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63" r:id="rId3"/>
    <p:sldId id="264"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C82"/>
    <a:srgbClr val="01B4EE"/>
    <a:srgbClr val="05B5E4"/>
    <a:srgbClr val="0038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FFDAF4-4F78-4137-9289-1B048B0B638C}" type="datetimeFigureOut">
              <a:rPr lang="zh-CN" altLang="en-US" smtClean="0"/>
              <a:t>2020/4/18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C073A-FAB5-41AA-B831-2C629E7EEAED}" type="slidenum">
              <a:rPr lang="zh-CN" altLang="en-US" smtClean="0"/>
              <a:t>‹#›</a:t>
            </a:fld>
            <a:endParaRPr lang="zh-CN" altLang="en-US"/>
          </a:p>
        </p:txBody>
      </p:sp>
    </p:spTree>
    <p:extLst>
      <p:ext uri="{BB962C8B-B14F-4D97-AF65-F5344CB8AC3E}">
        <p14:creationId xmlns:p14="http://schemas.microsoft.com/office/powerpoint/2010/main" val="1872288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8BA721-A4C3-4872-874C-ACD7C381D7E8}" type="slidenum">
              <a:rPr lang="zh-CN" altLang="en-US" smtClean="0"/>
              <a:t>1</a:t>
            </a:fld>
            <a:endParaRPr lang="zh-CN" altLang="en-US"/>
          </a:p>
        </p:txBody>
      </p:sp>
    </p:spTree>
    <p:extLst>
      <p:ext uri="{BB962C8B-B14F-4D97-AF65-F5344CB8AC3E}">
        <p14:creationId xmlns:p14="http://schemas.microsoft.com/office/powerpoint/2010/main" val="403585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CB7BA0D-90F3-47D4-841D-AD9A96D43742}" type="datetimeFigureOut">
              <a:rPr lang="zh-CN" altLang="en-US" smtClean="0"/>
              <a:t>2020/4/18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927B35-01AC-4CED-AB0E-035873F982E8}" type="slidenum">
              <a:rPr lang="zh-CN" altLang="en-US" smtClean="0"/>
              <a:t>‹#›</a:t>
            </a:fld>
            <a:endParaRPr lang="zh-CN" altLang="en-US"/>
          </a:p>
        </p:txBody>
      </p:sp>
    </p:spTree>
    <p:extLst>
      <p:ext uri="{BB962C8B-B14F-4D97-AF65-F5344CB8AC3E}">
        <p14:creationId xmlns:p14="http://schemas.microsoft.com/office/powerpoint/2010/main" val="196232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CB7BA0D-90F3-47D4-841D-AD9A96D43742}" type="datetimeFigureOut">
              <a:rPr lang="zh-CN" altLang="en-US" smtClean="0"/>
              <a:t>2020/4/18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927B35-01AC-4CED-AB0E-035873F982E8}" type="slidenum">
              <a:rPr lang="zh-CN" altLang="en-US" smtClean="0"/>
              <a:t>‹#›</a:t>
            </a:fld>
            <a:endParaRPr lang="zh-CN" altLang="en-US"/>
          </a:p>
        </p:txBody>
      </p:sp>
    </p:spTree>
    <p:extLst>
      <p:ext uri="{BB962C8B-B14F-4D97-AF65-F5344CB8AC3E}">
        <p14:creationId xmlns:p14="http://schemas.microsoft.com/office/powerpoint/2010/main" val="2607866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CB7BA0D-90F3-47D4-841D-AD9A96D43742}" type="datetimeFigureOut">
              <a:rPr lang="zh-CN" altLang="en-US" smtClean="0"/>
              <a:t>2020/4/18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927B35-01AC-4CED-AB0E-035873F982E8}" type="slidenum">
              <a:rPr lang="zh-CN" altLang="en-US" smtClean="0"/>
              <a:t>‹#›</a:t>
            </a:fld>
            <a:endParaRPr lang="zh-CN" altLang="en-US"/>
          </a:p>
        </p:txBody>
      </p:sp>
    </p:spTree>
    <p:extLst>
      <p:ext uri="{BB962C8B-B14F-4D97-AF65-F5344CB8AC3E}">
        <p14:creationId xmlns:p14="http://schemas.microsoft.com/office/powerpoint/2010/main" val="135376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84667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CB7BA0D-90F3-47D4-841D-AD9A96D43742}" type="datetimeFigureOut">
              <a:rPr lang="zh-CN" altLang="en-US" smtClean="0"/>
              <a:t>2020/4/18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927B35-01AC-4CED-AB0E-035873F982E8}" type="slidenum">
              <a:rPr lang="zh-CN" altLang="en-US" smtClean="0"/>
              <a:t>‹#›</a:t>
            </a:fld>
            <a:endParaRPr lang="zh-CN" altLang="en-US"/>
          </a:p>
        </p:txBody>
      </p:sp>
    </p:spTree>
    <p:extLst>
      <p:ext uri="{BB962C8B-B14F-4D97-AF65-F5344CB8AC3E}">
        <p14:creationId xmlns:p14="http://schemas.microsoft.com/office/powerpoint/2010/main" val="178136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CB7BA0D-90F3-47D4-841D-AD9A96D43742}" type="datetimeFigureOut">
              <a:rPr lang="zh-CN" altLang="en-US" smtClean="0"/>
              <a:t>2020/4/18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927B35-01AC-4CED-AB0E-035873F982E8}" type="slidenum">
              <a:rPr lang="zh-CN" altLang="en-US" smtClean="0"/>
              <a:t>‹#›</a:t>
            </a:fld>
            <a:endParaRPr lang="zh-CN" altLang="en-US"/>
          </a:p>
        </p:txBody>
      </p:sp>
    </p:spTree>
    <p:extLst>
      <p:ext uri="{BB962C8B-B14F-4D97-AF65-F5344CB8AC3E}">
        <p14:creationId xmlns:p14="http://schemas.microsoft.com/office/powerpoint/2010/main" val="119144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CB7BA0D-90F3-47D4-841D-AD9A96D43742}" type="datetimeFigureOut">
              <a:rPr lang="zh-CN" altLang="en-US" smtClean="0"/>
              <a:t>2020/4/18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927B35-01AC-4CED-AB0E-035873F982E8}" type="slidenum">
              <a:rPr lang="zh-CN" altLang="en-US" smtClean="0"/>
              <a:t>‹#›</a:t>
            </a:fld>
            <a:endParaRPr lang="zh-CN" altLang="en-US"/>
          </a:p>
        </p:txBody>
      </p:sp>
    </p:spTree>
    <p:extLst>
      <p:ext uri="{BB962C8B-B14F-4D97-AF65-F5344CB8AC3E}">
        <p14:creationId xmlns:p14="http://schemas.microsoft.com/office/powerpoint/2010/main" val="228488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CB7BA0D-90F3-47D4-841D-AD9A96D43742}" type="datetimeFigureOut">
              <a:rPr lang="zh-CN" altLang="en-US" smtClean="0"/>
              <a:t>2020/4/18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927B35-01AC-4CED-AB0E-035873F982E8}" type="slidenum">
              <a:rPr lang="zh-CN" altLang="en-US" smtClean="0"/>
              <a:t>‹#›</a:t>
            </a:fld>
            <a:endParaRPr lang="zh-CN" altLang="en-US"/>
          </a:p>
        </p:txBody>
      </p:sp>
    </p:spTree>
    <p:extLst>
      <p:ext uri="{BB962C8B-B14F-4D97-AF65-F5344CB8AC3E}">
        <p14:creationId xmlns:p14="http://schemas.microsoft.com/office/powerpoint/2010/main" val="65622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CB7BA0D-90F3-47D4-841D-AD9A96D43742}" type="datetimeFigureOut">
              <a:rPr lang="zh-CN" altLang="en-US" smtClean="0"/>
              <a:t>2020/4/18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927B35-01AC-4CED-AB0E-035873F982E8}" type="slidenum">
              <a:rPr lang="zh-CN" altLang="en-US" smtClean="0"/>
              <a:t>‹#›</a:t>
            </a:fld>
            <a:endParaRPr lang="zh-CN" altLang="en-US"/>
          </a:p>
        </p:txBody>
      </p:sp>
    </p:spTree>
    <p:extLst>
      <p:ext uri="{BB962C8B-B14F-4D97-AF65-F5344CB8AC3E}">
        <p14:creationId xmlns:p14="http://schemas.microsoft.com/office/powerpoint/2010/main" val="157509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CB7BA0D-90F3-47D4-841D-AD9A96D43742}" type="datetimeFigureOut">
              <a:rPr lang="zh-CN" altLang="en-US" smtClean="0"/>
              <a:t>2020/4/18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927B35-01AC-4CED-AB0E-035873F982E8}" type="slidenum">
              <a:rPr lang="zh-CN" altLang="en-US" smtClean="0"/>
              <a:t>‹#›</a:t>
            </a:fld>
            <a:endParaRPr lang="zh-CN" altLang="en-US"/>
          </a:p>
        </p:txBody>
      </p:sp>
    </p:spTree>
    <p:extLst>
      <p:ext uri="{BB962C8B-B14F-4D97-AF65-F5344CB8AC3E}">
        <p14:creationId xmlns:p14="http://schemas.microsoft.com/office/powerpoint/2010/main" val="89882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CB7BA0D-90F3-47D4-841D-AD9A96D43742}" type="datetimeFigureOut">
              <a:rPr lang="zh-CN" altLang="en-US" smtClean="0"/>
              <a:t>2020/4/18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927B35-01AC-4CED-AB0E-035873F982E8}" type="slidenum">
              <a:rPr lang="zh-CN" altLang="en-US" smtClean="0"/>
              <a:t>‹#›</a:t>
            </a:fld>
            <a:endParaRPr lang="zh-CN" altLang="en-US"/>
          </a:p>
        </p:txBody>
      </p:sp>
    </p:spTree>
    <p:extLst>
      <p:ext uri="{BB962C8B-B14F-4D97-AF65-F5344CB8AC3E}">
        <p14:creationId xmlns:p14="http://schemas.microsoft.com/office/powerpoint/2010/main" val="187782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CB7BA0D-90F3-47D4-841D-AD9A96D43742}" type="datetimeFigureOut">
              <a:rPr lang="zh-CN" altLang="en-US" smtClean="0"/>
              <a:t>2020/4/18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927B35-01AC-4CED-AB0E-035873F982E8}" type="slidenum">
              <a:rPr lang="zh-CN" altLang="en-US" smtClean="0"/>
              <a:t>‹#›</a:t>
            </a:fld>
            <a:endParaRPr lang="zh-CN" altLang="en-US"/>
          </a:p>
        </p:txBody>
      </p:sp>
    </p:spTree>
    <p:extLst>
      <p:ext uri="{BB962C8B-B14F-4D97-AF65-F5344CB8AC3E}">
        <p14:creationId xmlns:p14="http://schemas.microsoft.com/office/powerpoint/2010/main" val="261800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1B4EE"/>
            </a:gs>
            <a:gs pos="100000">
              <a:srgbClr val="003C82"/>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7BA0D-90F3-47D4-841D-AD9A96D43742}" type="datetimeFigureOut">
              <a:rPr lang="zh-CN" altLang="en-US" smtClean="0"/>
              <a:t>2020/4/18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27B35-01AC-4CED-AB0E-035873F982E8}" type="slidenum">
              <a:rPr lang="zh-CN" altLang="en-US" smtClean="0"/>
              <a:t>‹#›</a:t>
            </a:fld>
            <a:endParaRPr lang="zh-CN" altLang="en-US"/>
          </a:p>
        </p:txBody>
      </p:sp>
    </p:spTree>
    <p:extLst>
      <p:ext uri="{BB962C8B-B14F-4D97-AF65-F5344CB8AC3E}">
        <p14:creationId xmlns:p14="http://schemas.microsoft.com/office/powerpoint/2010/main" val="986064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33006" y="3730340"/>
            <a:ext cx="1745493" cy="1745493"/>
          </a:xfrm>
          <a:prstGeom prst="ellipse">
            <a:avLst/>
          </a:prstGeom>
          <a:solidFill>
            <a:srgbClr val="FCAA06"/>
          </a:solidFill>
          <a:ln w="76200" cap="flat" cmpd="sng" algn="ctr">
            <a:solidFill>
              <a:srgbClr val="FFFFFF"/>
            </a:solidFill>
            <a:prstDash val="solid"/>
            <a:miter lim="800000"/>
          </a:ln>
          <a:effectLst>
            <a:innerShdw blurRad="63500" dist="50800" dir="18900000">
              <a:prstClr val="black">
                <a:alpha val="50000"/>
              </a:prstClr>
            </a:innerShdw>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FFFFFF"/>
              </a:solidFill>
              <a:effectLst/>
              <a:uLnTx/>
              <a:uFillTx/>
              <a:cs typeface="+mn-ea"/>
              <a:sym typeface="+mn-lt"/>
            </a:endParaRPr>
          </a:p>
        </p:txBody>
      </p:sp>
      <p:sp>
        <p:nvSpPr>
          <p:cNvPr id="3" name="椭圆 2"/>
          <p:cNvSpPr/>
          <p:nvPr/>
        </p:nvSpPr>
        <p:spPr>
          <a:xfrm>
            <a:off x="933006" y="1340344"/>
            <a:ext cx="1745493" cy="1745493"/>
          </a:xfrm>
          <a:prstGeom prst="ellipse">
            <a:avLst/>
          </a:prstGeom>
          <a:solidFill>
            <a:srgbClr val="FCAA06"/>
          </a:solidFill>
          <a:ln w="76200" cap="flat" cmpd="sng" algn="ctr">
            <a:solidFill>
              <a:srgbClr val="FFFFFF"/>
            </a:solidFill>
            <a:prstDash val="solid"/>
            <a:miter lim="800000"/>
          </a:ln>
          <a:effectLst>
            <a:innerShdw blurRad="63500" dist="50800" dir="18900000">
              <a:prstClr val="black">
                <a:alpha val="50000"/>
              </a:prstClr>
            </a:innerShdw>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FFFFFF"/>
              </a:solidFill>
              <a:effectLst/>
              <a:uLnTx/>
              <a:uFillTx/>
              <a:cs typeface="+mn-ea"/>
              <a:sym typeface="+mn-lt"/>
            </a:endParaRPr>
          </a:p>
        </p:txBody>
      </p:sp>
      <p:grpSp>
        <p:nvGrpSpPr>
          <p:cNvPr id="4" name="组 4"/>
          <p:cNvGrpSpPr/>
          <p:nvPr/>
        </p:nvGrpSpPr>
        <p:grpSpPr>
          <a:xfrm>
            <a:off x="3040552" y="1246314"/>
            <a:ext cx="2767581" cy="1902584"/>
            <a:chOff x="2204214" y="948409"/>
            <a:chExt cx="2075686" cy="1426938"/>
          </a:xfrm>
        </p:grpSpPr>
        <p:sp>
          <p:nvSpPr>
            <p:cNvPr id="5" name="文本框 4"/>
            <p:cNvSpPr txBox="1"/>
            <p:nvPr/>
          </p:nvSpPr>
          <p:spPr>
            <a:xfrm>
              <a:off x="2204214" y="948409"/>
              <a:ext cx="1834386" cy="377075"/>
            </a:xfrm>
            <a:prstGeom prst="rect">
              <a:avLst/>
            </a:prstGeom>
            <a:noFill/>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altLang="zh-CN" sz="2667" b="1" i="0" u="none" strike="noStrike" kern="0" cap="none" spc="0" normalizeH="0" baseline="0" noProof="0" dirty="0">
                  <a:ln>
                    <a:noFill/>
                  </a:ln>
                  <a:solidFill>
                    <a:srgbClr val="FFFFFF"/>
                  </a:solidFill>
                  <a:effectLst>
                    <a:outerShdw blurRad="50800" dist="76200" dir="2700000" algn="tl" rotWithShape="0">
                      <a:prstClr val="black">
                        <a:alpha val="40000"/>
                      </a:prstClr>
                    </a:outerShdw>
                  </a:effectLst>
                  <a:uLnTx/>
                  <a:uFillTx/>
                  <a:cs typeface="+mn-ea"/>
                  <a:sym typeface="+mn-lt"/>
                </a:rPr>
                <a:t>NAME</a:t>
              </a:r>
              <a:r>
                <a:rPr kumimoji="0" lang="zh-CN" altLang="en-US" sz="2667" b="1" i="0" u="none" strike="noStrike" kern="0" cap="none" spc="0" normalizeH="0" baseline="0" noProof="0" dirty="0">
                  <a:ln>
                    <a:noFill/>
                  </a:ln>
                  <a:solidFill>
                    <a:srgbClr val="FFFFFF"/>
                  </a:solidFill>
                  <a:effectLst>
                    <a:outerShdw blurRad="50800" dist="76200" dir="2700000" algn="tl" rotWithShape="0">
                      <a:prstClr val="black">
                        <a:alpha val="40000"/>
                      </a:prstClr>
                    </a:outerShdw>
                  </a:effectLst>
                  <a:uLnTx/>
                  <a:uFillTx/>
                  <a:cs typeface="+mn-ea"/>
                  <a:sym typeface="+mn-lt"/>
                </a:rPr>
                <a:t> </a:t>
              </a:r>
              <a:r>
                <a:rPr kumimoji="0" lang="en-US" altLang="zh-CN" sz="2667" b="1" i="0" u="none" strike="noStrike" kern="0" cap="none" spc="0" normalizeH="0" baseline="0" noProof="0" dirty="0">
                  <a:ln>
                    <a:noFill/>
                  </a:ln>
                  <a:solidFill>
                    <a:srgbClr val="FFFFFF"/>
                  </a:solidFill>
                  <a:effectLst>
                    <a:outerShdw blurRad="50800" dist="76200" dir="2700000" algn="tl" rotWithShape="0">
                      <a:prstClr val="black">
                        <a:alpha val="40000"/>
                      </a:prstClr>
                    </a:outerShdw>
                  </a:effectLst>
                  <a:uLnTx/>
                  <a:uFillTx/>
                  <a:cs typeface="+mn-ea"/>
                  <a:sym typeface="+mn-lt"/>
                </a:rPr>
                <a:t>HERE</a:t>
              </a:r>
              <a:endParaRPr kumimoji="0" lang="zh-CN" altLang="en-US" sz="2667" b="1" i="0" u="none" strike="noStrike" kern="0" cap="none" spc="0" normalizeH="0" baseline="0" noProof="0" dirty="0">
                <a:ln>
                  <a:noFill/>
                </a:ln>
                <a:solidFill>
                  <a:srgbClr val="FFFFFF"/>
                </a:solidFill>
                <a:effectLst>
                  <a:outerShdw blurRad="50800" dist="76200" dir="2700000" algn="tl" rotWithShape="0">
                    <a:prstClr val="black">
                      <a:alpha val="40000"/>
                    </a:prstClr>
                  </a:outerShdw>
                </a:effectLst>
                <a:uLnTx/>
                <a:uFillTx/>
                <a:cs typeface="+mn-ea"/>
                <a:sym typeface="+mn-lt"/>
              </a:endParaRPr>
            </a:p>
          </p:txBody>
        </p:sp>
        <p:sp>
          <p:nvSpPr>
            <p:cNvPr id="6" name="Rectangle 11"/>
            <p:cNvSpPr/>
            <p:nvPr/>
          </p:nvSpPr>
          <p:spPr>
            <a:xfrm>
              <a:off x="2204214" y="1706077"/>
              <a:ext cx="2075686" cy="669270"/>
            </a:xfrm>
            <a:prstGeom prst="rect">
              <a:avLst/>
            </a:prstGeom>
          </p:spPr>
          <p:txBody>
            <a:bodyPr wrap="square">
              <a:spAutoFit/>
            </a:bodyPr>
            <a:lstStyle/>
            <a:p>
              <a:pPr marL="0" marR="0" lvl="0" indent="0" defTabSz="914377" eaLnBrk="1" fontAlgn="auto" latinLnBrk="0" hangingPunct="1">
                <a:lnSpc>
                  <a:spcPct val="130000"/>
                </a:lnSpc>
                <a:spcBef>
                  <a:spcPts val="0"/>
                </a:spcBef>
                <a:spcAft>
                  <a:spcPts val="0"/>
                </a:spcAft>
                <a:buClrTx/>
                <a:buSzTx/>
                <a:buFontTx/>
                <a:buNone/>
                <a:tabLst/>
                <a:defRPr/>
              </a:pPr>
              <a:r>
                <a:rPr kumimoji="0" lang="zh-CN" altLang="en-US" sz="1333" b="0" i="0" u="none" strike="noStrike" kern="0" cap="none" spc="0" normalizeH="0" baseline="0" noProof="0" dirty="0">
                  <a:ln>
                    <a:noFill/>
                  </a:ln>
                  <a:solidFill>
                    <a:srgbClr val="FFFFFF"/>
                  </a:solidFill>
                  <a:effectLst/>
                  <a:uLnTx/>
                  <a:uFillTx/>
                  <a:cs typeface="+mn-ea"/>
                  <a:sym typeface="+mn-lt"/>
                </a:rPr>
                <a:t>顶部“开始”面板中可以对字体、字号、颜色、行距等进行修改。建议正文</a:t>
              </a:r>
              <a:r>
                <a:rPr kumimoji="0" lang="en-US" altLang="zh-CN" sz="1333" b="0" i="0" u="none" strike="noStrike" kern="0" cap="none" spc="0" normalizeH="0" baseline="0" noProof="0" dirty="0">
                  <a:ln>
                    <a:noFill/>
                  </a:ln>
                  <a:solidFill>
                    <a:srgbClr val="FFFFFF"/>
                  </a:solidFill>
                  <a:effectLst/>
                  <a:uLnTx/>
                  <a:uFillTx/>
                  <a:cs typeface="+mn-ea"/>
                  <a:sym typeface="+mn-lt"/>
                </a:rPr>
                <a:t>10</a:t>
              </a:r>
              <a:r>
                <a:rPr kumimoji="0" lang="zh-CN" altLang="en-US" sz="1333" b="0" i="0" u="none" strike="noStrike" kern="0" cap="none" spc="0" normalizeH="0" baseline="0" noProof="0" dirty="0">
                  <a:ln>
                    <a:noFill/>
                  </a:ln>
                  <a:solidFill>
                    <a:srgbClr val="FFFFFF"/>
                  </a:solidFill>
                  <a:effectLst/>
                  <a:uLnTx/>
                  <a:uFillTx/>
                  <a:cs typeface="+mn-ea"/>
                  <a:sym typeface="+mn-lt"/>
                </a:rPr>
                <a:t>号字，</a:t>
              </a:r>
              <a:r>
                <a:rPr kumimoji="0" lang="en-US" altLang="zh-CN" sz="1333" b="0" i="0" u="none" strike="noStrike" kern="0" cap="none" spc="0" normalizeH="0" baseline="0" noProof="0" dirty="0">
                  <a:ln>
                    <a:noFill/>
                  </a:ln>
                  <a:solidFill>
                    <a:srgbClr val="FFFFFF"/>
                  </a:solidFill>
                  <a:effectLst/>
                  <a:uLnTx/>
                  <a:uFillTx/>
                  <a:cs typeface="+mn-ea"/>
                  <a:sym typeface="+mn-lt"/>
                </a:rPr>
                <a:t>1.3</a:t>
              </a:r>
              <a:r>
                <a:rPr kumimoji="0" lang="zh-CN" altLang="en-US" sz="1333" b="0" i="0" u="none" strike="noStrike" kern="0" cap="none" spc="0" normalizeH="0" baseline="0" noProof="0" dirty="0">
                  <a:ln>
                    <a:noFill/>
                  </a:ln>
                  <a:solidFill>
                    <a:srgbClr val="FFFFFF"/>
                  </a:solidFill>
                  <a:effectLst/>
                  <a:uLnTx/>
                  <a:uFillTx/>
                  <a:cs typeface="+mn-ea"/>
                  <a:sym typeface="+mn-lt"/>
                </a:rPr>
                <a:t>倍字间距。</a:t>
              </a:r>
            </a:p>
          </p:txBody>
        </p:sp>
        <p:sp>
          <p:nvSpPr>
            <p:cNvPr id="7" name="Rectangle 11"/>
            <p:cNvSpPr/>
            <p:nvPr/>
          </p:nvSpPr>
          <p:spPr>
            <a:xfrm>
              <a:off x="2204214" y="1279666"/>
              <a:ext cx="2075686" cy="249829"/>
            </a:xfrm>
            <a:prstGeom prst="rect">
              <a:avLst/>
            </a:prstGeom>
          </p:spPr>
          <p:txBody>
            <a:bodyPr wrap="square">
              <a:spAutoFit/>
            </a:bodyPr>
            <a:lstStyle/>
            <a:p>
              <a:pPr marL="0" marR="0" lvl="0" indent="0" defTabSz="914377" eaLnBrk="1" fontAlgn="auto" latinLnBrk="0" hangingPunct="1">
                <a:lnSpc>
                  <a:spcPct val="130000"/>
                </a:lnSpc>
                <a:spcBef>
                  <a:spcPts val="0"/>
                </a:spcBef>
                <a:spcAft>
                  <a:spcPts val="0"/>
                </a:spcAft>
                <a:buClrTx/>
                <a:buSzTx/>
                <a:buFontTx/>
                <a:buNone/>
                <a:tabLst/>
                <a:defRPr/>
              </a:pPr>
              <a:r>
                <a:rPr kumimoji="0" lang="en-US" altLang="zh-CN" sz="1333" b="0" i="0" u="none" strike="noStrike" kern="0" cap="none" spc="0" normalizeH="0" baseline="0" noProof="0" dirty="0">
                  <a:ln>
                    <a:noFill/>
                  </a:ln>
                  <a:solidFill>
                    <a:srgbClr val="FFFFFF"/>
                  </a:solidFill>
                  <a:effectLst/>
                  <a:uLnTx/>
                  <a:uFillTx/>
                  <a:cs typeface="+mn-ea"/>
                  <a:sym typeface="+mn-lt"/>
                </a:rPr>
                <a:t>POSITION</a:t>
              </a:r>
              <a:endParaRPr kumimoji="0" lang="zh-CN" altLang="en-US" sz="1333" b="0" i="0" u="none" strike="noStrike" kern="0" cap="none" spc="0" normalizeH="0" baseline="0" noProof="0" dirty="0">
                <a:ln>
                  <a:noFill/>
                </a:ln>
                <a:solidFill>
                  <a:srgbClr val="FFFFFF"/>
                </a:solidFill>
                <a:effectLst/>
                <a:uLnTx/>
                <a:uFillTx/>
                <a:cs typeface="+mn-ea"/>
                <a:sym typeface="+mn-lt"/>
              </a:endParaRPr>
            </a:p>
          </p:txBody>
        </p:sp>
        <p:cxnSp>
          <p:nvCxnSpPr>
            <p:cNvPr id="8" name="直线连接符 8"/>
            <p:cNvCxnSpPr/>
            <p:nvPr/>
          </p:nvCxnSpPr>
          <p:spPr>
            <a:xfrm>
              <a:off x="2299464" y="1639354"/>
              <a:ext cx="1834386" cy="0"/>
            </a:xfrm>
            <a:prstGeom prst="line">
              <a:avLst/>
            </a:prstGeom>
            <a:noFill/>
            <a:ln w="12700" cap="flat" cmpd="sng" algn="ctr">
              <a:solidFill>
                <a:srgbClr val="FFFFFF"/>
              </a:solidFill>
              <a:prstDash val="solid"/>
              <a:miter lim="800000"/>
            </a:ln>
            <a:effectLst/>
          </p:spPr>
        </p:cxnSp>
      </p:grpSp>
      <p:grpSp>
        <p:nvGrpSpPr>
          <p:cNvPr id="9" name="组 9"/>
          <p:cNvGrpSpPr/>
          <p:nvPr/>
        </p:nvGrpSpPr>
        <p:grpSpPr>
          <a:xfrm>
            <a:off x="3023511" y="3638381"/>
            <a:ext cx="2767581" cy="1902584"/>
            <a:chOff x="2204214" y="948409"/>
            <a:chExt cx="2075686" cy="1426938"/>
          </a:xfrm>
        </p:grpSpPr>
        <p:sp>
          <p:nvSpPr>
            <p:cNvPr id="10" name="文本框 9"/>
            <p:cNvSpPr txBox="1"/>
            <p:nvPr/>
          </p:nvSpPr>
          <p:spPr>
            <a:xfrm>
              <a:off x="2204214" y="948409"/>
              <a:ext cx="1834386" cy="377075"/>
            </a:xfrm>
            <a:prstGeom prst="rect">
              <a:avLst/>
            </a:prstGeom>
            <a:noFill/>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altLang="zh-CN" sz="2667" b="1" i="0" u="none" strike="noStrike" kern="0" cap="none" spc="0" normalizeH="0" baseline="0" noProof="0" dirty="0">
                  <a:ln>
                    <a:noFill/>
                  </a:ln>
                  <a:solidFill>
                    <a:srgbClr val="FFFFFF"/>
                  </a:solidFill>
                  <a:effectLst>
                    <a:outerShdw blurRad="50800" dist="76200" dir="2700000" algn="tl" rotWithShape="0">
                      <a:prstClr val="black">
                        <a:alpha val="40000"/>
                      </a:prstClr>
                    </a:outerShdw>
                  </a:effectLst>
                  <a:uLnTx/>
                  <a:uFillTx/>
                  <a:cs typeface="+mn-ea"/>
                  <a:sym typeface="+mn-lt"/>
                </a:rPr>
                <a:t>NAME</a:t>
              </a:r>
              <a:r>
                <a:rPr kumimoji="0" lang="zh-CN" altLang="en-US" sz="2667" b="1" i="0" u="none" strike="noStrike" kern="0" cap="none" spc="0" normalizeH="0" baseline="0" noProof="0" dirty="0">
                  <a:ln>
                    <a:noFill/>
                  </a:ln>
                  <a:solidFill>
                    <a:srgbClr val="FFFFFF"/>
                  </a:solidFill>
                  <a:effectLst>
                    <a:outerShdw blurRad="50800" dist="76200" dir="2700000" algn="tl" rotWithShape="0">
                      <a:prstClr val="black">
                        <a:alpha val="40000"/>
                      </a:prstClr>
                    </a:outerShdw>
                  </a:effectLst>
                  <a:uLnTx/>
                  <a:uFillTx/>
                  <a:cs typeface="+mn-ea"/>
                  <a:sym typeface="+mn-lt"/>
                </a:rPr>
                <a:t> </a:t>
              </a:r>
              <a:r>
                <a:rPr kumimoji="0" lang="en-US" altLang="zh-CN" sz="2667" b="1" i="0" u="none" strike="noStrike" kern="0" cap="none" spc="0" normalizeH="0" baseline="0" noProof="0" dirty="0">
                  <a:ln>
                    <a:noFill/>
                  </a:ln>
                  <a:solidFill>
                    <a:srgbClr val="FFFFFF"/>
                  </a:solidFill>
                  <a:effectLst>
                    <a:outerShdw blurRad="50800" dist="76200" dir="2700000" algn="tl" rotWithShape="0">
                      <a:prstClr val="black">
                        <a:alpha val="40000"/>
                      </a:prstClr>
                    </a:outerShdw>
                  </a:effectLst>
                  <a:uLnTx/>
                  <a:uFillTx/>
                  <a:cs typeface="+mn-ea"/>
                  <a:sym typeface="+mn-lt"/>
                </a:rPr>
                <a:t>HERE</a:t>
              </a:r>
              <a:endParaRPr kumimoji="0" lang="zh-CN" altLang="en-US" sz="2667" b="1" i="0" u="none" strike="noStrike" kern="0" cap="none" spc="0" normalizeH="0" baseline="0" noProof="0" dirty="0">
                <a:ln>
                  <a:noFill/>
                </a:ln>
                <a:solidFill>
                  <a:srgbClr val="FFFFFF"/>
                </a:solidFill>
                <a:effectLst>
                  <a:outerShdw blurRad="50800" dist="76200" dir="2700000" algn="tl" rotWithShape="0">
                    <a:prstClr val="black">
                      <a:alpha val="40000"/>
                    </a:prstClr>
                  </a:outerShdw>
                </a:effectLst>
                <a:uLnTx/>
                <a:uFillTx/>
                <a:cs typeface="+mn-ea"/>
                <a:sym typeface="+mn-lt"/>
              </a:endParaRPr>
            </a:p>
          </p:txBody>
        </p:sp>
        <p:sp>
          <p:nvSpPr>
            <p:cNvPr id="11" name="Rectangle 11"/>
            <p:cNvSpPr/>
            <p:nvPr/>
          </p:nvSpPr>
          <p:spPr>
            <a:xfrm>
              <a:off x="2204214" y="1706077"/>
              <a:ext cx="2075686" cy="669270"/>
            </a:xfrm>
            <a:prstGeom prst="rect">
              <a:avLst/>
            </a:prstGeom>
          </p:spPr>
          <p:txBody>
            <a:bodyPr wrap="square">
              <a:spAutoFit/>
            </a:bodyPr>
            <a:lstStyle/>
            <a:p>
              <a:pPr marL="0" marR="0" lvl="0" indent="0" defTabSz="914377" eaLnBrk="1" fontAlgn="auto" latinLnBrk="0" hangingPunct="1">
                <a:lnSpc>
                  <a:spcPct val="130000"/>
                </a:lnSpc>
                <a:spcBef>
                  <a:spcPts val="0"/>
                </a:spcBef>
                <a:spcAft>
                  <a:spcPts val="0"/>
                </a:spcAft>
                <a:buClrTx/>
                <a:buSzTx/>
                <a:buFontTx/>
                <a:buNone/>
                <a:tabLst/>
                <a:defRPr/>
              </a:pPr>
              <a:r>
                <a:rPr kumimoji="0" lang="zh-CN" altLang="en-US" sz="1333" b="0" i="0" u="none" strike="noStrike" kern="0" cap="none" spc="0" normalizeH="0" baseline="0" noProof="0" dirty="0">
                  <a:ln>
                    <a:noFill/>
                  </a:ln>
                  <a:solidFill>
                    <a:srgbClr val="FFFFFF"/>
                  </a:solidFill>
                  <a:effectLst/>
                  <a:uLnTx/>
                  <a:uFillTx/>
                  <a:cs typeface="+mn-ea"/>
                  <a:sym typeface="+mn-lt"/>
                </a:rPr>
                <a:t>顶部“开始”面板中可以对字体、字号、颜色、行距等进行修改。建议正文</a:t>
              </a:r>
              <a:r>
                <a:rPr kumimoji="0" lang="en-US" altLang="zh-CN" sz="1333" b="0" i="0" u="none" strike="noStrike" kern="0" cap="none" spc="0" normalizeH="0" baseline="0" noProof="0" dirty="0">
                  <a:ln>
                    <a:noFill/>
                  </a:ln>
                  <a:solidFill>
                    <a:srgbClr val="FFFFFF"/>
                  </a:solidFill>
                  <a:effectLst/>
                  <a:uLnTx/>
                  <a:uFillTx/>
                  <a:cs typeface="+mn-ea"/>
                  <a:sym typeface="+mn-lt"/>
                </a:rPr>
                <a:t>10</a:t>
              </a:r>
              <a:r>
                <a:rPr kumimoji="0" lang="zh-CN" altLang="en-US" sz="1333" b="0" i="0" u="none" strike="noStrike" kern="0" cap="none" spc="0" normalizeH="0" baseline="0" noProof="0" dirty="0">
                  <a:ln>
                    <a:noFill/>
                  </a:ln>
                  <a:solidFill>
                    <a:srgbClr val="FFFFFF"/>
                  </a:solidFill>
                  <a:effectLst/>
                  <a:uLnTx/>
                  <a:uFillTx/>
                  <a:cs typeface="+mn-ea"/>
                  <a:sym typeface="+mn-lt"/>
                </a:rPr>
                <a:t>号字，</a:t>
              </a:r>
              <a:r>
                <a:rPr kumimoji="0" lang="en-US" altLang="zh-CN" sz="1333" b="0" i="0" u="none" strike="noStrike" kern="0" cap="none" spc="0" normalizeH="0" baseline="0" noProof="0" dirty="0">
                  <a:ln>
                    <a:noFill/>
                  </a:ln>
                  <a:solidFill>
                    <a:srgbClr val="FFFFFF"/>
                  </a:solidFill>
                  <a:effectLst/>
                  <a:uLnTx/>
                  <a:uFillTx/>
                  <a:cs typeface="+mn-ea"/>
                  <a:sym typeface="+mn-lt"/>
                </a:rPr>
                <a:t>1.3</a:t>
              </a:r>
              <a:r>
                <a:rPr kumimoji="0" lang="zh-CN" altLang="en-US" sz="1333" b="0" i="0" u="none" strike="noStrike" kern="0" cap="none" spc="0" normalizeH="0" baseline="0" noProof="0" dirty="0">
                  <a:ln>
                    <a:noFill/>
                  </a:ln>
                  <a:solidFill>
                    <a:srgbClr val="FFFFFF"/>
                  </a:solidFill>
                  <a:effectLst/>
                  <a:uLnTx/>
                  <a:uFillTx/>
                  <a:cs typeface="+mn-ea"/>
                  <a:sym typeface="+mn-lt"/>
                </a:rPr>
                <a:t>倍字间距。</a:t>
              </a:r>
            </a:p>
          </p:txBody>
        </p:sp>
        <p:sp>
          <p:nvSpPr>
            <p:cNvPr id="12" name="Rectangle 11"/>
            <p:cNvSpPr/>
            <p:nvPr/>
          </p:nvSpPr>
          <p:spPr>
            <a:xfrm>
              <a:off x="2204214" y="1279666"/>
              <a:ext cx="2075686" cy="249829"/>
            </a:xfrm>
            <a:prstGeom prst="rect">
              <a:avLst/>
            </a:prstGeom>
          </p:spPr>
          <p:txBody>
            <a:bodyPr wrap="square">
              <a:spAutoFit/>
            </a:bodyPr>
            <a:lstStyle/>
            <a:p>
              <a:pPr marL="0" marR="0" lvl="0" indent="0" defTabSz="914377" eaLnBrk="1" fontAlgn="auto" latinLnBrk="0" hangingPunct="1">
                <a:lnSpc>
                  <a:spcPct val="130000"/>
                </a:lnSpc>
                <a:spcBef>
                  <a:spcPts val="0"/>
                </a:spcBef>
                <a:spcAft>
                  <a:spcPts val="0"/>
                </a:spcAft>
                <a:buClrTx/>
                <a:buSzTx/>
                <a:buFontTx/>
                <a:buNone/>
                <a:tabLst/>
                <a:defRPr/>
              </a:pPr>
              <a:r>
                <a:rPr kumimoji="0" lang="en-US" altLang="zh-CN" sz="1333" b="0" i="0" u="none" strike="noStrike" kern="0" cap="none" spc="0" normalizeH="0" baseline="0" noProof="0" dirty="0">
                  <a:ln>
                    <a:noFill/>
                  </a:ln>
                  <a:solidFill>
                    <a:srgbClr val="FFFFFF"/>
                  </a:solidFill>
                  <a:effectLst/>
                  <a:uLnTx/>
                  <a:uFillTx/>
                  <a:cs typeface="+mn-ea"/>
                  <a:sym typeface="+mn-lt"/>
                </a:rPr>
                <a:t>POSITION</a:t>
              </a:r>
              <a:endParaRPr kumimoji="0" lang="zh-CN" altLang="en-US" sz="1333" b="0" i="0" u="none" strike="noStrike" kern="0" cap="none" spc="0" normalizeH="0" baseline="0" noProof="0" dirty="0">
                <a:ln>
                  <a:noFill/>
                </a:ln>
                <a:solidFill>
                  <a:srgbClr val="FFFFFF"/>
                </a:solidFill>
                <a:effectLst/>
                <a:uLnTx/>
                <a:uFillTx/>
                <a:cs typeface="+mn-ea"/>
                <a:sym typeface="+mn-lt"/>
              </a:endParaRPr>
            </a:p>
          </p:txBody>
        </p:sp>
        <p:cxnSp>
          <p:nvCxnSpPr>
            <p:cNvPr id="13" name="直线连接符 13"/>
            <p:cNvCxnSpPr/>
            <p:nvPr/>
          </p:nvCxnSpPr>
          <p:spPr>
            <a:xfrm>
              <a:off x="2299464" y="1639354"/>
              <a:ext cx="1834386" cy="0"/>
            </a:xfrm>
            <a:prstGeom prst="line">
              <a:avLst/>
            </a:prstGeom>
            <a:noFill/>
            <a:ln w="12700" cap="flat" cmpd="sng" algn="ctr">
              <a:solidFill>
                <a:srgbClr val="FFFFFF"/>
              </a:solidFill>
              <a:prstDash val="solid"/>
              <a:miter lim="800000"/>
            </a:ln>
            <a:effectLst/>
          </p:spPr>
        </p:cxnSp>
      </p:grpSp>
      <p:grpSp>
        <p:nvGrpSpPr>
          <p:cNvPr id="14" name="组 14"/>
          <p:cNvGrpSpPr/>
          <p:nvPr/>
        </p:nvGrpSpPr>
        <p:grpSpPr>
          <a:xfrm>
            <a:off x="8452268" y="1200797"/>
            <a:ext cx="2767581" cy="1902584"/>
            <a:chOff x="2204214" y="948409"/>
            <a:chExt cx="2075686" cy="1426938"/>
          </a:xfrm>
        </p:grpSpPr>
        <p:sp>
          <p:nvSpPr>
            <p:cNvPr id="15" name="文本框 14"/>
            <p:cNvSpPr txBox="1"/>
            <p:nvPr/>
          </p:nvSpPr>
          <p:spPr>
            <a:xfrm>
              <a:off x="2204214" y="948409"/>
              <a:ext cx="1834386" cy="377075"/>
            </a:xfrm>
            <a:prstGeom prst="rect">
              <a:avLst/>
            </a:prstGeom>
            <a:noFill/>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altLang="zh-CN" sz="2667" b="1" i="0" u="none" strike="noStrike" kern="0" cap="none" spc="0" normalizeH="0" baseline="0" noProof="0" dirty="0">
                  <a:ln>
                    <a:noFill/>
                  </a:ln>
                  <a:solidFill>
                    <a:srgbClr val="FFFFFF"/>
                  </a:solidFill>
                  <a:effectLst>
                    <a:outerShdw blurRad="50800" dist="76200" dir="2700000" algn="tl" rotWithShape="0">
                      <a:prstClr val="black">
                        <a:alpha val="40000"/>
                      </a:prstClr>
                    </a:outerShdw>
                  </a:effectLst>
                  <a:uLnTx/>
                  <a:uFillTx/>
                  <a:cs typeface="+mn-ea"/>
                  <a:sym typeface="+mn-lt"/>
                </a:rPr>
                <a:t>NAME</a:t>
              </a:r>
              <a:r>
                <a:rPr kumimoji="0" lang="zh-CN" altLang="en-US" sz="2667" b="1" i="0" u="none" strike="noStrike" kern="0" cap="none" spc="0" normalizeH="0" baseline="0" noProof="0" dirty="0">
                  <a:ln>
                    <a:noFill/>
                  </a:ln>
                  <a:solidFill>
                    <a:srgbClr val="FFFFFF"/>
                  </a:solidFill>
                  <a:effectLst>
                    <a:outerShdw blurRad="50800" dist="76200" dir="2700000" algn="tl" rotWithShape="0">
                      <a:prstClr val="black">
                        <a:alpha val="40000"/>
                      </a:prstClr>
                    </a:outerShdw>
                  </a:effectLst>
                  <a:uLnTx/>
                  <a:uFillTx/>
                  <a:cs typeface="+mn-ea"/>
                  <a:sym typeface="+mn-lt"/>
                </a:rPr>
                <a:t> </a:t>
              </a:r>
              <a:r>
                <a:rPr kumimoji="0" lang="en-US" altLang="zh-CN" sz="2667" b="1" i="0" u="none" strike="noStrike" kern="0" cap="none" spc="0" normalizeH="0" baseline="0" noProof="0" dirty="0">
                  <a:ln>
                    <a:noFill/>
                  </a:ln>
                  <a:solidFill>
                    <a:srgbClr val="FFFFFF"/>
                  </a:solidFill>
                  <a:effectLst>
                    <a:outerShdw blurRad="50800" dist="76200" dir="2700000" algn="tl" rotWithShape="0">
                      <a:prstClr val="black">
                        <a:alpha val="40000"/>
                      </a:prstClr>
                    </a:outerShdw>
                  </a:effectLst>
                  <a:uLnTx/>
                  <a:uFillTx/>
                  <a:cs typeface="+mn-ea"/>
                  <a:sym typeface="+mn-lt"/>
                </a:rPr>
                <a:t>HERE</a:t>
              </a:r>
              <a:endParaRPr kumimoji="0" lang="zh-CN" altLang="en-US" sz="2667" b="1" i="0" u="none" strike="noStrike" kern="0" cap="none" spc="0" normalizeH="0" baseline="0" noProof="0" dirty="0">
                <a:ln>
                  <a:noFill/>
                </a:ln>
                <a:solidFill>
                  <a:srgbClr val="FFFFFF"/>
                </a:solidFill>
                <a:effectLst>
                  <a:outerShdw blurRad="50800" dist="76200" dir="2700000" algn="tl" rotWithShape="0">
                    <a:prstClr val="black">
                      <a:alpha val="40000"/>
                    </a:prstClr>
                  </a:outerShdw>
                </a:effectLst>
                <a:uLnTx/>
                <a:uFillTx/>
                <a:cs typeface="+mn-ea"/>
                <a:sym typeface="+mn-lt"/>
              </a:endParaRPr>
            </a:p>
          </p:txBody>
        </p:sp>
        <p:sp>
          <p:nvSpPr>
            <p:cNvPr id="16" name="Rectangle 11"/>
            <p:cNvSpPr/>
            <p:nvPr/>
          </p:nvSpPr>
          <p:spPr>
            <a:xfrm>
              <a:off x="2204214" y="1706077"/>
              <a:ext cx="2075686" cy="669270"/>
            </a:xfrm>
            <a:prstGeom prst="rect">
              <a:avLst/>
            </a:prstGeom>
          </p:spPr>
          <p:txBody>
            <a:bodyPr wrap="square">
              <a:spAutoFit/>
            </a:bodyPr>
            <a:lstStyle/>
            <a:p>
              <a:pPr marL="0" marR="0" lvl="0" indent="0" defTabSz="914377" eaLnBrk="1" fontAlgn="auto" latinLnBrk="0" hangingPunct="1">
                <a:lnSpc>
                  <a:spcPct val="130000"/>
                </a:lnSpc>
                <a:spcBef>
                  <a:spcPts val="0"/>
                </a:spcBef>
                <a:spcAft>
                  <a:spcPts val="0"/>
                </a:spcAft>
                <a:buClrTx/>
                <a:buSzTx/>
                <a:buFontTx/>
                <a:buNone/>
                <a:tabLst/>
                <a:defRPr/>
              </a:pPr>
              <a:r>
                <a:rPr kumimoji="0" lang="zh-CN" altLang="en-US" sz="1333" b="0" i="0" u="none" strike="noStrike" kern="0" cap="none" spc="0" normalizeH="0" baseline="0" noProof="0" dirty="0">
                  <a:ln>
                    <a:noFill/>
                  </a:ln>
                  <a:solidFill>
                    <a:srgbClr val="FFFFFF"/>
                  </a:solidFill>
                  <a:effectLst/>
                  <a:uLnTx/>
                  <a:uFillTx/>
                  <a:cs typeface="+mn-ea"/>
                  <a:sym typeface="+mn-lt"/>
                </a:rPr>
                <a:t>顶部“开始”面板中可以对字体、字号、颜色、行距等进行修改。建议正文</a:t>
              </a:r>
              <a:r>
                <a:rPr kumimoji="0" lang="en-US" altLang="zh-CN" sz="1333" b="0" i="0" u="none" strike="noStrike" kern="0" cap="none" spc="0" normalizeH="0" baseline="0" noProof="0" dirty="0">
                  <a:ln>
                    <a:noFill/>
                  </a:ln>
                  <a:solidFill>
                    <a:srgbClr val="FFFFFF"/>
                  </a:solidFill>
                  <a:effectLst/>
                  <a:uLnTx/>
                  <a:uFillTx/>
                  <a:cs typeface="+mn-ea"/>
                  <a:sym typeface="+mn-lt"/>
                </a:rPr>
                <a:t>10</a:t>
              </a:r>
              <a:r>
                <a:rPr kumimoji="0" lang="zh-CN" altLang="en-US" sz="1333" b="0" i="0" u="none" strike="noStrike" kern="0" cap="none" spc="0" normalizeH="0" baseline="0" noProof="0" dirty="0">
                  <a:ln>
                    <a:noFill/>
                  </a:ln>
                  <a:solidFill>
                    <a:srgbClr val="FFFFFF"/>
                  </a:solidFill>
                  <a:effectLst/>
                  <a:uLnTx/>
                  <a:uFillTx/>
                  <a:cs typeface="+mn-ea"/>
                  <a:sym typeface="+mn-lt"/>
                </a:rPr>
                <a:t>号字，</a:t>
              </a:r>
              <a:r>
                <a:rPr kumimoji="0" lang="en-US" altLang="zh-CN" sz="1333" b="0" i="0" u="none" strike="noStrike" kern="0" cap="none" spc="0" normalizeH="0" baseline="0" noProof="0" dirty="0">
                  <a:ln>
                    <a:noFill/>
                  </a:ln>
                  <a:solidFill>
                    <a:srgbClr val="FFFFFF"/>
                  </a:solidFill>
                  <a:effectLst/>
                  <a:uLnTx/>
                  <a:uFillTx/>
                  <a:cs typeface="+mn-ea"/>
                  <a:sym typeface="+mn-lt"/>
                </a:rPr>
                <a:t>1.3</a:t>
              </a:r>
              <a:r>
                <a:rPr kumimoji="0" lang="zh-CN" altLang="en-US" sz="1333" b="0" i="0" u="none" strike="noStrike" kern="0" cap="none" spc="0" normalizeH="0" baseline="0" noProof="0" dirty="0">
                  <a:ln>
                    <a:noFill/>
                  </a:ln>
                  <a:solidFill>
                    <a:srgbClr val="FFFFFF"/>
                  </a:solidFill>
                  <a:effectLst/>
                  <a:uLnTx/>
                  <a:uFillTx/>
                  <a:cs typeface="+mn-ea"/>
                  <a:sym typeface="+mn-lt"/>
                </a:rPr>
                <a:t>倍字间距。</a:t>
              </a:r>
            </a:p>
          </p:txBody>
        </p:sp>
        <p:sp>
          <p:nvSpPr>
            <p:cNvPr id="17" name="Rectangle 11"/>
            <p:cNvSpPr/>
            <p:nvPr/>
          </p:nvSpPr>
          <p:spPr>
            <a:xfrm>
              <a:off x="2204214" y="1279666"/>
              <a:ext cx="2075686" cy="249829"/>
            </a:xfrm>
            <a:prstGeom prst="rect">
              <a:avLst/>
            </a:prstGeom>
          </p:spPr>
          <p:txBody>
            <a:bodyPr wrap="square">
              <a:spAutoFit/>
            </a:bodyPr>
            <a:lstStyle/>
            <a:p>
              <a:pPr marL="0" marR="0" lvl="0" indent="0" defTabSz="914377" eaLnBrk="1" fontAlgn="auto" latinLnBrk="0" hangingPunct="1">
                <a:lnSpc>
                  <a:spcPct val="130000"/>
                </a:lnSpc>
                <a:spcBef>
                  <a:spcPts val="0"/>
                </a:spcBef>
                <a:spcAft>
                  <a:spcPts val="0"/>
                </a:spcAft>
                <a:buClrTx/>
                <a:buSzTx/>
                <a:buFontTx/>
                <a:buNone/>
                <a:tabLst/>
                <a:defRPr/>
              </a:pPr>
              <a:r>
                <a:rPr kumimoji="0" lang="en-US" altLang="zh-CN" sz="1333" b="0" i="0" u="none" strike="noStrike" kern="0" cap="none" spc="0" normalizeH="0" baseline="0" noProof="0" dirty="0">
                  <a:ln>
                    <a:noFill/>
                  </a:ln>
                  <a:solidFill>
                    <a:srgbClr val="FFFFFF"/>
                  </a:solidFill>
                  <a:effectLst/>
                  <a:uLnTx/>
                  <a:uFillTx/>
                  <a:cs typeface="+mn-ea"/>
                  <a:sym typeface="+mn-lt"/>
                </a:rPr>
                <a:t>POSITION</a:t>
              </a:r>
              <a:endParaRPr kumimoji="0" lang="zh-CN" altLang="en-US" sz="1333" b="0" i="0" u="none" strike="noStrike" kern="0" cap="none" spc="0" normalizeH="0" baseline="0" noProof="0" dirty="0">
                <a:ln>
                  <a:noFill/>
                </a:ln>
                <a:solidFill>
                  <a:srgbClr val="FFFFFF"/>
                </a:solidFill>
                <a:effectLst/>
                <a:uLnTx/>
                <a:uFillTx/>
                <a:cs typeface="+mn-ea"/>
                <a:sym typeface="+mn-lt"/>
              </a:endParaRPr>
            </a:p>
          </p:txBody>
        </p:sp>
        <p:cxnSp>
          <p:nvCxnSpPr>
            <p:cNvPr id="18" name="直线连接符 18"/>
            <p:cNvCxnSpPr/>
            <p:nvPr/>
          </p:nvCxnSpPr>
          <p:spPr>
            <a:xfrm>
              <a:off x="2299464" y="1639354"/>
              <a:ext cx="1834386" cy="0"/>
            </a:xfrm>
            <a:prstGeom prst="line">
              <a:avLst/>
            </a:prstGeom>
            <a:noFill/>
            <a:ln w="12700" cap="flat" cmpd="sng" algn="ctr">
              <a:solidFill>
                <a:srgbClr val="FFFFFF"/>
              </a:solidFill>
              <a:prstDash val="solid"/>
              <a:miter lim="800000"/>
            </a:ln>
            <a:effectLst/>
          </p:spPr>
        </p:cxnSp>
      </p:grpSp>
      <p:grpSp>
        <p:nvGrpSpPr>
          <p:cNvPr id="19" name="组 19"/>
          <p:cNvGrpSpPr/>
          <p:nvPr/>
        </p:nvGrpSpPr>
        <p:grpSpPr>
          <a:xfrm>
            <a:off x="8452268" y="3592863"/>
            <a:ext cx="2767581" cy="1902584"/>
            <a:chOff x="2204214" y="948409"/>
            <a:chExt cx="2075686" cy="1426938"/>
          </a:xfrm>
        </p:grpSpPr>
        <p:sp>
          <p:nvSpPr>
            <p:cNvPr id="20" name="文本框 19"/>
            <p:cNvSpPr txBox="1"/>
            <p:nvPr/>
          </p:nvSpPr>
          <p:spPr>
            <a:xfrm>
              <a:off x="2204214" y="948409"/>
              <a:ext cx="1834386" cy="377075"/>
            </a:xfrm>
            <a:prstGeom prst="rect">
              <a:avLst/>
            </a:prstGeom>
            <a:noFill/>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altLang="zh-CN" sz="2667" b="1" i="0" u="none" strike="noStrike" kern="0" cap="none" spc="0" normalizeH="0" baseline="0" noProof="0" dirty="0">
                  <a:ln>
                    <a:noFill/>
                  </a:ln>
                  <a:solidFill>
                    <a:srgbClr val="FFFFFF"/>
                  </a:solidFill>
                  <a:effectLst>
                    <a:outerShdw blurRad="50800" dist="76200" dir="2700000" algn="tl" rotWithShape="0">
                      <a:prstClr val="black">
                        <a:alpha val="40000"/>
                      </a:prstClr>
                    </a:outerShdw>
                  </a:effectLst>
                  <a:uLnTx/>
                  <a:uFillTx/>
                  <a:cs typeface="+mn-ea"/>
                  <a:sym typeface="+mn-lt"/>
                </a:rPr>
                <a:t>NAME</a:t>
              </a:r>
              <a:r>
                <a:rPr kumimoji="0" lang="zh-CN" altLang="en-US" sz="2667" b="1" i="0" u="none" strike="noStrike" kern="0" cap="none" spc="0" normalizeH="0" baseline="0" noProof="0" dirty="0">
                  <a:ln>
                    <a:noFill/>
                  </a:ln>
                  <a:solidFill>
                    <a:srgbClr val="FFFFFF"/>
                  </a:solidFill>
                  <a:effectLst>
                    <a:outerShdw blurRad="50800" dist="76200" dir="2700000" algn="tl" rotWithShape="0">
                      <a:prstClr val="black">
                        <a:alpha val="40000"/>
                      </a:prstClr>
                    </a:outerShdw>
                  </a:effectLst>
                  <a:uLnTx/>
                  <a:uFillTx/>
                  <a:cs typeface="+mn-ea"/>
                  <a:sym typeface="+mn-lt"/>
                </a:rPr>
                <a:t> </a:t>
              </a:r>
              <a:r>
                <a:rPr kumimoji="0" lang="en-US" altLang="zh-CN" sz="2667" b="1" i="0" u="none" strike="noStrike" kern="0" cap="none" spc="0" normalizeH="0" baseline="0" noProof="0" dirty="0">
                  <a:ln>
                    <a:noFill/>
                  </a:ln>
                  <a:solidFill>
                    <a:srgbClr val="FFFFFF"/>
                  </a:solidFill>
                  <a:effectLst>
                    <a:outerShdw blurRad="50800" dist="76200" dir="2700000" algn="tl" rotWithShape="0">
                      <a:prstClr val="black">
                        <a:alpha val="40000"/>
                      </a:prstClr>
                    </a:outerShdw>
                  </a:effectLst>
                  <a:uLnTx/>
                  <a:uFillTx/>
                  <a:cs typeface="+mn-ea"/>
                  <a:sym typeface="+mn-lt"/>
                </a:rPr>
                <a:t>HERE</a:t>
              </a:r>
              <a:endParaRPr kumimoji="0" lang="zh-CN" altLang="en-US" sz="2667" b="1" i="0" u="none" strike="noStrike" kern="0" cap="none" spc="0" normalizeH="0" baseline="0" noProof="0" dirty="0">
                <a:ln>
                  <a:noFill/>
                </a:ln>
                <a:solidFill>
                  <a:srgbClr val="FFFFFF"/>
                </a:solidFill>
                <a:effectLst>
                  <a:outerShdw blurRad="50800" dist="76200" dir="2700000" algn="tl" rotWithShape="0">
                    <a:prstClr val="black">
                      <a:alpha val="40000"/>
                    </a:prstClr>
                  </a:outerShdw>
                </a:effectLst>
                <a:uLnTx/>
                <a:uFillTx/>
                <a:cs typeface="+mn-ea"/>
                <a:sym typeface="+mn-lt"/>
              </a:endParaRPr>
            </a:p>
          </p:txBody>
        </p:sp>
        <p:sp>
          <p:nvSpPr>
            <p:cNvPr id="21" name="Rectangle 11"/>
            <p:cNvSpPr/>
            <p:nvPr/>
          </p:nvSpPr>
          <p:spPr>
            <a:xfrm>
              <a:off x="2204214" y="1706077"/>
              <a:ext cx="2075686" cy="669270"/>
            </a:xfrm>
            <a:prstGeom prst="rect">
              <a:avLst/>
            </a:prstGeom>
          </p:spPr>
          <p:txBody>
            <a:bodyPr wrap="square">
              <a:spAutoFit/>
            </a:bodyPr>
            <a:lstStyle/>
            <a:p>
              <a:pPr marL="0" marR="0" lvl="0" indent="0" defTabSz="914377" eaLnBrk="1" fontAlgn="auto" latinLnBrk="0" hangingPunct="1">
                <a:lnSpc>
                  <a:spcPct val="130000"/>
                </a:lnSpc>
                <a:spcBef>
                  <a:spcPts val="0"/>
                </a:spcBef>
                <a:spcAft>
                  <a:spcPts val="0"/>
                </a:spcAft>
                <a:buClrTx/>
                <a:buSzTx/>
                <a:buFontTx/>
                <a:buNone/>
                <a:tabLst/>
                <a:defRPr/>
              </a:pPr>
              <a:r>
                <a:rPr kumimoji="0" lang="zh-CN" altLang="en-US" sz="1333" b="0" i="0" u="none" strike="noStrike" kern="0" cap="none" spc="0" normalizeH="0" baseline="0" noProof="0" dirty="0">
                  <a:ln>
                    <a:noFill/>
                  </a:ln>
                  <a:solidFill>
                    <a:srgbClr val="FFFFFF"/>
                  </a:solidFill>
                  <a:effectLst/>
                  <a:uLnTx/>
                  <a:uFillTx/>
                  <a:cs typeface="+mn-ea"/>
                  <a:sym typeface="+mn-lt"/>
                </a:rPr>
                <a:t>顶部“开始”面板中可以对字体、字号、颜色、行距等进行修改。建议正文</a:t>
              </a:r>
              <a:r>
                <a:rPr kumimoji="0" lang="en-US" altLang="zh-CN" sz="1333" b="0" i="0" u="none" strike="noStrike" kern="0" cap="none" spc="0" normalizeH="0" baseline="0" noProof="0" dirty="0">
                  <a:ln>
                    <a:noFill/>
                  </a:ln>
                  <a:solidFill>
                    <a:srgbClr val="FFFFFF"/>
                  </a:solidFill>
                  <a:effectLst/>
                  <a:uLnTx/>
                  <a:uFillTx/>
                  <a:cs typeface="+mn-ea"/>
                  <a:sym typeface="+mn-lt"/>
                </a:rPr>
                <a:t>10</a:t>
              </a:r>
              <a:r>
                <a:rPr kumimoji="0" lang="zh-CN" altLang="en-US" sz="1333" b="0" i="0" u="none" strike="noStrike" kern="0" cap="none" spc="0" normalizeH="0" baseline="0" noProof="0" dirty="0">
                  <a:ln>
                    <a:noFill/>
                  </a:ln>
                  <a:solidFill>
                    <a:srgbClr val="FFFFFF"/>
                  </a:solidFill>
                  <a:effectLst/>
                  <a:uLnTx/>
                  <a:uFillTx/>
                  <a:cs typeface="+mn-ea"/>
                  <a:sym typeface="+mn-lt"/>
                </a:rPr>
                <a:t>号字，</a:t>
              </a:r>
              <a:r>
                <a:rPr kumimoji="0" lang="en-US" altLang="zh-CN" sz="1333" b="0" i="0" u="none" strike="noStrike" kern="0" cap="none" spc="0" normalizeH="0" baseline="0" noProof="0" dirty="0">
                  <a:ln>
                    <a:noFill/>
                  </a:ln>
                  <a:solidFill>
                    <a:srgbClr val="FFFFFF"/>
                  </a:solidFill>
                  <a:effectLst/>
                  <a:uLnTx/>
                  <a:uFillTx/>
                  <a:cs typeface="+mn-ea"/>
                  <a:sym typeface="+mn-lt"/>
                </a:rPr>
                <a:t>1.3</a:t>
              </a:r>
              <a:r>
                <a:rPr kumimoji="0" lang="zh-CN" altLang="en-US" sz="1333" b="0" i="0" u="none" strike="noStrike" kern="0" cap="none" spc="0" normalizeH="0" baseline="0" noProof="0" dirty="0">
                  <a:ln>
                    <a:noFill/>
                  </a:ln>
                  <a:solidFill>
                    <a:srgbClr val="FFFFFF"/>
                  </a:solidFill>
                  <a:effectLst/>
                  <a:uLnTx/>
                  <a:uFillTx/>
                  <a:cs typeface="+mn-ea"/>
                  <a:sym typeface="+mn-lt"/>
                </a:rPr>
                <a:t>倍字间距。</a:t>
              </a:r>
            </a:p>
          </p:txBody>
        </p:sp>
        <p:sp>
          <p:nvSpPr>
            <p:cNvPr id="22" name="Rectangle 11"/>
            <p:cNvSpPr/>
            <p:nvPr/>
          </p:nvSpPr>
          <p:spPr>
            <a:xfrm>
              <a:off x="2204214" y="1279666"/>
              <a:ext cx="2075686" cy="249829"/>
            </a:xfrm>
            <a:prstGeom prst="rect">
              <a:avLst/>
            </a:prstGeom>
          </p:spPr>
          <p:txBody>
            <a:bodyPr wrap="square">
              <a:spAutoFit/>
            </a:bodyPr>
            <a:lstStyle/>
            <a:p>
              <a:pPr marL="0" marR="0" lvl="0" indent="0" defTabSz="914377" eaLnBrk="1" fontAlgn="auto" latinLnBrk="0" hangingPunct="1">
                <a:lnSpc>
                  <a:spcPct val="130000"/>
                </a:lnSpc>
                <a:spcBef>
                  <a:spcPts val="0"/>
                </a:spcBef>
                <a:spcAft>
                  <a:spcPts val="0"/>
                </a:spcAft>
                <a:buClrTx/>
                <a:buSzTx/>
                <a:buFontTx/>
                <a:buNone/>
                <a:tabLst/>
                <a:defRPr/>
              </a:pPr>
              <a:r>
                <a:rPr kumimoji="0" lang="en-US" altLang="zh-CN" sz="1333" b="0" i="0" u="none" strike="noStrike" kern="0" cap="none" spc="0" normalizeH="0" baseline="0" noProof="0" dirty="0">
                  <a:ln>
                    <a:noFill/>
                  </a:ln>
                  <a:solidFill>
                    <a:srgbClr val="FFFFFF"/>
                  </a:solidFill>
                  <a:effectLst/>
                  <a:uLnTx/>
                  <a:uFillTx/>
                  <a:cs typeface="+mn-ea"/>
                  <a:sym typeface="+mn-lt"/>
                </a:rPr>
                <a:t>POSITION</a:t>
              </a:r>
              <a:endParaRPr kumimoji="0" lang="zh-CN" altLang="en-US" sz="1333" b="0" i="0" u="none" strike="noStrike" kern="0" cap="none" spc="0" normalizeH="0" baseline="0" noProof="0" dirty="0">
                <a:ln>
                  <a:noFill/>
                </a:ln>
                <a:solidFill>
                  <a:srgbClr val="FFFFFF"/>
                </a:solidFill>
                <a:effectLst/>
                <a:uLnTx/>
                <a:uFillTx/>
                <a:cs typeface="+mn-ea"/>
                <a:sym typeface="+mn-lt"/>
              </a:endParaRPr>
            </a:p>
          </p:txBody>
        </p:sp>
        <p:cxnSp>
          <p:nvCxnSpPr>
            <p:cNvPr id="23" name="直线连接符 23"/>
            <p:cNvCxnSpPr/>
            <p:nvPr/>
          </p:nvCxnSpPr>
          <p:spPr>
            <a:xfrm>
              <a:off x="2299464" y="1639354"/>
              <a:ext cx="1834386" cy="0"/>
            </a:xfrm>
            <a:prstGeom prst="line">
              <a:avLst/>
            </a:prstGeom>
            <a:noFill/>
            <a:ln w="12700" cap="flat" cmpd="sng" algn="ctr">
              <a:solidFill>
                <a:srgbClr val="FFFFFF"/>
              </a:solidFill>
              <a:prstDash val="solid"/>
              <a:miter lim="800000"/>
            </a:ln>
            <a:effectLst/>
          </p:spPr>
        </p:cxnSp>
      </p:grpSp>
      <p:sp>
        <p:nvSpPr>
          <p:cNvPr id="24" name="椭圆 23"/>
          <p:cNvSpPr/>
          <p:nvPr/>
        </p:nvSpPr>
        <p:spPr>
          <a:xfrm>
            <a:off x="6344722" y="1328694"/>
            <a:ext cx="1745493" cy="1745493"/>
          </a:xfrm>
          <a:prstGeom prst="ellipse">
            <a:avLst/>
          </a:prstGeom>
          <a:solidFill>
            <a:srgbClr val="FCAA06"/>
          </a:solidFill>
          <a:ln w="76200" cap="flat" cmpd="sng" algn="ctr">
            <a:solidFill>
              <a:srgbClr val="FFFFFF"/>
            </a:solidFill>
            <a:prstDash val="solid"/>
            <a:miter lim="800000"/>
          </a:ln>
          <a:effectLst>
            <a:innerShdw blurRad="63500" dist="50800" dir="18900000">
              <a:prstClr val="black">
                <a:alpha val="50000"/>
              </a:prstClr>
            </a:innerShdw>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FFFFFF"/>
              </a:solidFill>
              <a:effectLst/>
              <a:uLnTx/>
              <a:uFillTx/>
              <a:cs typeface="+mn-ea"/>
              <a:sym typeface="+mn-lt"/>
            </a:endParaRPr>
          </a:p>
        </p:txBody>
      </p:sp>
      <p:sp>
        <p:nvSpPr>
          <p:cNvPr id="25" name="椭圆 24"/>
          <p:cNvSpPr/>
          <p:nvPr/>
        </p:nvSpPr>
        <p:spPr>
          <a:xfrm>
            <a:off x="6344722" y="3686894"/>
            <a:ext cx="1745493" cy="1745493"/>
          </a:xfrm>
          <a:prstGeom prst="ellipse">
            <a:avLst/>
          </a:prstGeom>
          <a:solidFill>
            <a:srgbClr val="FCAA06"/>
          </a:solidFill>
          <a:ln w="76200" cap="flat" cmpd="sng" algn="ctr">
            <a:solidFill>
              <a:srgbClr val="FFFFFF"/>
            </a:solidFill>
            <a:prstDash val="solid"/>
            <a:miter lim="800000"/>
          </a:ln>
          <a:effectLst>
            <a:innerShdw blurRad="63500" dist="50800" dir="18900000">
              <a:prstClr val="black">
                <a:alpha val="50000"/>
              </a:prstClr>
            </a:innerShdw>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FFFFFF"/>
              </a:solidFill>
              <a:effectLst/>
              <a:uLnTx/>
              <a:uFillTx/>
              <a:cs typeface="+mn-ea"/>
              <a:sym typeface="+mn-lt"/>
            </a:endParaRPr>
          </a:p>
        </p:txBody>
      </p:sp>
      <p:sp>
        <p:nvSpPr>
          <p:cNvPr id="26" name="Freeform 220"/>
          <p:cNvSpPr>
            <a:spLocks/>
          </p:cNvSpPr>
          <p:nvPr/>
        </p:nvSpPr>
        <p:spPr bwMode="auto">
          <a:xfrm rot="3519006">
            <a:off x="625219" y="1387278"/>
            <a:ext cx="712964" cy="527596"/>
          </a:xfrm>
          <a:custGeom>
            <a:avLst/>
            <a:gdLst>
              <a:gd name="T0" fmla="*/ 77 w 100"/>
              <a:gd name="T1" fmla="*/ 0 h 74"/>
              <a:gd name="T2" fmla="*/ 66 w 100"/>
              <a:gd name="T3" fmla="*/ 3 h 74"/>
              <a:gd name="T4" fmla="*/ 31 w 100"/>
              <a:gd name="T5" fmla="*/ 20 h 74"/>
              <a:gd name="T6" fmla="*/ 30 w 100"/>
              <a:gd name="T7" fmla="*/ 23 h 74"/>
              <a:gd name="T8" fmla="*/ 31 w 100"/>
              <a:gd name="T9" fmla="*/ 24 h 74"/>
              <a:gd name="T10" fmla="*/ 33 w 100"/>
              <a:gd name="T11" fmla="*/ 24 h 74"/>
              <a:gd name="T12" fmla="*/ 69 w 100"/>
              <a:gd name="T13" fmla="*/ 7 h 74"/>
              <a:gd name="T14" fmla="*/ 77 w 100"/>
              <a:gd name="T15" fmla="*/ 4 h 74"/>
              <a:gd name="T16" fmla="*/ 83 w 100"/>
              <a:gd name="T17" fmla="*/ 5 h 74"/>
              <a:gd name="T18" fmla="*/ 89 w 100"/>
              <a:gd name="T19" fmla="*/ 9 h 74"/>
              <a:gd name="T20" fmla="*/ 93 w 100"/>
              <a:gd name="T21" fmla="*/ 15 h 74"/>
              <a:gd name="T22" fmla="*/ 95 w 100"/>
              <a:gd name="T23" fmla="*/ 28 h 74"/>
              <a:gd name="T24" fmla="*/ 91 w 100"/>
              <a:gd name="T25" fmla="*/ 34 h 74"/>
              <a:gd name="T26" fmla="*/ 25 w 100"/>
              <a:gd name="T27" fmla="*/ 67 h 74"/>
              <a:gd name="T28" fmla="*/ 18 w 100"/>
              <a:gd name="T29" fmla="*/ 69 h 74"/>
              <a:gd name="T30" fmla="*/ 15 w 100"/>
              <a:gd name="T31" fmla="*/ 69 h 74"/>
              <a:gd name="T32" fmla="*/ 8 w 100"/>
              <a:gd name="T33" fmla="*/ 65 h 74"/>
              <a:gd name="T34" fmla="*/ 6 w 100"/>
              <a:gd name="T35" fmla="*/ 62 h 74"/>
              <a:gd name="T36" fmla="*/ 6 w 100"/>
              <a:gd name="T37" fmla="*/ 51 h 74"/>
              <a:gd name="T38" fmla="*/ 12 w 100"/>
              <a:gd name="T39" fmla="*/ 43 h 74"/>
              <a:gd name="T40" fmla="*/ 66 w 100"/>
              <a:gd name="T41" fmla="*/ 17 h 74"/>
              <a:gd name="T42" fmla="*/ 71 w 100"/>
              <a:gd name="T43" fmla="*/ 16 h 74"/>
              <a:gd name="T44" fmla="*/ 73 w 100"/>
              <a:gd name="T45" fmla="*/ 17 h 74"/>
              <a:gd name="T46" fmla="*/ 79 w 100"/>
              <a:gd name="T47" fmla="*/ 21 h 74"/>
              <a:gd name="T48" fmla="*/ 79 w 100"/>
              <a:gd name="T49" fmla="*/ 26 h 74"/>
              <a:gd name="T50" fmla="*/ 79 w 100"/>
              <a:gd name="T51" fmla="*/ 28 h 74"/>
              <a:gd name="T52" fmla="*/ 75 w 100"/>
              <a:gd name="T53" fmla="*/ 34 h 74"/>
              <a:gd name="T54" fmla="*/ 23 w 100"/>
              <a:gd name="T55" fmla="*/ 58 h 74"/>
              <a:gd name="T56" fmla="*/ 22 w 100"/>
              <a:gd name="T57" fmla="*/ 61 h 74"/>
              <a:gd name="T58" fmla="*/ 25 w 100"/>
              <a:gd name="T59" fmla="*/ 62 h 74"/>
              <a:gd name="T60" fmla="*/ 26 w 100"/>
              <a:gd name="T61" fmla="*/ 62 h 74"/>
              <a:gd name="T62" fmla="*/ 76 w 100"/>
              <a:gd name="T63" fmla="*/ 38 h 74"/>
              <a:gd name="T64" fmla="*/ 83 w 100"/>
              <a:gd name="T65" fmla="*/ 30 h 74"/>
              <a:gd name="T66" fmla="*/ 84 w 100"/>
              <a:gd name="T67" fmla="*/ 24 h 74"/>
              <a:gd name="T68" fmla="*/ 83 w 100"/>
              <a:gd name="T69" fmla="*/ 20 h 74"/>
              <a:gd name="T70" fmla="*/ 75 w 100"/>
              <a:gd name="T71" fmla="*/ 13 h 74"/>
              <a:gd name="T72" fmla="*/ 71 w 100"/>
              <a:gd name="T73" fmla="*/ 12 h 74"/>
              <a:gd name="T74" fmla="*/ 64 w 100"/>
              <a:gd name="T75" fmla="*/ 13 h 74"/>
              <a:gd name="T76" fmla="*/ 11 w 100"/>
              <a:gd name="T77" fmla="*/ 39 h 74"/>
              <a:gd name="T78" fmla="*/ 0 w 100"/>
              <a:gd name="T79" fmla="*/ 50 h 74"/>
              <a:gd name="T80" fmla="*/ 2 w 100"/>
              <a:gd name="T81" fmla="*/ 63 h 74"/>
              <a:gd name="T82" fmla="*/ 4 w 100"/>
              <a:gd name="T83" fmla="*/ 67 h 74"/>
              <a:gd name="T84" fmla="*/ 14 w 100"/>
              <a:gd name="T85" fmla="*/ 73 h 74"/>
              <a:gd name="T86" fmla="*/ 18 w 100"/>
              <a:gd name="T87" fmla="*/ 74 h 74"/>
              <a:gd name="T88" fmla="*/ 23 w 100"/>
              <a:gd name="T89" fmla="*/ 73 h 74"/>
              <a:gd name="T90" fmla="*/ 87 w 100"/>
              <a:gd name="T91" fmla="*/ 42 h 74"/>
              <a:gd name="T92" fmla="*/ 91 w 100"/>
              <a:gd name="T93" fmla="*/ 40 h 74"/>
              <a:gd name="T94" fmla="*/ 98 w 100"/>
              <a:gd name="T95" fmla="*/ 34 h 74"/>
              <a:gd name="T96" fmla="*/ 99 w 100"/>
              <a:gd name="T97" fmla="*/ 30 h 74"/>
              <a:gd name="T98" fmla="*/ 100 w 100"/>
              <a:gd name="T99" fmla="*/ 20 h 74"/>
              <a:gd name="T100" fmla="*/ 98 w 100"/>
              <a:gd name="T101" fmla="*/ 12 h 74"/>
              <a:gd name="T102" fmla="*/ 96 w 100"/>
              <a:gd name="T103" fmla="*/ 8 h 74"/>
              <a:gd name="T104" fmla="*/ 89 w 100"/>
              <a:gd name="T105" fmla="*/ 3 h 74"/>
              <a:gd name="T106" fmla="*/ 85 w 100"/>
              <a:gd name="T10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74">
                <a:moveTo>
                  <a:pt x="77" y="0"/>
                </a:moveTo>
                <a:lnTo>
                  <a:pt x="77" y="0"/>
                </a:lnTo>
                <a:lnTo>
                  <a:pt x="72" y="1"/>
                </a:lnTo>
                <a:lnTo>
                  <a:pt x="66" y="3"/>
                </a:lnTo>
                <a:lnTo>
                  <a:pt x="31" y="20"/>
                </a:lnTo>
                <a:lnTo>
                  <a:pt x="31" y="20"/>
                </a:lnTo>
                <a:lnTo>
                  <a:pt x="30" y="21"/>
                </a:lnTo>
                <a:lnTo>
                  <a:pt x="30" y="23"/>
                </a:lnTo>
                <a:lnTo>
                  <a:pt x="30" y="23"/>
                </a:lnTo>
                <a:lnTo>
                  <a:pt x="31" y="24"/>
                </a:lnTo>
                <a:lnTo>
                  <a:pt x="31" y="24"/>
                </a:lnTo>
                <a:lnTo>
                  <a:pt x="33" y="24"/>
                </a:lnTo>
                <a:lnTo>
                  <a:pt x="69" y="7"/>
                </a:lnTo>
                <a:lnTo>
                  <a:pt x="69" y="7"/>
                </a:lnTo>
                <a:lnTo>
                  <a:pt x="73" y="5"/>
                </a:lnTo>
                <a:lnTo>
                  <a:pt x="77" y="4"/>
                </a:lnTo>
                <a:lnTo>
                  <a:pt x="77" y="4"/>
                </a:lnTo>
                <a:lnTo>
                  <a:pt x="83" y="5"/>
                </a:lnTo>
                <a:lnTo>
                  <a:pt x="83" y="5"/>
                </a:lnTo>
                <a:lnTo>
                  <a:pt x="89" y="9"/>
                </a:lnTo>
                <a:lnTo>
                  <a:pt x="93" y="15"/>
                </a:lnTo>
                <a:lnTo>
                  <a:pt x="93" y="15"/>
                </a:lnTo>
                <a:lnTo>
                  <a:pt x="96" y="21"/>
                </a:lnTo>
                <a:lnTo>
                  <a:pt x="95" y="28"/>
                </a:lnTo>
                <a:lnTo>
                  <a:pt x="95" y="28"/>
                </a:lnTo>
                <a:lnTo>
                  <a:pt x="91" y="34"/>
                </a:lnTo>
                <a:lnTo>
                  <a:pt x="85" y="38"/>
                </a:lnTo>
                <a:lnTo>
                  <a:pt x="25" y="67"/>
                </a:lnTo>
                <a:lnTo>
                  <a:pt x="25" y="67"/>
                </a:lnTo>
                <a:lnTo>
                  <a:pt x="18" y="69"/>
                </a:lnTo>
                <a:lnTo>
                  <a:pt x="18" y="69"/>
                </a:lnTo>
                <a:lnTo>
                  <a:pt x="15" y="69"/>
                </a:lnTo>
                <a:lnTo>
                  <a:pt x="11" y="67"/>
                </a:lnTo>
                <a:lnTo>
                  <a:pt x="8" y="65"/>
                </a:lnTo>
                <a:lnTo>
                  <a:pt x="6" y="62"/>
                </a:lnTo>
                <a:lnTo>
                  <a:pt x="6" y="62"/>
                </a:lnTo>
                <a:lnTo>
                  <a:pt x="4" y="57"/>
                </a:lnTo>
                <a:lnTo>
                  <a:pt x="6" y="51"/>
                </a:lnTo>
                <a:lnTo>
                  <a:pt x="8" y="47"/>
                </a:lnTo>
                <a:lnTo>
                  <a:pt x="12" y="43"/>
                </a:lnTo>
                <a:lnTo>
                  <a:pt x="66" y="17"/>
                </a:lnTo>
                <a:lnTo>
                  <a:pt x="66" y="17"/>
                </a:lnTo>
                <a:lnTo>
                  <a:pt x="71" y="16"/>
                </a:lnTo>
                <a:lnTo>
                  <a:pt x="71" y="16"/>
                </a:lnTo>
                <a:lnTo>
                  <a:pt x="73" y="17"/>
                </a:lnTo>
                <a:lnTo>
                  <a:pt x="73" y="17"/>
                </a:lnTo>
                <a:lnTo>
                  <a:pt x="76" y="19"/>
                </a:lnTo>
                <a:lnTo>
                  <a:pt x="79" y="21"/>
                </a:lnTo>
                <a:lnTo>
                  <a:pt x="79" y="21"/>
                </a:lnTo>
                <a:lnTo>
                  <a:pt x="79" y="26"/>
                </a:lnTo>
                <a:lnTo>
                  <a:pt x="79" y="28"/>
                </a:lnTo>
                <a:lnTo>
                  <a:pt x="79" y="28"/>
                </a:lnTo>
                <a:lnTo>
                  <a:pt x="77" y="31"/>
                </a:lnTo>
                <a:lnTo>
                  <a:pt x="75" y="34"/>
                </a:lnTo>
                <a:lnTo>
                  <a:pt x="23" y="58"/>
                </a:lnTo>
                <a:lnTo>
                  <a:pt x="23" y="58"/>
                </a:lnTo>
                <a:lnTo>
                  <a:pt x="22" y="59"/>
                </a:lnTo>
                <a:lnTo>
                  <a:pt x="22" y="61"/>
                </a:lnTo>
                <a:lnTo>
                  <a:pt x="22" y="61"/>
                </a:lnTo>
                <a:lnTo>
                  <a:pt x="25" y="62"/>
                </a:lnTo>
                <a:lnTo>
                  <a:pt x="25" y="62"/>
                </a:lnTo>
                <a:lnTo>
                  <a:pt x="26" y="62"/>
                </a:lnTo>
                <a:lnTo>
                  <a:pt x="76" y="38"/>
                </a:lnTo>
                <a:lnTo>
                  <a:pt x="76" y="38"/>
                </a:lnTo>
                <a:lnTo>
                  <a:pt x="80" y="35"/>
                </a:lnTo>
                <a:lnTo>
                  <a:pt x="83" y="30"/>
                </a:lnTo>
                <a:lnTo>
                  <a:pt x="83" y="30"/>
                </a:lnTo>
                <a:lnTo>
                  <a:pt x="84" y="24"/>
                </a:lnTo>
                <a:lnTo>
                  <a:pt x="83" y="20"/>
                </a:lnTo>
                <a:lnTo>
                  <a:pt x="83" y="20"/>
                </a:lnTo>
                <a:lnTo>
                  <a:pt x="79" y="16"/>
                </a:lnTo>
                <a:lnTo>
                  <a:pt x="75" y="13"/>
                </a:lnTo>
                <a:lnTo>
                  <a:pt x="75" y="13"/>
                </a:lnTo>
                <a:lnTo>
                  <a:pt x="71" y="12"/>
                </a:lnTo>
                <a:lnTo>
                  <a:pt x="71" y="12"/>
                </a:lnTo>
                <a:lnTo>
                  <a:pt x="64" y="13"/>
                </a:lnTo>
                <a:lnTo>
                  <a:pt x="11" y="39"/>
                </a:lnTo>
                <a:lnTo>
                  <a:pt x="11" y="39"/>
                </a:lnTo>
                <a:lnTo>
                  <a:pt x="4" y="44"/>
                </a:lnTo>
                <a:lnTo>
                  <a:pt x="0" y="50"/>
                </a:lnTo>
                <a:lnTo>
                  <a:pt x="0" y="57"/>
                </a:lnTo>
                <a:lnTo>
                  <a:pt x="2" y="63"/>
                </a:lnTo>
                <a:lnTo>
                  <a:pt x="2" y="63"/>
                </a:lnTo>
                <a:lnTo>
                  <a:pt x="4" y="67"/>
                </a:lnTo>
                <a:lnTo>
                  <a:pt x="8" y="71"/>
                </a:lnTo>
                <a:lnTo>
                  <a:pt x="14" y="73"/>
                </a:lnTo>
                <a:lnTo>
                  <a:pt x="18" y="74"/>
                </a:lnTo>
                <a:lnTo>
                  <a:pt x="18" y="74"/>
                </a:lnTo>
                <a:lnTo>
                  <a:pt x="23" y="73"/>
                </a:lnTo>
                <a:lnTo>
                  <a:pt x="23" y="73"/>
                </a:lnTo>
                <a:lnTo>
                  <a:pt x="27" y="71"/>
                </a:lnTo>
                <a:lnTo>
                  <a:pt x="87" y="42"/>
                </a:lnTo>
                <a:lnTo>
                  <a:pt x="87" y="42"/>
                </a:lnTo>
                <a:lnTo>
                  <a:pt x="91" y="40"/>
                </a:lnTo>
                <a:lnTo>
                  <a:pt x="95" y="36"/>
                </a:lnTo>
                <a:lnTo>
                  <a:pt x="98" y="34"/>
                </a:lnTo>
                <a:lnTo>
                  <a:pt x="99" y="30"/>
                </a:lnTo>
                <a:lnTo>
                  <a:pt x="99" y="30"/>
                </a:lnTo>
                <a:lnTo>
                  <a:pt x="100" y="26"/>
                </a:lnTo>
                <a:lnTo>
                  <a:pt x="100" y="20"/>
                </a:lnTo>
                <a:lnTo>
                  <a:pt x="100" y="16"/>
                </a:lnTo>
                <a:lnTo>
                  <a:pt x="98" y="12"/>
                </a:lnTo>
                <a:lnTo>
                  <a:pt x="98" y="12"/>
                </a:lnTo>
                <a:lnTo>
                  <a:pt x="96" y="8"/>
                </a:lnTo>
                <a:lnTo>
                  <a:pt x="92" y="5"/>
                </a:lnTo>
                <a:lnTo>
                  <a:pt x="89" y="3"/>
                </a:lnTo>
                <a:lnTo>
                  <a:pt x="85" y="1"/>
                </a:lnTo>
                <a:lnTo>
                  <a:pt x="85" y="1"/>
                </a:lnTo>
                <a:lnTo>
                  <a:pt x="77" y="0"/>
                </a:lnTo>
                <a:close/>
              </a:path>
            </a:pathLst>
          </a:custGeom>
          <a:solidFill>
            <a:srgbClr val="515151"/>
          </a:solidFill>
          <a:ln>
            <a:noFill/>
          </a:ln>
          <a:effectLst>
            <a:outerShdw blurRad="50800" dist="76200" dir="2700000" algn="tl" rotWithShape="0">
              <a:prstClr val="black">
                <a:alpha val="40000"/>
              </a:prstClr>
            </a:outerShdw>
          </a:effectLs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sp>
        <p:nvSpPr>
          <p:cNvPr id="27" name="Freeform 220"/>
          <p:cNvSpPr>
            <a:spLocks/>
          </p:cNvSpPr>
          <p:nvPr/>
        </p:nvSpPr>
        <p:spPr bwMode="auto">
          <a:xfrm rot="3519006">
            <a:off x="540230" y="3770747"/>
            <a:ext cx="712964" cy="527596"/>
          </a:xfrm>
          <a:custGeom>
            <a:avLst/>
            <a:gdLst>
              <a:gd name="T0" fmla="*/ 77 w 100"/>
              <a:gd name="T1" fmla="*/ 0 h 74"/>
              <a:gd name="T2" fmla="*/ 66 w 100"/>
              <a:gd name="T3" fmla="*/ 3 h 74"/>
              <a:gd name="T4" fmla="*/ 31 w 100"/>
              <a:gd name="T5" fmla="*/ 20 h 74"/>
              <a:gd name="T6" fmla="*/ 30 w 100"/>
              <a:gd name="T7" fmla="*/ 23 h 74"/>
              <a:gd name="T8" fmla="*/ 31 w 100"/>
              <a:gd name="T9" fmla="*/ 24 h 74"/>
              <a:gd name="T10" fmla="*/ 33 w 100"/>
              <a:gd name="T11" fmla="*/ 24 h 74"/>
              <a:gd name="T12" fmla="*/ 69 w 100"/>
              <a:gd name="T13" fmla="*/ 7 h 74"/>
              <a:gd name="T14" fmla="*/ 77 w 100"/>
              <a:gd name="T15" fmla="*/ 4 h 74"/>
              <a:gd name="T16" fmla="*/ 83 w 100"/>
              <a:gd name="T17" fmla="*/ 5 h 74"/>
              <a:gd name="T18" fmla="*/ 89 w 100"/>
              <a:gd name="T19" fmla="*/ 9 h 74"/>
              <a:gd name="T20" fmla="*/ 93 w 100"/>
              <a:gd name="T21" fmla="*/ 15 h 74"/>
              <a:gd name="T22" fmla="*/ 95 w 100"/>
              <a:gd name="T23" fmla="*/ 28 h 74"/>
              <a:gd name="T24" fmla="*/ 91 w 100"/>
              <a:gd name="T25" fmla="*/ 34 h 74"/>
              <a:gd name="T26" fmla="*/ 25 w 100"/>
              <a:gd name="T27" fmla="*/ 67 h 74"/>
              <a:gd name="T28" fmla="*/ 18 w 100"/>
              <a:gd name="T29" fmla="*/ 69 h 74"/>
              <a:gd name="T30" fmla="*/ 15 w 100"/>
              <a:gd name="T31" fmla="*/ 69 h 74"/>
              <a:gd name="T32" fmla="*/ 8 w 100"/>
              <a:gd name="T33" fmla="*/ 65 h 74"/>
              <a:gd name="T34" fmla="*/ 6 w 100"/>
              <a:gd name="T35" fmla="*/ 62 h 74"/>
              <a:gd name="T36" fmla="*/ 6 w 100"/>
              <a:gd name="T37" fmla="*/ 51 h 74"/>
              <a:gd name="T38" fmla="*/ 12 w 100"/>
              <a:gd name="T39" fmla="*/ 43 h 74"/>
              <a:gd name="T40" fmla="*/ 66 w 100"/>
              <a:gd name="T41" fmla="*/ 17 h 74"/>
              <a:gd name="T42" fmla="*/ 71 w 100"/>
              <a:gd name="T43" fmla="*/ 16 h 74"/>
              <a:gd name="T44" fmla="*/ 73 w 100"/>
              <a:gd name="T45" fmla="*/ 17 h 74"/>
              <a:gd name="T46" fmla="*/ 79 w 100"/>
              <a:gd name="T47" fmla="*/ 21 h 74"/>
              <a:gd name="T48" fmla="*/ 79 w 100"/>
              <a:gd name="T49" fmla="*/ 26 h 74"/>
              <a:gd name="T50" fmla="*/ 79 w 100"/>
              <a:gd name="T51" fmla="*/ 28 h 74"/>
              <a:gd name="T52" fmla="*/ 75 w 100"/>
              <a:gd name="T53" fmla="*/ 34 h 74"/>
              <a:gd name="T54" fmla="*/ 23 w 100"/>
              <a:gd name="T55" fmla="*/ 58 h 74"/>
              <a:gd name="T56" fmla="*/ 22 w 100"/>
              <a:gd name="T57" fmla="*/ 61 h 74"/>
              <a:gd name="T58" fmla="*/ 25 w 100"/>
              <a:gd name="T59" fmla="*/ 62 h 74"/>
              <a:gd name="T60" fmla="*/ 26 w 100"/>
              <a:gd name="T61" fmla="*/ 62 h 74"/>
              <a:gd name="T62" fmla="*/ 76 w 100"/>
              <a:gd name="T63" fmla="*/ 38 h 74"/>
              <a:gd name="T64" fmla="*/ 83 w 100"/>
              <a:gd name="T65" fmla="*/ 30 h 74"/>
              <a:gd name="T66" fmla="*/ 84 w 100"/>
              <a:gd name="T67" fmla="*/ 24 h 74"/>
              <a:gd name="T68" fmla="*/ 83 w 100"/>
              <a:gd name="T69" fmla="*/ 20 h 74"/>
              <a:gd name="T70" fmla="*/ 75 w 100"/>
              <a:gd name="T71" fmla="*/ 13 h 74"/>
              <a:gd name="T72" fmla="*/ 71 w 100"/>
              <a:gd name="T73" fmla="*/ 12 h 74"/>
              <a:gd name="T74" fmla="*/ 64 w 100"/>
              <a:gd name="T75" fmla="*/ 13 h 74"/>
              <a:gd name="T76" fmla="*/ 11 w 100"/>
              <a:gd name="T77" fmla="*/ 39 h 74"/>
              <a:gd name="T78" fmla="*/ 0 w 100"/>
              <a:gd name="T79" fmla="*/ 50 h 74"/>
              <a:gd name="T80" fmla="*/ 2 w 100"/>
              <a:gd name="T81" fmla="*/ 63 h 74"/>
              <a:gd name="T82" fmla="*/ 4 w 100"/>
              <a:gd name="T83" fmla="*/ 67 h 74"/>
              <a:gd name="T84" fmla="*/ 14 w 100"/>
              <a:gd name="T85" fmla="*/ 73 h 74"/>
              <a:gd name="T86" fmla="*/ 18 w 100"/>
              <a:gd name="T87" fmla="*/ 74 h 74"/>
              <a:gd name="T88" fmla="*/ 23 w 100"/>
              <a:gd name="T89" fmla="*/ 73 h 74"/>
              <a:gd name="T90" fmla="*/ 87 w 100"/>
              <a:gd name="T91" fmla="*/ 42 h 74"/>
              <a:gd name="T92" fmla="*/ 91 w 100"/>
              <a:gd name="T93" fmla="*/ 40 h 74"/>
              <a:gd name="T94" fmla="*/ 98 w 100"/>
              <a:gd name="T95" fmla="*/ 34 h 74"/>
              <a:gd name="T96" fmla="*/ 99 w 100"/>
              <a:gd name="T97" fmla="*/ 30 h 74"/>
              <a:gd name="T98" fmla="*/ 100 w 100"/>
              <a:gd name="T99" fmla="*/ 20 h 74"/>
              <a:gd name="T100" fmla="*/ 98 w 100"/>
              <a:gd name="T101" fmla="*/ 12 h 74"/>
              <a:gd name="T102" fmla="*/ 96 w 100"/>
              <a:gd name="T103" fmla="*/ 8 h 74"/>
              <a:gd name="T104" fmla="*/ 89 w 100"/>
              <a:gd name="T105" fmla="*/ 3 h 74"/>
              <a:gd name="T106" fmla="*/ 85 w 100"/>
              <a:gd name="T10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74">
                <a:moveTo>
                  <a:pt x="77" y="0"/>
                </a:moveTo>
                <a:lnTo>
                  <a:pt x="77" y="0"/>
                </a:lnTo>
                <a:lnTo>
                  <a:pt x="72" y="1"/>
                </a:lnTo>
                <a:lnTo>
                  <a:pt x="66" y="3"/>
                </a:lnTo>
                <a:lnTo>
                  <a:pt x="31" y="20"/>
                </a:lnTo>
                <a:lnTo>
                  <a:pt x="31" y="20"/>
                </a:lnTo>
                <a:lnTo>
                  <a:pt x="30" y="21"/>
                </a:lnTo>
                <a:lnTo>
                  <a:pt x="30" y="23"/>
                </a:lnTo>
                <a:lnTo>
                  <a:pt x="30" y="23"/>
                </a:lnTo>
                <a:lnTo>
                  <a:pt x="31" y="24"/>
                </a:lnTo>
                <a:lnTo>
                  <a:pt x="31" y="24"/>
                </a:lnTo>
                <a:lnTo>
                  <a:pt x="33" y="24"/>
                </a:lnTo>
                <a:lnTo>
                  <a:pt x="69" y="7"/>
                </a:lnTo>
                <a:lnTo>
                  <a:pt x="69" y="7"/>
                </a:lnTo>
                <a:lnTo>
                  <a:pt x="73" y="5"/>
                </a:lnTo>
                <a:lnTo>
                  <a:pt x="77" y="4"/>
                </a:lnTo>
                <a:lnTo>
                  <a:pt x="77" y="4"/>
                </a:lnTo>
                <a:lnTo>
                  <a:pt x="83" y="5"/>
                </a:lnTo>
                <a:lnTo>
                  <a:pt x="83" y="5"/>
                </a:lnTo>
                <a:lnTo>
                  <a:pt x="89" y="9"/>
                </a:lnTo>
                <a:lnTo>
                  <a:pt x="93" y="15"/>
                </a:lnTo>
                <a:lnTo>
                  <a:pt x="93" y="15"/>
                </a:lnTo>
                <a:lnTo>
                  <a:pt x="96" y="21"/>
                </a:lnTo>
                <a:lnTo>
                  <a:pt x="95" y="28"/>
                </a:lnTo>
                <a:lnTo>
                  <a:pt x="95" y="28"/>
                </a:lnTo>
                <a:lnTo>
                  <a:pt x="91" y="34"/>
                </a:lnTo>
                <a:lnTo>
                  <a:pt x="85" y="38"/>
                </a:lnTo>
                <a:lnTo>
                  <a:pt x="25" y="67"/>
                </a:lnTo>
                <a:lnTo>
                  <a:pt x="25" y="67"/>
                </a:lnTo>
                <a:lnTo>
                  <a:pt x="18" y="69"/>
                </a:lnTo>
                <a:lnTo>
                  <a:pt x="18" y="69"/>
                </a:lnTo>
                <a:lnTo>
                  <a:pt x="15" y="69"/>
                </a:lnTo>
                <a:lnTo>
                  <a:pt x="11" y="67"/>
                </a:lnTo>
                <a:lnTo>
                  <a:pt x="8" y="65"/>
                </a:lnTo>
                <a:lnTo>
                  <a:pt x="6" y="62"/>
                </a:lnTo>
                <a:lnTo>
                  <a:pt x="6" y="62"/>
                </a:lnTo>
                <a:lnTo>
                  <a:pt x="4" y="57"/>
                </a:lnTo>
                <a:lnTo>
                  <a:pt x="6" y="51"/>
                </a:lnTo>
                <a:lnTo>
                  <a:pt x="8" y="47"/>
                </a:lnTo>
                <a:lnTo>
                  <a:pt x="12" y="43"/>
                </a:lnTo>
                <a:lnTo>
                  <a:pt x="66" y="17"/>
                </a:lnTo>
                <a:lnTo>
                  <a:pt x="66" y="17"/>
                </a:lnTo>
                <a:lnTo>
                  <a:pt x="71" y="16"/>
                </a:lnTo>
                <a:lnTo>
                  <a:pt x="71" y="16"/>
                </a:lnTo>
                <a:lnTo>
                  <a:pt x="73" y="17"/>
                </a:lnTo>
                <a:lnTo>
                  <a:pt x="73" y="17"/>
                </a:lnTo>
                <a:lnTo>
                  <a:pt x="76" y="19"/>
                </a:lnTo>
                <a:lnTo>
                  <a:pt x="79" y="21"/>
                </a:lnTo>
                <a:lnTo>
                  <a:pt x="79" y="21"/>
                </a:lnTo>
                <a:lnTo>
                  <a:pt x="79" y="26"/>
                </a:lnTo>
                <a:lnTo>
                  <a:pt x="79" y="28"/>
                </a:lnTo>
                <a:lnTo>
                  <a:pt x="79" y="28"/>
                </a:lnTo>
                <a:lnTo>
                  <a:pt x="77" y="31"/>
                </a:lnTo>
                <a:lnTo>
                  <a:pt x="75" y="34"/>
                </a:lnTo>
                <a:lnTo>
                  <a:pt x="23" y="58"/>
                </a:lnTo>
                <a:lnTo>
                  <a:pt x="23" y="58"/>
                </a:lnTo>
                <a:lnTo>
                  <a:pt x="22" y="59"/>
                </a:lnTo>
                <a:lnTo>
                  <a:pt x="22" y="61"/>
                </a:lnTo>
                <a:lnTo>
                  <a:pt x="22" y="61"/>
                </a:lnTo>
                <a:lnTo>
                  <a:pt x="25" y="62"/>
                </a:lnTo>
                <a:lnTo>
                  <a:pt x="25" y="62"/>
                </a:lnTo>
                <a:lnTo>
                  <a:pt x="26" y="62"/>
                </a:lnTo>
                <a:lnTo>
                  <a:pt x="76" y="38"/>
                </a:lnTo>
                <a:lnTo>
                  <a:pt x="76" y="38"/>
                </a:lnTo>
                <a:lnTo>
                  <a:pt x="80" y="35"/>
                </a:lnTo>
                <a:lnTo>
                  <a:pt x="83" y="30"/>
                </a:lnTo>
                <a:lnTo>
                  <a:pt x="83" y="30"/>
                </a:lnTo>
                <a:lnTo>
                  <a:pt x="84" y="24"/>
                </a:lnTo>
                <a:lnTo>
                  <a:pt x="83" y="20"/>
                </a:lnTo>
                <a:lnTo>
                  <a:pt x="83" y="20"/>
                </a:lnTo>
                <a:lnTo>
                  <a:pt x="79" y="16"/>
                </a:lnTo>
                <a:lnTo>
                  <a:pt x="75" y="13"/>
                </a:lnTo>
                <a:lnTo>
                  <a:pt x="75" y="13"/>
                </a:lnTo>
                <a:lnTo>
                  <a:pt x="71" y="12"/>
                </a:lnTo>
                <a:lnTo>
                  <a:pt x="71" y="12"/>
                </a:lnTo>
                <a:lnTo>
                  <a:pt x="64" y="13"/>
                </a:lnTo>
                <a:lnTo>
                  <a:pt x="11" y="39"/>
                </a:lnTo>
                <a:lnTo>
                  <a:pt x="11" y="39"/>
                </a:lnTo>
                <a:lnTo>
                  <a:pt x="4" y="44"/>
                </a:lnTo>
                <a:lnTo>
                  <a:pt x="0" y="50"/>
                </a:lnTo>
                <a:lnTo>
                  <a:pt x="0" y="57"/>
                </a:lnTo>
                <a:lnTo>
                  <a:pt x="2" y="63"/>
                </a:lnTo>
                <a:lnTo>
                  <a:pt x="2" y="63"/>
                </a:lnTo>
                <a:lnTo>
                  <a:pt x="4" y="67"/>
                </a:lnTo>
                <a:lnTo>
                  <a:pt x="8" y="71"/>
                </a:lnTo>
                <a:lnTo>
                  <a:pt x="14" y="73"/>
                </a:lnTo>
                <a:lnTo>
                  <a:pt x="18" y="74"/>
                </a:lnTo>
                <a:lnTo>
                  <a:pt x="18" y="74"/>
                </a:lnTo>
                <a:lnTo>
                  <a:pt x="23" y="73"/>
                </a:lnTo>
                <a:lnTo>
                  <a:pt x="23" y="73"/>
                </a:lnTo>
                <a:lnTo>
                  <a:pt x="27" y="71"/>
                </a:lnTo>
                <a:lnTo>
                  <a:pt x="87" y="42"/>
                </a:lnTo>
                <a:lnTo>
                  <a:pt x="87" y="42"/>
                </a:lnTo>
                <a:lnTo>
                  <a:pt x="91" y="40"/>
                </a:lnTo>
                <a:lnTo>
                  <a:pt x="95" y="36"/>
                </a:lnTo>
                <a:lnTo>
                  <a:pt x="98" y="34"/>
                </a:lnTo>
                <a:lnTo>
                  <a:pt x="99" y="30"/>
                </a:lnTo>
                <a:lnTo>
                  <a:pt x="99" y="30"/>
                </a:lnTo>
                <a:lnTo>
                  <a:pt x="100" y="26"/>
                </a:lnTo>
                <a:lnTo>
                  <a:pt x="100" y="20"/>
                </a:lnTo>
                <a:lnTo>
                  <a:pt x="100" y="16"/>
                </a:lnTo>
                <a:lnTo>
                  <a:pt x="98" y="12"/>
                </a:lnTo>
                <a:lnTo>
                  <a:pt x="98" y="12"/>
                </a:lnTo>
                <a:lnTo>
                  <a:pt x="96" y="8"/>
                </a:lnTo>
                <a:lnTo>
                  <a:pt x="92" y="5"/>
                </a:lnTo>
                <a:lnTo>
                  <a:pt x="89" y="3"/>
                </a:lnTo>
                <a:lnTo>
                  <a:pt x="85" y="1"/>
                </a:lnTo>
                <a:lnTo>
                  <a:pt x="85" y="1"/>
                </a:lnTo>
                <a:lnTo>
                  <a:pt x="77" y="0"/>
                </a:lnTo>
                <a:close/>
              </a:path>
            </a:pathLst>
          </a:custGeom>
          <a:solidFill>
            <a:srgbClr val="515151"/>
          </a:solidFill>
          <a:ln>
            <a:noFill/>
          </a:ln>
          <a:effectLst>
            <a:outerShdw blurRad="50800" dist="76200" dir="2700000" algn="tl" rotWithShape="0">
              <a:prstClr val="black">
                <a:alpha val="40000"/>
              </a:prstClr>
            </a:outerShdw>
          </a:effectLs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sp>
        <p:nvSpPr>
          <p:cNvPr id="28" name="Freeform 220"/>
          <p:cNvSpPr>
            <a:spLocks/>
          </p:cNvSpPr>
          <p:nvPr/>
        </p:nvSpPr>
        <p:spPr bwMode="auto">
          <a:xfrm rot="3519006">
            <a:off x="6051886" y="1387278"/>
            <a:ext cx="712964" cy="527596"/>
          </a:xfrm>
          <a:custGeom>
            <a:avLst/>
            <a:gdLst>
              <a:gd name="T0" fmla="*/ 77 w 100"/>
              <a:gd name="T1" fmla="*/ 0 h 74"/>
              <a:gd name="T2" fmla="*/ 66 w 100"/>
              <a:gd name="T3" fmla="*/ 3 h 74"/>
              <a:gd name="T4" fmla="*/ 31 w 100"/>
              <a:gd name="T5" fmla="*/ 20 h 74"/>
              <a:gd name="T6" fmla="*/ 30 w 100"/>
              <a:gd name="T7" fmla="*/ 23 h 74"/>
              <a:gd name="T8" fmla="*/ 31 w 100"/>
              <a:gd name="T9" fmla="*/ 24 h 74"/>
              <a:gd name="T10" fmla="*/ 33 w 100"/>
              <a:gd name="T11" fmla="*/ 24 h 74"/>
              <a:gd name="T12" fmla="*/ 69 w 100"/>
              <a:gd name="T13" fmla="*/ 7 h 74"/>
              <a:gd name="T14" fmla="*/ 77 w 100"/>
              <a:gd name="T15" fmla="*/ 4 h 74"/>
              <a:gd name="T16" fmla="*/ 83 w 100"/>
              <a:gd name="T17" fmla="*/ 5 h 74"/>
              <a:gd name="T18" fmla="*/ 89 w 100"/>
              <a:gd name="T19" fmla="*/ 9 h 74"/>
              <a:gd name="T20" fmla="*/ 93 w 100"/>
              <a:gd name="T21" fmla="*/ 15 h 74"/>
              <a:gd name="T22" fmla="*/ 95 w 100"/>
              <a:gd name="T23" fmla="*/ 28 h 74"/>
              <a:gd name="T24" fmla="*/ 91 w 100"/>
              <a:gd name="T25" fmla="*/ 34 h 74"/>
              <a:gd name="T26" fmla="*/ 25 w 100"/>
              <a:gd name="T27" fmla="*/ 67 h 74"/>
              <a:gd name="T28" fmla="*/ 18 w 100"/>
              <a:gd name="T29" fmla="*/ 69 h 74"/>
              <a:gd name="T30" fmla="*/ 15 w 100"/>
              <a:gd name="T31" fmla="*/ 69 h 74"/>
              <a:gd name="T32" fmla="*/ 8 w 100"/>
              <a:gd name="T33" fmla="*/ 65 h 74"/>
              <a:gd name="T34" fmla="*/ 6 w 100"/>
              <a:gd name="T35" fmla="*/ 62 h 74"/>
              <a:gd name="T36" fmla="*/ 6 w 100"/>
              <a:gd name="T37" fmla="*/ 51 h 74"/>
              <a:gd name="T38" fmla="*/ 12 w 100"/>
              <a:gd name="T39" fmla="*/ 43 h 74"/>
              <a:gd name="T40" fmla="*/ 66 w 100"/>
              <a:gd name="T41" fmla="*/ 17 h 74"/>
              <a:gd name="T42" fmla="*/ 71 w 100"/>
              <a:gd name="T43" fmla="*/ 16 h 74"/>
              <a:gd name="T44" fmla="*/ 73 w 100"/>
              <a:gd name="T45" fmla="*/ 17 h 74"/>
              <a:gd name="T46" fmla="*/ 79 w 100"/>
              <a:gd name="T47" fmla="*/ 21 h 74"/>
              <a:gd name="T48" fmla="*/ 79 w 100"/>
              <a:gd name="T49" fmla="*/ 26 h 74"/>
              <a:gd name="T50" fmla="*/ 79 w 100"/>
              <a:gd name="T51" fmla="*/ 28 h 74"/>
              <a:gd name="T52" fmla="*/ 75 w 100"/>
              <a:gd name="T53" fmla="*/ 34 h 74"/>
              <a:gd name="T54" fmla="*/ 23 w 100"/>
              <a:gd name="T55" fmla="*/ 58 h 74"/>
              <a:gd name="T56" fmla="*/ 22 w 100"/>
              <a:gd name="T57" fmla="*/ 61 h 74"/>
              <a:gd name="T58" fmla="*/ 25 w 100"/>
              <a:gd name="T59" fmla="*/ 62 h 74"/>
              <a:gd name="T60" fmla="*/ 26 w 100"/>
              <a:gd name="T61" fmla="*/ 62 h 74"/>
              <a:gd name="T62" fmla="*/ 76 w 100"/>
              <a:gd name="T63" fmla="*/ 38 h 74"/>
              <a:gd name="T64" fmla="*/ 83 w 100"/>
              <a:gd name="T65" fmla="*/ 30 h 74"/>
              <a:gd name="T66" fmla="*/ 84 w 100"/>
              <a:gd name="T67" fmla="*/ 24 h 74"/>
              <a:gd name="T68" fmla="*/ 83 w 100"/>
              <a:gd name="T69" fmla="*/ 20 h 74"/>
              <a:gd name="T70" fmla="*/ 75 w 100"/>
              <a:gd name="T71" fmla="*/ 13 h 74"/>
              <a:gd name="T72" fmla="*/ 71 w 100"/>
              <a:gd name="T73" fmla="*/ 12 h 74"/>
              <a:gd name="T74" fmla="*/ 64 w 100"/>
              <a:gd name="T75" fmla="*/ 13 h 74"/>
              <a:gd name="T76" fmla="*/ 11 w 100"/>
              <a:gd name="T77" fmla="*/ 39 h 74"/>
              <a:gd name="T78" fmla="*/ 0 w 100"/>
              <a:gd name="T79" fmla="*/ 50 h 74"/>
              <a:gd name="T80" fmla="*/ 2 w 100"/>
              <a:gd name="T81" fmla="*/ 63 h 74"/>
              <a:gd name="T82" fmla="*/ 4 w 100"/>
              <a:gd name="T83" fmla="*/ 67 h 74"/>
              <a:gd name="T84" fmla="*/ 14 w 100"/>
              <a:gd name="T85" fmla="*/ 73 h 74"/>
              <a:gd name="T86" fmla="*/ 18 w 100"/>
              <a:gd name="T87" fmla="*/ 74 h 74"/>
              <a:gd name="T88" fmla="*/ 23 w 100"/>
              <a:gd name="T89" fmla="*/ 73 h 74"/>
              <a:gd name="T90" fmla="*/ 87 w 100"/>
              <a:gd name="T91" fmla="*/ 42 h 74"/>
              <a:gd name="T92" fmla="*/ 91 w 100"/>
              <a:gd name="T93" fmla="*/ 40 h 74"/>
              <a:gd name="T94" fmla="*/ 98 w 100"/>
              <a:gd name="T95" fmla="*/ 34 h 74"/>
              <a:gd name="T96" fmla="*/ 99 w 100"/>
              <a:gd name="T97" fmla="*/ 30 h 74"/>
              <a:gd name="T98" fmla="*/ 100 w 100"/>
              <a:gd name="T99" fmla="*/ 20 h 74"/>
              <a:gd name="T100" fmla="*/ 98 w 100"/>
              <a:gd name="T101" fmla="*/ 12 h 74"/>
              <a:gd name="T102" fmla="*/ 96 w 100"/>
              <a:gd name="T103" fmla="*/ 8 h 74"/>
              <a:gd name="T104" fmla="*/ 89 w 100"/>
              <a:gd name="T105" fmla="*/ 3 h 74"/>
              <a:gd name="T106" fmla="*/ 85 w 100"/>
              <a:gd name="T10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74">
                <a:moveTo>
                  <a:pt x="77" y="0"/>
                </a:moveTo>
                <a:lnTo>
                  <a:pt x="77" y="0"/>
                </a:lnTo>
                <a:lnTo>
                  <a:pt x="72" y="1"/>
                </a:lnTo>
                <a:lnTo>
                  <a:pt x="66" y="3"/>
                </a:lnTo>
                <a:lnTo>
                  <a:pt x="31" y="20"/>
                </a:lnTo>
                <a:lnTo>
                  <a:pt x="31" y="20"/>
                </a:lnTo>
                <a:lnTo>
                  <a:pt x="30" y="21"/>
                </a:lnTo>
                <a:lnTo>
                  <a:pt x="30" y="23"/>
                </a:lnTo>
                <a:lnTo>
                  <a:pt x="30" y="23"/>
                </a:lnTo>
                <a:lnTo>
                  <a:pt x="31" y="24"/>
                </a:lnTo>
                <a:lnTo>
                  <a:pt x="31" y="24"/>
                </a:lnTo>
                <a:lnTo>
                  <a:pt x="33" y="24"/>
                </a:lnTo>
                <a:lnTo>
                  <a:pt x="69" y="7"/>
                </a:lnTo>
                <a:lnTo>
                  <a:pt x="69" y="7"/>
                </a:lnTo>
                <a:lnTo>
                  <a:pt x="73" y="5"/>
                </a:lnTo>
                <a:lnTo>
                  <a:pt x="77" y="4"/>
                </a:lnTo>
                <a:lnTo>
                  <a:pt x="77" y="4"/>
                </a:lnTo>
                <a:lnTo>
                  <a:pt x="83" y="5"/>
                </a:lnTo>
                <a:lnTo>
                  <a:pt x="83" y="5"/>
                </a:lnTo>
                <a:lnTo>
                  <a:pt x="89" y="9"/>
                </a:lnTo>
                <a:lnTo>
                  <a:pt x="93" y="15"/>
                </a:lnTo>
                <a:lnTo>
                  <a:pt x="93" y="15"/>
                </a:lnTo>
                <a:lnTo>
                  <a:pt x="96" y="21"/>
                </a:lnTo>
                <a:lnTo>
                  <a:pt x="95" y="28"/>
                </a:lnTo>
                <a:lnTo>
                  <a:pt x="95" y="28"/>
                </a:lnTo>
                <a:lnTo>
                  <a:pt x="91" y="34"/>
                </a:lnTo>
                <a:lnTo>
                  <a:pt x="85" y="38"/>
                </a:lnTo>
                <a:lnTo>
                  <a:pt x="25" y="67"/>
                </a:lnTo>
                <a:lnTo>
                  <a:pt x="25" y="67"/>
                </a:lnTo>
                <a:lnTo>
                  <a:pt x="18" y="69"/>
                </a:lnTo>
                <a:lnTo>
                  <a:pt x="18" y="69"/>
                </a:lnTo>
                <a:lnTo>
                  <a:pt x="15" y="69"/>
                </a:lnTo>
                <a:lnTo>
                  <a:pt x="11" y="67"/>
                </a:lnTo>
                <a:lnTo>
                  <a:pt x="8" y="65"/>
                </a:lnTo>
                <a:lnTo>
                  <a:pt x="6" y="62"/>
                </a:lnTo>
                <a:lnTo>
                  <a:pt x="6" y="62"/>
                </a:lnTo>
                <a:lnTo>
                  <a:pt x="4" y="57"/>
                </a:lnTo>
                <a:lnTo>
                  <a:pt x="6" y="51"/>
                </a:lnTo>
                <a:lnTo>
                  <a:pt x="8" y="47"/>
                </a:lnTo>
                <a:lnTo>
                  <a:pt x="12" y="43"/>
                </a:lnTo>
                <a:lnTo>
                  <a:pt x="66" y="17"/>
                </a:lnTo>
                <a:lnTo>
                  <a:pt x="66" y="17"/>
                </a:lnTo>
                <a:lnTo>
                  <a:pt x="71" y="16"/>
                </a:lnTo>
                <a:lnTo>
                  <a:pt x="71" y="16"/>
                </a:lnTo>
                <a:lnTo>
                  <a:pt x="73" y="17"/>
                </a:lnTo>
                <a:lnTo>
                  <a:pt x="73" y="17"/>
                </a:lnTo>
                <a:lnTo>
                  <a:pt x="76" y="19"/>
                </a:lnTo>
                <a:lnTo>
                  <a:pt x="79" y="21"/>
                </a:lnTo>
                <a:lnTo>
                  <a:pt x="79" y="21"/>
                </a:lnTo>
                <a:lnTo>
                  <a:pt x="79" y="26"/>
                </a:lnTo>
                <a:lnTo>
                  <a:pt x="79" y="28"/>
                </a:lnTo>
                <a:lnTo>
                  <a:pt x="79" y="28"/>
                </a:lnTo>
                <a:lnTo>
                  <a:pt x="77" y="31"/>
                </a:lnTo>
                <a:lnTo>
                  <a:pt x="75" y="34"/>
                </a:lnTo>
                <a:lnTo>
                  <a:pt x="23" y="58"/>
                </a:lnTo>
                <a:lnTo>
                  <a:pt x="23" y="58"/>
                </a:lnTo>
                <a:lnTo>
                  <a:pt x="22" y="59"/>
                </a:lnTo>
                <a:lnTo>
                  <a:pt x="22" y="61"/>
                </a:lnTo>
                <a:lnTo>
                  <a:pt x="22" y="61"/>
                </a:lnTo>
                <a:lnTo>
                  <a:pt x="25" y="62"/>
                </a:lnTo>
                <a:lnTo>
                  <a:pt x="25" y="62"/>
                </a:lnTo>
                <a:lnTo>
                  <a:pt x="26" y="62"/>
                </a:lnTo>
                <a:lnTo>
                  <a:pt x="76" y="38"/>
                </a:lnTo>
                <a:lnTo>
                  <a:pt x="76" y="38"/>
                </a:lnTo>
                <a:lnTo>
                  <a:pt x="80" y="35"/>
                </a:lnTo>
                <a:lnTo>
                  <a:pt x="83" y="30"/>
                </a:lnTo>
                <a:lnTo>
                  <a:pt x="83" y="30"/>
                </a:lnTo>
                <a:lnTo>
                  <a:pt x="84" y="24"/>
                </a:lnTo>
                <a:lnTo>
                  <a:pt x="83" y="20"/>
                </a:lnTo>
                <a:lnTo>
                  <a:pt x="83" y="20"/>
                </a:lnTo>
                <a:lnTo>
                  <a:pt x="79" y="16"/>
                </a:lnTo>
                <a:lnTo>
                  <a:pt x="75" y="13"/>
                </a:lnTo>
                <a:lnTo>
                  <a:pt x="75" y="13"/>
                </a:lnTo>
                <a:lnTo>
                  <a:pt x="71" y="12"/>
                </a:lnTo>
                <a:lnTo>
                  <a:pt x="71" y="12"/>
                </a:lnTo>
                <a:lnTo>
                  <a:pt x="64" y="13"/>
                </a:lnTo>
                <a:lnTo>
                  <a:pt x="11" y="39"/>
                </a:lnTo>
                <a:lnTo>
                  <a:pt x="11" y="39"/>
                </a:lnTo>
                <a:lnTo>
                  <a:pt x="4" y="44"/>
                </a:lnTo>
                <a:lnTo>
                  <a:pt x="0" y="50"/>
                </a:lnTo>
                <a:lnTo>
                  <a:pt x="0" y="57"/>
                </a:lnTo>
                <a:lnTo>
                  <a:pt x="2" y="63"/>
                </a:lnTo>
                <a:lnTo>
                  <a:pt x="2" y="63"/>
                </a:lnTo>
                <a:lnTo>
                  <a:pt x="4" y="67"/>
                </a:lnTo>
                <a:lnTo>
                  <a:pt x="8" y="71"/>
                </a:lnTo>
                <a:lnTo>
                  <a:pt x="14" y="73"/>
                </a:lnTo>
                <a:lnTo>
                  <a:pt x="18" y="74"/>
                </a:lnTo>
                <a:lnTo>
                  <a:pt x="18" y="74"/>
                </a:lnTo>
                <a:lnTo>
                  <a:pt x="23" y="73"/>
                </a:lnTo>
                <a:lnTo>
                  <a:pt x="23" y="73"/>
                </a:lnTo>
                <a:lnTo>
                  <a:pt x="27" y="71"/>
                </a:lnTo>
                <a:lnTo>
                  <a:pt x="87" y="42"/>
                </a:lnTo>
                <a:lnTo>
                  <a:pt x="87" y="42"/>
                </a:lnTo>
                <a:lnTo>
                  <a:pt x="91" y="40"/>
                </a:lnTo>
                <a:lnTo>
                  <a:pt x="95" y="36"/>
                </a:lnTo>
                <a:lnTo>
                  <a:pt x="98" y="34"/>
                </a:lnTo>
                <a:lnTo>
                  <a:pt x="99" y="30"/>
                </a:lnTo>
                <a:lnTo>
                  <a:pt x="99" y="30"/>
                </a:lnTo>
                <a:lnTo>
                  <a:pt x="100" y="26"/>
                </a:lnTo>
                <a:lnTo>
                  <a:pt x="100" y="20"/>
                </a:lnTo>
                <a:lnTo>
                  <a:pt x="100" y="16"/>
                </a:lnTo>
                <a:lnTo>
                  <a:pt x="98" y="12"/>
                </a:lnTo>
                <a:lnTo>
                  <a:pt x="98" y="12"/>
                </a:lnTo>
                <a:lnTo>
                  <a:pt x="96" y="8"/>
                </a:lnTo>
                <a:lnTo>
                  <a:pt x="92" y="5"/>
                </a:lnTo>
                <a:lnTo>
                  <a:pt x="89" y="3"/>
                </a:lnTo>
                <a:lnTo>
                  <a:pt x="85" y="1"/>
                </a:lnTo>
                <a:lnTo>
                  <a:pt x="85" y="1"/>
                </a:lnTo>
                <a:lnTo>
                  <a:pt x="77" y="0"/>
                </a:lnTo>
                <a:close/>
              </a:path>
            </a:pathLst>
          </a:custGeom>
          <a:solidFill>
            <a:srgbClr val="515151"/>
          </a:solidFill>
          <a:ln>
            <a:noFill/>
          </a:ln>
          <a:effectLst>
            <a:outerShdw blurRad="50800" dist="76200" dir="2700000" algn="tl" rotWithShape="0">
              <a:prstClr val="black">
                <a:alpha val="40000"/>
              </a:prstClr>
            </a:outerShdw>
          </a:effectLs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sp>
        <p:nvSpPr>
          <p:cNvPr id="29" name="Freeform 230"/>
          <p:cNvSpPr>
            <a:spLocks noEditPoints="1"/>
          </p:cNvSpPr>
          <p:nvPr/>
        </p:nvSpPr>
        <p:spPr bwMode="auto">
          <a:xfrm>
            <a:off x="1519356" y="4277120"/>
            <a:ext cx="601133" cy="651933"/>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sp>
        <p:nvSpPr>
          <p:cNvPr id="30" name="Freeform 230"/>
          <p:cNvSpPr>
            <a:spLocks noEditPoints="1"/>
          </p:cNvSpPr>
          <p:nvPr/>
        </p:nvSpPr>
        <p:spPr bwMode="auto">
          <a:xfrm>
            <a:off x="1505186" y="1875474"/>
            <a:ext cx="601133" cy="651933"/>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sp>
        <p:nvSpPr>
          <p:cNvPr id="31" name="Freeform 230"/>
          <p:cNvSpPr>
            <a:spLocks noEditPoints="1"/>
          </p:cNvSpPr>
          <p:nvPr/>
        </p:nvSpPr>
        <p:spPr bwMode="auto">
          <a:xfrm>
            <a:off x="6958063" y="4277120"/>
            <a:ext cx="601133" cy="651933"/>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sp>
        <p:nvSpPr>
          <p:cNvPr id="32" name="Freeform 230"/>
          <p:cNvSpPr>
            <a:spLocks noEditPoints="1"/>
          </p:cNvSpPr>
          <p:nvPr/>
        </p:nvSpPr>
        <p:spPr bwMode="auto">
          <a:xfrm>
            <a:off x="6943892" y="1875474"/>
            <a:ext cx="601133" cy="651933"/>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sp>
        <p:nvSpPr>
          <p:cNvPr id="33" name="Freeform 220"/>
          <p:cNvSpPr>
            <a:spLocks/>
          </p:cNvSpPr>
          <p:nvPr/>
        </p:nvSpPr>
        <p:spPr bwMode="auto">
          <a:xfrm rot="3519006">
            <a:off x="6189337" y="3793722"/>
            <a:ext cx="712964" cy="527596"/>
          </a:xfrm>
          <a:custGeom>
            <a:avLst/>
            <a:gdLst>
              <a:gd name="T0" fmla="*/ 77 w 100"/>
              <a:gd name="T1" fmla="*/ 0 h 74"/>
              <a:gd name="T2" fmla="*/ 66 w 100"/>
              <a:gd name="T3" fmla="*/ 3 h 74"/>
              <a:gd name="T4" fmla="*/ 31 w 100"/>
              <a:gd name="T5" fmla="*/ 20 h 74"/>
              <a:gd name="T6" fmla="*/ 30 w 100"/>
              <a:gd name="T7" fmla="*/ 23 h 74"/>
              <a:gd name="T8" fmla="*/ 31 w 100"/>
              <a:gd name="T9" fmla="*/ 24 h 74"/>
              <a:gd name="T10" fmla="*/ 33 w 100"/>
              <a:gd name="T11" fmla="*/ 24 h 74"/>
              <a:gd name="T12" fmla="*/ 69 w 100"/>
              <a:gd name="T13" fmla="*/ 7 h 74"/>
              <a:gd name="T14" fmla="*/ 77 w 100"/>
              <a:gd name="T15" fmla="*/ 4 h 74"/>
              <a:gd name="T16" fmla="*/ 83 w 100"/>
              <a:gd name="T17" fmla="*/ 5 h 74"/>
              <a:gd name="T18" fmla="*/ 89 w 100"/>
              <a:gd name="T19" fmla="*/ 9 h 74"/>
              <a:gd name="T20" fmla="*/ 93 w 100"/>
              <a:gd name="T21" fmla="*/ 15 h 74"/>
              <a:gd name="T22" fmla="*/ 95 w 100"/>
              <a:gd name="T23" fmla="*/ 28 h 74"/>
              <a:gd name="T24" fmla="*/ 91 w 100"/>
              <a:gd name="T25" fmla="*/ 34 h 74"/>
              <a:gd name="T26" fmla="*/ 25 w 100"/>
              <a:gd name="T27" fmla="*/ 67 h 74"/>
              <a:gd name="T28" fmla="*/ 18 w 100"/>
              <a:gd name="T29" fmla="*/ 69 h 74"/>
              <a:gd name="T30" fmla="*/ 15 w 100"/>
              <a:gd name="T31" fmla="*/ 69 h 74"/>
              <a:gd name="T32" fmla="*/ 8 w 100"/>
              <a:gd name="T33" fmla="*/ 65 h 74"/>
              <a:gd name="T34" fmla="*/ 6 w 100"/>
              <a:gd name="T35" fmla="*/ 62 h 74"/>
              <a:gd name="T36" fmla="*/ 6 w 100"/>
              <a:gd name="T37" fmla="*/ 51 h 74"/>
              <a:gd name="T38" fmla="*/ 12 w 100"/>
              <a:gd name="T39" fmla="*/ 43 h 74"/>
              <a:gd name="T40" fmla="*/ 66 w 100"/>
              <a:gd name="T41" fmla="*/ 17 h 74"/>
              <a:gd name="T42" fmla="*/ 71 w 100"/>
              <a:gd name="T43" fmla="*/ 16 h 74"/>
              <a:gd name="T44" fmla="*/ 73 w 100"/>
              <a:gd name="T45" fmla="*/ 17 h 74"/>
              <a:gd name="T46" fmla="*/ 79 w 100"/>
              <a:gd name="T47" fmla="*/ 21 h 74"/>
              <a:gd name="T48" fmla="*/ 79 w 100"/>
              <a:gd name="T49" fmla="*/ 26 h 74"/>
              <a:gd name="T50" fmla="*/ 79 w 100"/>
              <a:gd name="T51" fmla="*/ 28 h 74"/>
              <a:gd name="T52" fmla="*/ 75 w 100"/>
              <a:gd name="T53" fmla="*/ 34 h 74"/>
              <a:gd name="T54" fmla="*/ 23 w 100"/>
              <a:gd name="T55" fmla="*/ 58 h 74"/>
              <a:gd name="T56" fmla="*/ 22 w 100"/>
              <a:gd name="T57" fmla="*/ 61 h 74"/>
              <a:gd name="T58" fmla="*/ 25 w 100"/>
              <a:gd name="T59" fmla="*/ 62 h 74"/>
              <a:gd name="T60" fmla="*/ 26 w 100"/>
              <a:gd name="T61" fmla="*/ 62 h 74"/>
              <a:gd name="T62" fmla="*/ 76 w 100"/>
              <a:gd name="T63" fmla="*/ 38 h 74"/>
              <a:gd name="T64" fmla="*/ 83 w 100"/>
              <a:gd name="T65" fmla="*/ 30 h 74"/>
              <a:gd name="T66" fmla="*/ 84 w 100"/>
              <a:gd name="T67" fmla="*/ 24 h 74"/>
              <a:gd name="T68" fmla="*/ 83 w 100"/>
              <a:gd name="T69" fmla="*/ 20 h 74"/>
              <a:gd name="T70" fmla="*/ 75 w 100"/>
              <a:gd name="T71" fmla="*/ 13 h 74"/>
              <a:gd name="T72" fmla="*/ 71 w 100"/>
              <a:gd name="T73" fmla="*/ 12 h 74"/>
              <a:gd name="T74" fmla="*/ 64 w 100"/>
              <a:gd name="T75" fmla="*/ 13 h 74"/>
              <a:gd name="T76" fmla="*/ 11 w 100"/>
              <a:gd name="T77" fmla="*/ 39 h 74"/>
              <a:gd name="T78" fmla="*/ 0 w 100"/>
              <a:gd name="T79" fmla="*/ 50 h 74"/>
              <a:gd name="T80" fmla="*/ 2 w 100"/>
              <a:gd name="T81" fmla="*/ 63 h 74"/>
              <a:gd name="T82" fmla="*/ 4 w 100"/>
              <a:gd name="T83" fmla="*/ 67 h 74"/>
              <a:gd name="T84" fmla="*/ 14 w 100"/>
              <a:gd name="T85" fmla="*/ 73 h 74"/>
              <a:gd name="T86" fmla="*/ 18 w 100"/>
              <a:gd name="T87" fmla="*/ 74 h 74"/>
              <a:gd name="T88" fmla="*/ 23 w 100"/>
              <a:gd name="T89" fmla="*/ 73 h 74"/>
              <a:gd name="T90" fmla="*/ 87 w 100"/>
              <a:gd name="T91" fmla="*/ 42 h 74"/>
              <a:gd name="T92" fmla="*/ 91 w 100"/>
              <a:gd name="T93" fmla="*/ 40 h 74"/>
              <a:gd name="T94" fmla="*/ 98 w 100"/>
              <a:gd name="T95" fmla="*/ 34 h 74"/>
              <a:gd name="T96" fmla="*/ 99 w 100"/>
              <a:gd name="T97" fmla="*/ 30 h 74"/>
              <a:gd name="T98" fmla="*/ 100 w 100"/>
              <a:gd name="T99" fmla="*/ 20 h 74"/>
              <a:gd name="T100" fmla="*/ 98 w 100"/>
              <a:gd name="T101" fmla="*/ 12 h 74"/>
              <a:gd name="T102" fmla="*/ 96 w 100"/>
              <a:gd name="T103" fmla="*/ 8 h 74"/>
              <a:gd name="T104" fmla="*/ 89 w 100"/>
              <a:gd name="T105" fmla="*/ 3 h 74"/>
              <a:gd name="T106" fmla="*/ 85 w 100"/>
              <a:gd name="T10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74">
                <a:moveTo>
                  <a:pt x="77" y="0"/>
                </a:moveTo>
                <a:lnTo>
                  <a:pt x="77" y="0"/>
                </a:lnTo>
                <a:lnTo>
                  <a:pt x="72" y="1"/>
                </a:lnTo>
                <a:lnTo>
                  <a:pt x="66" y="3"/>
                </a:lnTo>
                <a:lnTo>
                  <a:pt x="31" y="20"/>
                </a:lnTo>
                <a:lnTo>
                  <a:pt x="31" y="20"/>
                </a:lnTo>
                <a:lnTo>
                  <a:pt x="30" y="21"/>
                </a:lnTo>
                <a:lnTo>
                  <a:pt x="30" y="23"/>
                </a:lnTo>
                <a:lnTo>
                  <a:pt x="30" y="23"/>
                </a:lnTo>
                <a:lnTo>
                  <a:pt x="31" y="24"/>
                </a:lnTo>
                <a:lnTo>
                  <a:pt x="31" y="24"/>
                </a:lnTo>
                <a:lnTo>
                  <a:pt x="33" y="24"/>
                </a:lnTo>
                <a:lnTo>
                  <a:pt x="69" y="7"/>
                </a:lnTo>
                <a:lnTo>
                  <a:pt x="69" y="7"/>
                </a:lnTo>
                <a:lnTo>
                  <a:pt x="73" y="5"/>
                </a:lnTo>
                <a:lnTo>
                  <a:pt x="77" y="4"/>
                </a:lnTo>
                <a:lnTo>
                  <a:pt x="77" y="4"/>
                </a:lnTo>
                <a:lnTo>
                  <a:pt x="83" y="5"/>
                </a:lnTo>
                <a:lnTo>
                  <a:pt x="83" y="5"/>
                </a:lnTo>
                <a:lnTo>
                  <a:pt x="89" y="9"/>
                </a:lnTo>
                <a:lnTo>
                  <a:pt x="93" y="15"/>
                </a:lnTo>
                <a:lnTo>
                  <a:pt x="93" y="15"/>
                </a:lnTo>
                <a:lnTo>
                  <a:pt x="96" y="21"/>
                </a:lnTo>
                <a:lnTo>
                  <a:pt x="95" y="28"/>
                </a:lnTo>
                <a:lnTo>
                  <a:pt x="95" y="28"/>
                </a:lnTo>
                <a:lnTo>
                  <a:pt x="91" y="34"/>
                </a:lnTo>
                <a:lnTo>
                  <a:pt x="85" y="38"/>
                </a:lnTo>
                <a:lnTo>
                  <a:pt x="25" y="67"/>
                </a:lnTo>
                <a:lnTo>
                  <a:pt x="25" y="67"/>
                </a:lnTo>
                <a:lnTo>
                  <a:pt x="18" y="69"/>
                </a:lnTo>
                <a:lnTo>
                  <a:pt x="18" y="69"/>
                </a:lnTo>
                <a:lnTo>
                  <a:pt x="15" y="69"/>
                </a:lnTo>
                <a:lnTo>
                  <a:pt x="11" y="67"/>
                </a:lnTo>
                <a:lnTo>
                  <a:pt x="8" y="65"/>
                </a:lnTo>
                <a:lnTo>
                  <a:pt x="6" y="62"/>
                </a:lnTo>
                <a:lnTo>
                  <a:pt x="6" y="62"/>
                </a:lnTo>
                <a:lnTo>
                  <a:pt x="4" y="57"/>
                </a:lnTo>
                <a:lnTo>
                  <a:pt x="6" y="51"/>
                </a:lnTo>
                <a:lnTo>
                  <a:pt x="8" y="47"/>
                </a:lnTo>
                <a:lnTo>
                  <a:pt x="12" y="43"/>
                </a:lnTo>
                <a:lnTo>
                  <a:pt x="66" y="17"/>
                </a:lnTo>
                <a:lnTo>
                  <a:pt x="66" y="17"/>
                </a:lnTo>
                <a:lnTo>
                  <a:pt x="71" y="16"/>
                </a:lnTo>
                <a:lnTo>
                  <a:pt x="71" y="16"/>
                </a:lnTo>
                <a:lnTo>
                  <a:pt x="73" y="17"/>
                </a:lnTo>
                <a:lnTo>
                  <a:pt x="73" y="17"/>
                </a:lnTo>
                <a:lnTo>
                  <a:pt x="76" y="19"/>
                </a:lnTo>
                <a:lnTo>
                  <a:pt x="79" y="21"/>
                </a:lnTo>
                <a:lnTo>
                  <a:pt x="79" y="21"/>
                </a:lnTo>
                <a:lnTo>
                  <a:pt x="79" y="26"/>
                </a:lnTo>
                <a:lnTo>
                  <a:pt x="79" y="28"/>
                </a:lnTo>
                <a:lnTo>
                  <a:pt x="79" y="28"/>
                </a:lnTo>
                <a:lnTo>
                  <a:pt x="77" y="31"/>
                </a:lnTo>
                <a:lnTo>
                  <a:pt x="75" y="34"/>
                </a:lnTo>
                <a:lnTo>
                  <a:pt x="23" y="58"/>
                </a:lnTo>
                <a:lnTo>
                  <a:pt x="23" y="58"/>
                </a:lnTo>
                <a:lnTo>
                  <a:pt x="22" y="59"/>
                </a:lnTo>
                <a:lnTo>
                  <a:pt x="22" y="61"/>
                </a:lnTo>
                <a:lnTo>
                  <a:pt x="22" y="61"/>
                </a:lnTo>
                <a:lnTo>
                  <a:pt x="25" y="62"/>
                </a:lnTo>
                <a:lnTo>
                  <a:pt x="25" y="62"/>
                </a:lnTo>
                <a:lnTo>
                  <a:pt x="26" y="62"/>
                </a:lnTo>
                <a:lnTo>
                  <a:pt x="76" y="38"/>
                </a:lnTo>
                <a:lnTo>
                  <a:pt x="76" y="38"/>
                </a:lnTo>
                <a:lnTo>
                  <a:pt x="80" y="35"/>
                </a:lnTo>
                <a:lnTo>
                  <a:pt x="83" y="30"/>
                </a:lnTo>
                <a:lnTo>
                  <a:pt x="83" y="30"/>
                </a:lnTo>
                <a:lnTo>
                  <a:pt x="84" y="24"/>
                </a:lnTo>
                <a:lnTo>
                  <a:pt x="83" y="20"/>
                </a:lnTo>
                <a:lnTo>
                  <a:pt x="83" y="20"/>
                </a:lnTo>
                <a:lnTo>
                  <a:pt x="79" y="16"/>
                </a:lnTo>
                <a:lnTo>
                  <a:pt x="75" y="13"/>
                </a:lnTo>
                <a:lnTo>
                  <a:pt x="75" y="13"/>
                </a:lnTo>
                <a:lnTo>
                  <a:pt x="71" y="12"/>
                </a:lnTo>
                <a:lnTo>
                  <a:pt x="71" y="12"/>
                </a:lnTo>
                <a:lnTo>
                  <a:pt x="64" y="13"/>
                </a:lnTo>
                <a:lnTo>
                  <a:pt x="11" y="39"/>
                </a:lnTo>
                <a:lnTo>
                  <a:pt x="11" y="39"/>
                </a:lnTo>
                <a:lnTo>
                  <a:pt x="4" y="44"/>
                </a:lnTo>
                <a:lnTo>
                  <a:pt x="0" y="50"/>
                </a:lnTo>
                <a:lnTo>
                  <a:pt x="0" y="57"/>
                </a:lnTo>
                <a:lnTo>
                  <a:pt x="2" y="63"/>
                </a:lnTo>
                <a:lnTo>
                  <a:pt x="2" y="63"/>
                </a:lnTo>
                <a:lnTo>
                  <a:pt x="4" y="67"/>
                </a:lnTo>
                <a:lnTo>
                  <a:pt x="8" y="71"/>
                </a:lnTo>
                <a:lnTo>
                  <a:pt x="14" y="73"/>
                </a:lnTo>
                <a:lnTo>
                  <a:pt x="18" y="74"/>
                </a:lnTo>
                <a:lnTo>
                  <a:pt x="18" y="74"/>
                </a:lnTo>
                <a:lnTo>
                  <a:pt x="23" y="73"/>
                </a:lnTo>
                <a:lnTo>
                  <a:pt x="23" y="73"/>
                </a:lnTo>
                <a:lnTo>
                  <a:pt x="27" y="71"/>
                </a:lnTo>
                <a:lnTo>
                  <a:pt x="87" y="42"/>
                </a:lnTo>
                <a:lnTo>
                  <a:pt x="87" y="42"/>
                </a:lnTo>
                <a:lnTo>
                  <a:pt x="91" y="40"/>
                </a:lnTo>
                <a:lnTo>
                  <a:pt x="95" y="36"/>
                </a:lnTo>
                <a:lnTo>
                  <a:pt x="98" y="34"/>
                </a:lnTo>
                <a:lnTo>
                  <a:pt x="99" y="30"/>
                </a:lnTo>
                <a:lnTo>
                  <a:pt x="99" y="30"/>
                </a:lnTo>
                <a:lnTo>
                  <a:pt x="100" y="26"/>
                </a:lnTo>
                <a:lnTo>
                  <a:pt x="100" y="20"/>
                </a:lnTo>
                <a:lnTo>
                  <a:pt x="100" y="16"/>
                </a:lnTo>
                <a:lnTo>
                  <a:pt x="98" y="12"/>
                </a:lnTo>
                <a:lnTo>
                  <a:pt x="98" y="12"/>
                </a:lnTo>
                <a:lnTo>
                  <a:pt x="96" y="8"/>
                </a:lnTo>
                <a:lnTo>
                  <a:pt x="92" y="5"/>
                </a:lnTo>
                <a:lnTo>
                  <a:pt x="89" y="3"/>
                </a:lnTo>
                <a:lnTo>
                  <a:pt x="85" y="1"/>
                </a:lnTo>
                <a:lnTo>
                  <a:pt x="85" y="1"/>
                </a:lnTo>
                <a:lnTo>
                  <a:pt x="77" y="0"/>
                </a:lnTo>
                <a:close/>
              </a:path>
            </a:pathLst>
          </a:custGeom>
          <a:solidFill>
            <a:srgbClr val="515151"/>
          </a:solidFill>
          <a:ln>
            <a:noFill/>
          </a:ln>
          <a:effectLst>
            <a:outerShdw blurRad="50800" dist="76200" dir="2700000" algn="tl" rotWithShape="0">
              <a:prstClr val="black">
                <a:alpha val="40000"/>
              </a:prstClr>
            </a:outerShdw>
          </a:effectLst>
          <a:extLst/>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pic>
        <p:nvPicPr>
          <p:cNvPr id="40" name="图片占位符 43">
            <a:extLst>
              <a:ext uri="{FF2B5EF4-FFF2-40B4-BE49-F238E27FC236}">
                <a16:creationId xmlns:a16="http://schemas.microsoft.com/office/drawing/2014/main" id="{CE06BDE6-7A02-4300-855C-54ED6CDA93BC}"/>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990452" y="1380151"/>
            <a:ext cx="1658939" cy="1682270"/>
          </a:xfrm>
          <a:custGeom>
            <a:avLst/>
            <a:gdLst>
              <a:gd name="connsiteX0" fmla="*/ 704293 w 1408586"/>
              <a:gd name="connsiteY0" fmla="*/ 0 h 1408586"/>
              <a:gd name="connsiteX1" fmla="*/ 1408586 w 1408586"/>
              <a:gd name="connsiteY1" fmla="*/ 704293 h 1408586"/>
              <a:gd name="connsiteX2" fmla="*/ 704293 w 1408586"/>
              <a:gd name="connsiteY2" fmla="*/ 1408586 h 1408586"/>
              <a:gd name="connsiteX3" fmla="*/ 0 w 1408586"/>
              <a:gd name="connsiteY3" fmla="*/ 704293 h 1408586"/>
              <a:gd name="connsiteX4" fmla="*/ 704293 w 1408586"/>
              <a:gd name="connsiteY4" fmla="*/ 0 h 1408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8586" h="1408586">
                <a:moveTo>
                  <a:pt x="704293" y="0"/>
                </a:moveTo>
                <a:cubicBezTo>
                  <a:pt x="1093263" y="0"/>
                  <a:pt x="1408586" y="315323"/>
                  <a:pt x="1408586" y="704293"/>
                </a:cubicBezTo>
                <a:cubicBezTo>
                  <a:pt x="1408586" y="1093263"/>
                  <a:pt x="1093263" y="1408586"/>
                  <a:pt x="704293" y="1408586"/>
                </a:cubicBezTo>
                <a:cubicBezTo>
                  <a:pt x="315323" y="1408586"/>
                  <a:pt x="0" y="1093263"/>
                  <a:pt x="0" y="704293"/>
                </a:cubicBezTo>
                <a:cubicBezTo>
                  <a:pt x="0" y="315323"/>
                  <a:pt x="315323" y="0"/>
                  <a:pt x="704293" y="0"/>
                </a:cubicBezTo>
                <a:close/>
              </a:path>
            </a:pathLst>
          </a:custGeom>
        </p:spPr>
      </p:pic>
      <p:pic>
        <p:nvPicPr>
          <p:cNvPr id="41" name="图片占位符 43">
            <a:extLst>
              <a:ext uri="{FF2B5EF4-FFF2-40B4-BE49-F238E27FC236}">
                <a16:creationId xmlns:a16="http://schemas.microsoft.com/office/drawing/2014/main" id="{CE06BDE6-7A02-4300-855C-54ED6CDA93BC}"/>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962188" y="3776657"/>
            <a:ext cx="1658939" cy="1682270"/>
          </a:xfrm>
          <a:custGeom>
            <a:avLst/>
            <a:gdLst>
              <a:gd name="connsiteX0" fmla="*/ 704293 w 1408586"/>
              <a:gd name="connsiteY0" fmla="*/ 0 h 1408586"/>
              <a:gd name="connsiteX1" fmla="*/ 1408586 w 1408586"/>
              <a:gd name="connsiteY1" fmla="*/ 704293 h 1408586"/>
              <a:gd name="connsiteX2" fmla="*/ 704293 w 1408586"/>
              <a:gd name="connsiteY2" fmla="*/ 1408586 h 1408586"/>
              <a:gd name="connsiteX3" fmla="*/ 0 w 1408586"/>
              <a:gd name="connsiteY3" fmla="*/ 704293 h 1408586"/>
              <a:gd name="connsiteX4" fmla="*/ 704293 w 1408586"/>
              <a:gd name="connsiteY4" fmla="*/ 0 h 1408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8586" h="1408586">
                <a:moveTo>
                  <a:pt x="704293" y="0"/>
                </a:moveTo>
                <a:cubicBezTo>
                  <a:pt x="1093263" y="0"/>
                  <a:pt x="1408586" y="315323"/>
                  <a:pt x="1408586" y="704293"/>
                </a:cubicBezTo>
                <a:cubicBezTo>
                  <a:pt x="1408586" y="1093263"/>
                  <a:pt x="1093263" y="1408586"/>
                  <a:pt x="704293" y="1408586"/>
                </a:cubicBezTo>
                <a:cubicBezTo>
                  <a:pt x="315323" y="1408586"/>
                  <a:pt x="0" y="1093263"/>
                  <a:pt x="0" y="704293"/>
                </a:cubicBezTo>
                <a:cubicBezTo>
                  <a:pt x="0" y="315323"/>
                  <a:pt x="315323" y="0"/>
                  <a:pt x="704293" y="0"/>
                </a:cubicBezTo>
                <a:close/>
              </a:path>
            </a:pathLst>
          </a:custGeom>
        </p:spPr>
      </p:pic>
      <p:pic>
        <p:nvPicPr>
          <p:cNvPr id="42" name="图片占位符 43">
            <a:extLst>
              <a:ext uri="{FF2B5EF4-FFF2-40B4-BE49-F238E27FC236}">
                <a16:creationId xmlns:a16="http://schemas.microsoft.com/office/drawing/2014/main" id="{CE06BDE6-7A02-4300-855C-54ED6CDA93BC}"/>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6408368" y="1386026"/>
            <a:ext cx="1658939" cy="1682270"/>
          </a:xfrm>
          <a:custGeom>
            <a:avLst/>
            <a:gdLst>
              <a:gd name="connsiteX0" fmla="*/ 704293 w 1408586"/>
              <a:gd name="connsiteY0" fmla="*/ 0 h 1408586"/>
              <a:gd name="connsiteX1" fmla="*/ 1408586 w 1408586"/>
              <a:gd name="connsiteY1" fmla="*/ 704293 h 1408586"/>
              <a:gd name="connsiteX2" fmla="*/ 704293 w 1408586"/>
              <a:gd name="connsiteY2" fmla="*/ 1408586 h 1408586"/>
              <a:gd name="connsiteX3" fmla="*/ 0 w 1408586"/>
              <a:gd name="connsiteY3" fmla="*/ 704293 h 1408586"/>
              <a:gd name="connsiteX4" fmla="*/ 704293 w 1408586"/>
              <a:gd name="connsiteY4" fmla="*/ 0 h 1408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8586" h="1408586">
                <a:moveTo>
                  <a:pt x="704293" y="0"/>
                </a:moveTo>
                <a:cubicBezTo>
                  <a:pt x="1093263" y="0"/>
                  <a:pt x="1408586" y="315323"/>
                  <a:pt x="1408586" y="704293"/>
                </a:cubicBezTo>
                <a:cubicBezTo>
                  <a:pt x="1408586" y="1093263"/>
                  <a:pt x="1093263" y="1408586"/>
                  <a:pt x="704293" y="1408586"/>
                </a:cubicBezTo>
                <a:cubicBezTo>
                  <a:pt x="315323" y="1408586"/>
                  <a:pt x="0" y="1093263"/>
                  <a:pt x="0" y="704293"/>
                </a:cubicBezTo>
                <a:cubicBezTo>
                  <a:pt x="0" y="315323"/>
                  <a:pt x="315323" y="0"/>
                  <a:pt x="704293" y="0"/>
                </a:cubicBezTo>
                <a:close/>
              </a:path>
            </a:pathLst>
          </a:custGeom>
        </p:spPr>
      </p:pic>
      <p:pic>
        <p:nvPicPr>
          <p:cNvPr id="43" name="图片占位符 43">
            <a:extLst>
              <a:ext uri="{FF2B5EF4-FFF2-40B4-BE49-F238E27FC236}">
                <a16:creationId xmlns:a16="http://schemas.microsoft.com/office/drawing/2014/main" id="{CE06BDE6-7A02-4300-855C-54ED6CDA93BC}"/>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6382827" y="3725559"/>
            <a:ext cx="1658939" cy="1682270"/>
          </a:xfrm>
          <a:custGeom>
            <a:avLst/>
            <a:gdLst>
              <a:gd name="connsiteX0" fmla="*/ 704293 w 1408586"/>
              <a:gd name="connsiteY0" fmla="*/ 0 h 1408586"/>
              <a:gd name="connsiteX1" fmla="*/ 1408586 w 1408586"/>
              <a:gd name="connsiteY1" fmla="*/ 704293 h 1408586"/>
              <a:gd name="connsiteX2" fmla="*/ 704293 w 1408586"/>
              <a:gd name="connsiteY2" fmla="*/ 1408586 h 1408586"/>
              <a:gd name="connsiteX3" fmla="*/ 0 w 1408586"/>
              <a:gd name="connsiteY3" fmla="*/ 704293 h 1408586"/>
              <a:gd name="connsiteX4" fmla="*/ 704293 w 1408586"/>
              <a:gd name="connsiteY4" fmla="*/ 0 h 1408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8586" h="1408586">
                <a:moveTo>
                  <a:pt x="704293" y="0"/>
                </a:moveTo>
                <a:cubicBezTo>
                  <a:pt x="1093263" y="0"/>
                  <a:pt x="1408586" y="315323"/>
                  <a:pt x="1408586" y="704293"/>
                </a:cubicBezTo>
                <a:cubicBezTo>
                  <a:pt x="1408586" y="1093263"/>
                  <a:pt x="1093263" y="1408586"/>
                  <a:pt x="704293" y="1408586"/>
                </a:cubicBezTo>
                <a:cubicBezTo>
                  <a:pt x="315323" y="1408586"/>
                  <a:pt x="0" y="1093263"/>
                  <a:pt x="0" y="704293"/>
                </a:cubicBezTo>
                <a:cubicBezTo>
                  <a:pt x="0" y="315323"/>
                  <a:pt x="315323" y="0"/>
                  <a:pt x="704293" y="0"/>
                </a:cubicBezTo>
                <a:close/>
              </a:path>
            </a:pathLst>
          </a:custGeom>
        </p:spPr>
      </p:pic>
      <p:sp>
        <p:nvSpPr>
          <p:cNvPr id="44" name="任意多边形 9"/>
          <p:cNvSpPr>
            <a:spLocks/>
          </p:cNvSpPr>
          <p:nvPr/>
        </p:nvSpPr>
        <p:spPr bwMode="auto">
          <a:xfrm>
            <a:off x="407988" y="163514"/>
            <a:ext cx="619125" cy="630237"/>
          </a:xfrm>
          <a:custGeom>
            <a:avLst/>
            <a:gdLst>
              <a:gd name="T0" fmla="*/ 318220 w 619265"/>
              <a:gd name="T1" fmla="*/ 0 h 630260"/>
              <a:gd name="T2" fmla="*/ 611433 w 619265"/>
              <a:gd name="T3" fmla="*/ 194354 h 630260"/>
              <a:gd name="T4" fmla="*/ 619265 w 619265"/>
              <a:gd name="T5" fmla="*/ 219585 h 630260"/>
              <a:gd name="T6" fmla="*/ 256918 w 619265"/>
              <a:gd name="T7" fmla="*/ 630260 h 630260"/>
              <a:gd name="T8" fmla="*/ 254088 w 619265"/>
              <a:gd name="T9" fmla="*/ 629975 h 630260"/>
              <a:gd name="T10" fmla="*/ 0 w 619265"/>
              <a:gd name="T11" fmla="*/ 318220 h 630260"/>
              <a:gd name="T12" fmla="*/ 318220 w 619265"/>
              <a:gd name="T13" fmla="*/ 0 h 630260"/>
            </a:gdLst>
            <a:ahLst/>
            <a:cxnLst>
              <a:cxn ang="0">
                <a:pos x="T0" y="T1"/>
              </a:cxn>
              <a:cxn ang="0">
                <a:pos x="T2" y="T3"/>
              </a:cxn>
              <a:cxn ang="0">
                <a:pos x="T4" y="T5"/>
              </a:cxn>
              <a:cxn ang="0">
                <a:pos x="T6" y="T7"/>
              </a:cxn>
              <a:cxn ang="0">
                <a:pos x="T8" y="T9"/>
              </a:cxn>
              <a:cxn ang="0">
                <a:pos x="T10" y="T11"/>
              </a:cxn>
              <a:cxn ang="0">
                <a:pos x="T12" y="T13"/>
              </a:cxn>
            </a:cxnLst>
            <a:rect l="0" t="0" r="r" b="b"/>
            <a:pathLst>
              <a:path w="619265" h="630260">
                <a:moveTo>
                  <a:pt x="318220" y="0"/>
                </a:moveTo>
                <a:cubicBezTo>
                  <a:pt x="450031" y="0"/>
                  <a:pt x="563124" y="80141"/>
                  <a:pt x="611433" y="194354"/>
                </a:cubicBezTo>
                <a:lnTo>
                  <a:pt x="619265" y="219585"/>
                </a:lnTo>
                <a:lnTo>
                  <a:pt x="256918" y="630260"/>
                </a:lnTo>
                <a:lnTo>
                  <a:pt x="254088" y="629975"/>
                </a:lnTo>
                <a:cubicBezTo>
                  <a:pt x="109080" y="600302"/>
                  <a:pt x="0" y="472000"/>
                  <a:pt x="0" y="318220"/>
                </a:cubicBezTo>
                <a:cubicBezTo>
                  <a:pt x="0" y="142472"/>
                  <a:pt x="142472" y="0"/>
                  <a:pt x="318220" y="0"/>
                </a:cubicBezTo>
                <a:close/>
              </a:path>
            </a:pathLst>
          </a:custGeom>
          <a:solidFill>
            <a:schemeClr val="bg1">
              <a:alpha val="8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1351"/>
          </a:p>
        </p:txBody>
      </p:sp>
      <p:cxnSp>
        <p:nvCxnSpPr>
          <p:cNvPr id="45" name="直接连接符 11"/>
          <p:cNvCxnSpPr>
            <a:cxnSpLocks noChangeShapeType="1"/>
          </p:cNvCxnSpPr>
          <p:nvPr/>
        </p:nvCxnSpPr>
        <p:spPr bwMode="auto">
          <a:xfrm flipH="1">
            <a:off x="819149" y="404814"/>
            <a:ext cx="338139" cy="395287"/>
          </a:xfrm>
          <a:prstGeom prst="line">
            <a:avLst/>
          </a:prstGeom>
          <a:noFill/>
          <a:ln w="6350" cmpd="sng">
            <a:solidFill>
              <a:schemeClr val="bg1">
                <a:alpha val="50000"/>
              </a:schemeClr>
            </a:solidFill>
            <a:round/>
            <a:headEnd/>
            <a:tailEnd/>
          </a:ln>
          <a:extLst>
            <a:ext uri="{909E8E84-426E-40DD-AFC4-6F175D3DCCD1}">
              <a14:hiddenFill xmlns:a14="http://schemas.microsoft.com/office/drawing/2010/main">
                <a:noFill/>
              </a14:hiddenFill>
            </a:ext>
          </a:extLst>
        </p:spPr>
      </p:cxnSp>
      <p:sp>
        <p:nvSpPr>
          <p:cNvPr id="46" name="文本框 12"/>
          <p:cNvSpPr txBox="1">
            <a:spLocks noChangeArrowheads="1"/>
          </p:cNvSpPr>
          <p:nvPr/>
        </p:nvSpPr>
        <p:spPr bwMode="auto">
          <a:xfrm>
            <a:off x="368301" y="247651"/>
            <a:ext cx="5889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vl2pPr marL="742950" indent="-285750"/>
            <a:lvl3pPr/>
            <a:lvl4pPr/>
            <a:lvl5pPr/>
            <a:lvl6pPr/>
            <a:lvl7pPr/>
            <a:lvl8pPr/>
            <a:lvl9pPr/>
          </a:lstStyle>
          <a:p>
            <a:pPr algn="ctr" eaLnBrk="1" hangingPunct="1"/>
            <a:r>
              <a:rPr lang="en-US" sz="2400" b="1" dirty="0" smtClean="0">
                <a:solidFill>
                  <a:srgbClr val="132F55"/>
                </a:solidFill>
                <a:latin typeface="华文细黑" pitchFamily="2" charset="-122"/>
                <a:ea typeface="华文细黑" pitchFamily="2" charset="-122"/>
              </a:rPr>
              <a:t>04</a:t>
            </a:r>
            <a:endParaRPr lang="zh-CN" altLang="en-US" sz="2400" b="1" dirty="0">
              <a:solidFill>
                <a:srgbClr val="132F55"/>
              </a:solidFill>
              <a:latin typeface="华文细黑" pitchFamily="2" charset="-122"/>
              <a:ea typeface="华文细黑" pitchFamily="2" charset="-122"/>
            </a:endParaRPr>
          </a:p>
        </p:txBody>
      </p:sp>
      <p:cxnSp>
        <p:nvCxnSpPr>
          <p:cNvPr id="47" name="直接连接符 14"/>
          <p:cNvCxnSpPr>
            <a:cxnSpLocks noChangeShapeType="1"/>
          </p:cNvCxnSpPr>
          <p:nvPr/>
        </p:nvCxnSpPr>
        <p:spPr bwMode="auto">
          <a:xfrm>
            <a:off x="398463" y="873125"/>
            <a:ext cx="11385551" cy="0"/>
          </a:xfrm>
          <a:prstGeom prst="line">
            <a:avLst/>
          </a:prstGeom>
          <a:noFill/>
          <a:ln w="6350" cmpd="sng">
            <a:solidFill>
              <a:schemeClr val="bg1">
                <a:alpha val="50000"/>
              </a:schemeClr>
            </a:solidFill>
            <a:round/>
            <a:headEnd/>
            <a:tailEnd/>
          </a:ln>
          <a:extLst>
            <a:ext uri="{909E8E84-426E-40DD-AFC4-6F175D3DCCD1}">
              <a14:hiddenFill xmlns:a14="http://schemas.microsoft.com/office/drawing/2010/main">
                <a:noFill/>
              </a14:hiddenFill>
            </a:ext>
          </a:extLst>
        </p:spPr>
      </p:cxnSp>
      <p:pic>
        <p:nvPicPr>
          <p:cNvPr id="48" name="图片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1467" y="348364"/>
            <a:ext cx="732547" cy="451737"/>
          </a:xfrm>
          <a:prstGeom prst="rect">
            <a:avLst/>
          </a:prstGeom>
        </p:spPr>
      </p:pic>
      <p:sp>
        <p:nvSpPr>
          <p:cNvPr id="49" name="文本框 48"/>
          <p:cNvSpPr txBox="1"/>
          <p:nvPr/>
        </p:nvSpPr>
        <p:spPr>
          <a:xfrm>
            <a:off x="1066800" y="366662"/>
            <a:ext cx="4037192" cy="523220"/>
          </a:xfrm>
          <a:prstGeom prst="rect">
            <a:avLst/>
          </a:prstGeom>
          <a:noFill/>
        </p:spPr>
        <p:txBody>
          <a:bodyPr wrap="square" rtlCol="0">
            <a:spAutoFit/>
          </a:bodyPr>
          <a:lstStyle/>
          <a:p>
            <a:r>
              <a:rPr lang="en-US" altLang="zh-CN" sz="2800" dirty="0" smtClean="0">
                <a:solidFill>
                  <a:schemeClr val="bg1">
                    <a:lumMod val="95000"/>
                  </a:schemeClr>
                </a:solidFill>
                <a:latin typeface="Microsoft YaHei UI" panose="020B0503020204020204" pitchFamily="34" charset="-122"/>
                <a:ea typeface="Microsoft YaHei UI" panose="020B0503020204020204" pitchFamily="34" charset="-122"/>
              </a:rPr>
              <a:t>China ESB/API Team</a:t>
            </a:r>
            <a:endParaRPr lang="zh-CN" altLang="en-US" sz="2800" dirty="0">
              <a:solidFill>
                <a:schemeClr val="bg1">
                  <a:lumMod val="9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3611970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randombar(horizontal)">
                                      <p:cBhvr>
                                        <p:cTn id="19" dur="500"/>
                                        <p:tgtEl>
                                          <p:spTgt spid="14"/>
                                        </p:tgtEl>
                                      </p:cBhvr>
                                    </p:animEffect>
                                  </p:childTnLst>
                                </p:cTn>
                              </p:par>
                              <p:par>
                                <p:cTn id="20" presetID="14" presetClass="entr" presetSubtype="1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randombar(horizontal)">
                                      <p:cBhvr>
                                        <p:cTn id="25" dur="500"/>
                                        <p:tgtEl>
                                          <p:spTgt spid="24"/>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randombar(horizontal)">
                                      <p:cBhvr>
                                        <p:cTn id="28" dur="500"/>
                                        <p:tgtEl>
                                          <p:spTgt spid="25"/>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randombar(horizontal)">
                                      <p:cBhvr>
                                        <p:cTn id="31" dur="500"/>
                                        <p:tgtEl>
                                          <p:spTgt spid="26"/>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randombar(horizontal)">
                                      <p:cBhvr>
                                        <p:cTn id="34" dur="500"/>
                                        <p:tgtEl>
                                          <p:spTgt spid="27"/>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randombar(horizontal)">
                                      <p:cBhvr>
                                        <p:cTn id="37" dur="500"/>
                                        <p:tgtEl>
                                          <p:spTgt spid="28"/>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randombar(horizontal)">
                                      <p:cBhvr>
                                        <p:cTn id="40" dur="500"/>
                                        <p:tgtEl>
                                          <p:spTgt spid="29"/>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randombar(horizontal)">
                                      <p:cBhvr>
                                        <p:cTn id="46" dur="500"/>
                                        <p:tgtEl>
                                          <p:spTgt spid="31"/>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randombar(horizontal)">
                                      <p:cBhvr>
                                        <p:cTn id="49" dur="500"/>
                                        <p:tgtEl>
                                          <p:spTgt spid="32"/>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randombar(horizontal)">
                                      <p:cBhvr>
                                        <p:cTn id="52" dur="500"/>
                                        <p:tgtEl>
                                          <p:spTgt spid="33"/>
                                        </p:tgtEl>
                                      </p:cBhvr>
                                    </p:animEffect>
                                  </p:childTnLst>
                                </p:cTn>
                              </p:par>
                              <p:par>
                                <p:cTn id="53" presetID="53" presetClass="entr" presetSubtype="16"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Effect transition="in" filter="fade">
                                      <p:cBhvr>
                                        <p:cTn id="57" dur="500"/>
                                        <p:tgtEl>
                                          <p:spTgt spid="40"/>
                                        </p:tgtEl>
                                      </p:cBhvr>
                                    </p:animEffect>
                                  </p:childTnLst>
                                </p:cTn>
                              </p:par>
                              <p:par>
                                <p:cTn id="58" presetID="53" presetClass="entr" presetSubtype="16" fill="hold" nodeType="with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p:cTn id="60" dur="500" fill="hold"/>
                                        <p:tgtEl>
                                          <p:spTgt spid="41"/>
                                        </p:tgtEl>
                                        <p:attrNameLst>
                                          <p:attrName>ppt_w</p:attrName>
                                        </p:attrNameLst>
                                      </p:cBhvr>
                                      <p:tavLst>
                                        <p:tav tm="0">
                                          <p:val>
                                            <p:fltVal val="0"/>
                                          </p:val>
                                        </p:tav>
                                        <p:tav tm="100000">
                                          <p:val>
                                            <p:strVal val="#ppt_w"/>
                                          </p:val>
                                        </p:tav>
                                      </p:tavLst>
                                    </p:anim>
                                    <p:anim calcmode="lin" valueType="num">
                                      <p:cBhvr>
                                        <p:cTn id="61" dur="500" fill="hold"/>
                                        <p:tgtEl>
                                          <p:spTgt spid="41"/>
                                        </p:tgtEl>
                                        <p:attrNameLst>
                                          <p:attrName>ppt_h</p:attrName>
                                        </p:attrNameLst>
                                      </p:cBhvr>
                                      <p:tavLst>
                                        <p:tav tm="0">
                                          <p:val>
                                            <p:fltVal val="0"/>
                                          </p:val>
                                        </p:tav>
                                        <p:tav tm="100000">
                                          <p:val>
                                            <p:strVal val="#ppt_h"/>
                                          </p:val>
                                        </p:tav>
                                      </p:tavLst>
                                    </p:anim>
                                    <p:animEffect transition="in" filter="fade">
                                      <p:cBhvr>
                                        <p:cTn id="62" dur="500"/>
                                        <p:tgtEl>
                                          <p:spTgt spid="41"/>
                                        </p:tgtEl>
                                      </p:cBhvr>
                                    </p:animEffect>
                                  </p:childTnLst>
                                </p:cTn>
                              </p:par>
                              <p:par>
                                <p:cTn id="63" presetID="53" presetClass="entr" presetSubtype="16"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 calcmode="lin" valueType="num">
                                      <p:cBhvr>
                                        <p:cTn id="65" dur="500" fill="hold"/>
                                        <p:tgtEl>
                                          <p:spTgt spid="42"/>
                                        </p:tgtEl>
                                        <p:attrNameLst>
                                          <p:attrName>ppt_w</p:attrName>
                                        </p:attrNameLst>
                                      </p:cBhvr>
                                      <p:tavLst>
                                        <p:tav tm="0">
                                          <p:val>
                                            <p:fltVal val="0"/>
                                          </p:val>
                                        </p:tav>
                                        <p:tav tm="100000">
                                          <p:val>
                                            <p:strVal val="#ppt_w"/>
                                          </p:val>
                                        </p:tav>
                                      </p:tavLst>
                                    </p:anim>
                                    <p:anim calcmode="lin" valueType="num">
                                      <p:cBhvr>
                                        <p:cTn id="66" dur="500" fill="hold"/>
                                        <p:tgtEl>
                                          <p:spTgt spid="42"/>
                                        </p:tgtEl>
                                        <p:attrNameLst>
                                          <p:attrName>ppt_h</p:attrName>
                                        </p:attrNameLst>
                                      </p:cBhvr>
                                      <p:tavLst>
                                        <p:tav tm="0">
                                          <p:val>
                                            <p:fltVal val="0"/>
                                          </p:val>
                                        </p:tav>
                                        <p:tav tm="100000">
                                          <p:val>
                                            <p:strVal val="#ppt_h"/>
                                          </p:val>
                                        </p:tav>
                                      </p:tavLst>
                                    </p:anim>
                                    <p:animEffect transition="in" filter="fade">
                                      <p:cBhvr>
                                        <p:cTn id="67" dur="500"/>
                                        <p:tgtEl>
                                          <p:spTgt spid="42"/>
                                        </p:tgtEl>
                                      </p:cBhvr>
                                    </p:animEffect>
                                  </p:childTnLst>
                                </p:cTn>
                              </p:par>
                              <p:par>
                                <p:cTn id="68" presetID="53" presetClass="entr" presetSubtype="16" fill="hold" nodeType="withEffect">
                                  <p:stCondLst>
                                    <p:cond delay="0"/>
                                  </p:stCondLst>
                                  <p:childTnLst>
                                    <p:set>
                                      <p:cBhvr>
                                        <p:cTn id="69" dur="1" fill="hold">
                                          <p:stCondLst>
                                            <p:cond delay="0"/>
                                          </p:stCondLst>
                                        </p:cTn>
                                        <p:tgtEl>
                                          <p:spTgt spid="43"/>
                                        </p:tgtEl>
                                        <p:attrNameLst>
                                          <p:attrName>style.visibility</p:attrName>
                                        </p:attrNameLst>
                                      </p:cBhvr>
                                      <p:to>
                                        <p:strVal val="visible"/>
                                      </p:to>
                                    </p:set>
                                    <p:anim calcmode="lin" valueType="num">
                                      <p:cBhvr>
                                        <p:cTn id="70" dur="500" fill="hold"/>
                                        <p:tgtEl>
                                          <p:spTgt spid="43"/>
                                        </p:tgtEl>
                                        <p:attrNameLst>
                                          <p:attrName>ppt_w</p:attrName>
                                        </p:attrNameLst>
                                      </p:cBhvr>
                                      <p:tavLst>
                                        <p:tav tm="0">
                                          <p:val>
                                            <p:fltVal val="0"/>
                                          </p:val>
                                        </p:tav>
                                        <p:tav tm="100000">
                                          <p:val>
                                            <p:strVal val="#ppt_w"/>
                                          </p:val>
                                        </p:tav>
                                      </p:tavLst>
                                    </p:anim>
                                    <p:anim calcmode="lin" valueType="num">
                                      <p:cBhvr>
                                        <p:cTn id="71" dur="500" fill="hold"/>
                                        <p:tgtEl>
                                          <p:spTgt spid="43"/>
                                        </p:tgtEl>
                                        <p:attrNameLst>
                                          <p:attrName>ppt_h</p:attrName>
                                        </p:attrNameLst>
                                      </p:cBhvr>
                                      <p:tavLst>
                                        <p:tav tm="0">
                                          <p:val>
                                            <p:fltVal val="0"/>
                                          </p:val>
                                        </p:tav>
                                        <p:tav tm="100000">
                                          <p:val>
                                            <p:strVal val="#ppt_h"/>
                                          </p:val>
                                        </p:tav>
                                      </p:tavLst>
                                    </p:anim>
                                    <p:animEffect transition="in" filter="fade">
                                      <p:cBhvr>
                                        <p:cTn id="7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5" name="椭圆 16"/>
          <p:cNvSpPr>
            <a:spLocks noChangeArrowheads="1"/>
          </p:cNvSpPr>
          <p:nvPr/>
        </p:nvSpPr>
        <p:spPr bwMode="auto">
          <a:xfrm>
            <a:off x="6413501" y="4114800"/>
            <a:ext cx="2409825" cy="2409825"/>
          </a:xfrm>
          <a:prstGeom prst="ellipse">
            <a:avLst/>
          </a:prstGeom>
          <a:solidFill>
            <a:schemeClr val="bg1">
              <a:alpha val="7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sz="1200">
              <a:solidFill>
                <a:srgbClr val="FFFFFF"/>
              </a:solidFill>
            </a:endParaRPr>
          </a:p>
        </p:txBody>
      </p:sp>
      <p:sp>
        <p:nvSpPr>
          <p:cNvPr id="19471" name="椭圆 13"/>
          <p:cNvSpPr>
            <a:spLocks noChangeArrowheads="1"/>
          </p:cNvSpPr>
          <p:nvPr/>
        </p:nvSpPr>
        <p:spPr bwMode="auto">
          <a:xfrm>
            <a:off x="6413501" y="1309689"/>
            <a:ext cx="2409825" cy="2409826"/>
          </a:xfrm>
          <a:prstGeom prst="ellipse">
            <a:avLst/>
          </a:prstGeom>
          <a:solidFill>
            <a:schemeClr val="bg1">
              <a:alpha val="7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sz="1200">
              <a:solidFill>
                <a:srgbClr val="FFFFFF"/>
              </a:solidFill>
            </a:endParaRPr>
          </a:p>
        </p:txBody>
      </p:sp>
      <p:sp>
        <p:nvSpPr>
          <p:cNvPr id="19477" name="椭圆 2"/>
          <p:cNvSpPr>
            <a:spLocks noChangeArrowheads="1"/>
          </p:cNvSpPr>
          <p:nvPr/>
        </p:nvSpPr>
        <p:spPr bwMode="auto">
          <a:xfrm>
            <a:off x="3570289" y="1309689"/>
            <a:ext cx="2409825" cy="2409826"/>
          </a:xfrm>
          <a:prstGeom prst="ellipse">
            <a:avLst/>
          </a:prstGeom>
          <a:solidFill>
            <a:schemeClr val="bg1">
              <a:alpha val="7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sz="1200">
              <a:solidFill>
                <a:srgbClr val="FFFFFF"/>
              </a:solidFill>
            </a:endParaRPr>
          </a:p>
        </p:txBody>
      </p:sp>
      <p:sp>
        <p:nvSpPr>
          <p:cNvPr id="19483" name="椭圆 10"/>
          <p:cNvSpPr>
            <a:spLocks noChangeArrowheads="1"/>
          </p:cNvSpPr>
          <p:nvPr/>
        </p:nvSpPr>
        <p:spPr bwMode="auto">
          <a:xfrm>
            <a:off x="3570289" y="4114800"/>
            <a:ext cx="2409825" cy="2409825"/>
          </a:xfrm>
          <a:prstGeom prst="ellipse">
            <a:avLst/>
          </a:prstGeom>
          <a:solidFill>
            <a:schemeClr val="bg1">
              <a:alpha val="7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sz="1200">
              <a:solidFill>
                <a:srgbClr val="FFFFFF"/>
              </a:solidFill>
            </a:endParaRPr>
          </a:p>
        </p:txBody>
      </p:sp>
      <p:cxnSp>
        <p:nvCxnSpPr>
          <p:cNvPr id="19493" name="直接连接符 62"/>
          <p:cNvCxnSpPr>
            <a:cxnSpLocks noChangeShapeType="1"/>
          </p:cNvCxnSpPr>
          <p:nvPr/>
        </p:nvCxnSpPr>
        <p:spPr bwMode="auto">
          <a:xfrm>
            <a:off x="9028114" y="1865313"/>
            <a:ext cx="2755900" cy="0"/>
          </a:xfrm>
          <a:prstGeom prst="line">
            <a:avLst/>
          </a:prstGeom>
          <a:noFill/>
          <a:ln w="6350" cmpd="sng">
            <a:solidFill>
              <a:schemeClr val="bg1">
                <a:alpha val="70000"/>
              </a:schemeClr>
            </a:solidFill>
            <a:round/>
            <a:headEnd type="oval" w="med" len="med"/>
            <a:tailEnd type="oval" w="med" len="med"/>
          </a:ln>
          <a:extLst>
            <a:ext uri="{909E8E84-426E-40DD-AFC4-6F175D3DCCD1}">
              <a14:hiddenFill xmlns:a14="http://schemas.microsoft.com/office/drawing/2010/main">
                <a:noFill/>
              </a14:hiddenFill>
            </a:ext>
          </a:extLst>
        </p:spPr>
      </p:cxnSp>
      <p:cxnSp>
        <p:nvCxnSpPr>
          <p:cNvPr id="19494" name="直接连接符 63"/>
          <p:cNvCxnSpPr>
            <a:cxnSpLocks noChangeShapeType="1"/>
          </p:cNvCxnSpPr>
          <p:nvPr/>
        </p:nvCxnSpPr>
        <p:spPr bwMode="auto">
          <a:xfrm>
            <a:off x="407989" y="1865313"/>
            <a:ext cx="2755900" cy="0"/>
          </a:xfrm>
          <a:prstGeom prst="line">
            <a:avLst/>
          </a:prstGeom>
          <a:noFill/>
          <a:ln w="6350" cmpd="sng">
            <a:solidFill>
              <a:schemeClr val="bg1">
                <a:alpha val="70000"/>
              </a:schemeClr>
            </a:solidFill>
            <a:round/>
            <a:headEnd type="oval" w="med" len="med"/>
            <a:tailEnd type="oval" w="med" len="med"/>
          </a:ln>
          <a:extLst>
            <a:ext uri="{909E8E84-426E-40DD-AFC4-6F175D3DCCD1}">
              <a14:hiddenFill xmlns:a14="http://schemas.microsoft.com/office/drawing/2010/main">
                <a:noFill/>
              </a14:hiddenFill>
            </a:ext>
          </a:extLst>
        </p:spPr>
      </p:cxnSp>
      <p:cxnSp>
        <p:nvCxnSpPr>
          <p:cNvPr id="19495" name="直接连接符 64"/>
          <p:cNvCxnSpPr>
            <a:cxnSpLocks noChangeShapeType="1"/>
          </p:cNvCxnSpPr>
          <p:nvPr/>
        </p:nvCxnSpPr>
        <p:spPr bwMode="auto">
          <a:xfrm>
            <a:off x="9028114" y="4832351"/>
            <a:ext cx="2755900" cy="0"/>
          </a:xfrm>
          <a:prstGeom prst="line">
            <a:avLst/>
          </a:prstGeom>
          <a:noFill/>
          <a:ln w="6350" cmpd="sng">
            <a:solidFill>
              <a:schemeClr val="bg1">
                <a:alpha val="70000"/>
              </a:schemeClr>
            </a:solidFill>
            <a:round/>
            <a:headEnd type="oval" w="med" len="med"/>
            <a:tailEnd type="oval" w="med" len="med"/>
          </a:ln>
          <a:extLst>
            <a:ext uri="{909E8E84-426E-40DD-AFC4-6F175D3DCCD1}">
              <a14:hiddenFill xmlns:a14="http://schemas.microsoft.com/office/drawing/2010/main">
                <a:noFill/>
              </a14:hiddenFill>
            </a:ext>
          </a:extLst>
        </p:spPr>
      </p:cxnSp>
      <p:cxnSp>
        <p:nvCxnSpPr>
          <p:cNvPr id="19496" name="直接连接符 65"/>
          <p:cNvCxnSpPr>
            <a:cxnSpLocks noChangeShapeType="1"/>
          </p:cNvCxnSpPr>
          <p:nvPr/>
        </p:nvCxnSpPr>
        <p:spPr bwMode="auto">
          <a:xfrm>
            <a:off x="407989" y="4832351"/>
            <a:ext cx="2755900" cy="0"/>
          </a:xfrm>
          <a:prstGeom prst="line">
            <a:avLst/>
          </a:prstGeom>
          <a:noFill/>
          <a:ln w="6350" cmpd="sng">
            <a:solidFill>
              <a:schemeClr val="bg1">
                <a:alpha val="70000"/>
              </a:schemeClr>
            </a:solidFill>
            <a:round/>
            <a:headEnd type="oval" w="med" len="med"/>
            <a:tailEnd type="oval" w="med" len="med"/>
          </a:ln>
          <a:extLst>
            <a:ext uri="{909E8E84-426E-40DD-AFC4-6F175D3DCCD1}">
              <a14:hiddenFill xmlns:a14="http://schemas.microsoft.com/office/drawing/2010/main">
                <a:noFill/>
              </a14:hiddenFill>
            </a:ext>
          </a:extLst>
        </p:spPr>
      </p:cxnSp>
      <p:grpSp>
        <p:nvGrpSpPr>
          <p:cNvPr id="19497" name="组合 70"/>
          <p:cNvGrpSpPr>
            <a:grpSpLocks/>
          </p:cNvGrpSpPr>
          <p:nvPr/>
        </p:nvGrpSpPr>
        <p:grpSpPr bwMode="auto">
          <a:xfrm>
            <a:off x="407988" y="1431926"/>
            <a:ext cx="2798763" cy="1685307"/>
            <a:chOff x="0" y="0"/>
            <a:chExt cx="2798942" cy="1686667"/>
          </a:xfrm>
        </p:grpSpPr>
        <p:grpSp>
          <p:nvGrpSpPr>
            <p:cNvPr id="19498" name="组合 69"/>
            <p:cNvGrpSpPr>
              <a:grpSpLocks/>
            </p:cNvGrpSpPr>
            <p:nvPr/>
          </p:nvGrpSpPr>
          <p:grpSpPr bwMode="auto">
            <a:xfrm>
              <a:off x="63418" y="0"/>
              <a:ext cx="2582237" cy="338554"/>
              <a:chOff x="0" y="0"/>
              <a:chExt cx="2582237" cy="338554"/>
            </a:xfrm>
          </p:grpSpPr>
          <p:sp>
            <p:nvSpPr>
              <p:cNvPr id="19499" name="任意多边形 66"/>
              <p:cNvSpPr>
                <a:spLocks/>
              </p:cNvSpPr>
              <p:nvPr/>
            </p:nvSpPr>
            <p:spPr bwMode="auto">
              <a:xfrm>
                <a:off x="86" y="9533"/>
                <a:ext cx="320696" cy="319346"/>
              </a:xfrm>
              <a:custGeom>
                <a:avLst/>
                <a:gdLst>
                  <a:gd name="T0" fmla="*/ 154927 w 406684"/>
                  <a:gd name="T1" fmla="*/ 127389 h 406684"/>
                  <a:gd name="T2" fmla="*/ 154927 w 406684"/>
                  <a:gd name="T3" fmla="*/ 289314 h 406684"/>
                  <a:gd name="T4" fmla="*/ 294518 w 406684"/>
                  <a:gd name="T5" fmla="*/ 208352 h 406684"/>
                  <a:gd name="T6" fmla="*/ 154927 w 406684"/>
                  <a:gd name="T7" fmla="*/ 127389 h 406684"/>
                  <a:gd name="T8" fmla="*/ 203342 w 406684"/>
                  <a:gd name="T9" fmla="*/ 0 h 406684"/>
                  <a:gd name="T10" fmla="*/ 406684 w 406684"/>
                  <a:gd name="T11" fmla="*/ 203342 h 406684"/>
                  <a:gd name="T12" fmla="*/ 203342 w 406684"/>
                  <a:gd name="T13" fmla="*/ 406684 h 406684"/>
                  <a:gd name="T14" fmla="*/ 0 w 406684"/>
                  <a:gd name="T15" fmla="*/ 203342 h 406684"/>
                  <a:gd name="T16" fmla="*/ 203342 w 406684"/>
                  <a:gd name="T17" fmla="*/ 0 h 406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alpha val="7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1351"/>
              </a:p>
            </p:txBody>
          </p:sp>
          <p:pic>
            <p:nvPicPr>
              <p:cNvPr id="19500" name="文本框 67"/>
              <p:cNvPicPr>
                <a:picLocks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73508" y="-17667"/>
                <a:ext cx="2109352" cy="43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grpSp>
        <p:sp>
          <p:nvSpPr>
            <p:cNvPr id="19501" name="矩形 68"/>
            <p:cNvSpPr>
              <a:spLocks noChangeArrowheads="1"/>
            </p:cNvSpPr>
            <p:nvPr/>
          </p:nvSpPr>
          <p:spPr bwMode="auto">
            <a:xfrm>
              <a:off x="0" y="485369"/>
              <a:ext cx="2798942" cy="120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en-US" sz="1200">
                  <a:solidFill>
                    <a:schemeClr val="bg1"/>
                  </a:solidFill>
                  <a:latin typeface="Arial" pitchFamily="34" charset="0"/>
                </a:rPr>
                <a:t>Just for today I will exercise my soul in three ways. I will do somebody a good turn and not get found out: If anybody knows of it, it will not count. I will do at least two things I don‘t want to do—just for exercise. </a:t>
              </a:r>
              <a:endParaRPr lang="zh-CN" altLang="en-US" sz="1200">
                <a:solidFill>
                  <a:schemeClr val="bg1"/>
                </a:solidFill>
                <a:latin typeface="Arial" pitchFamily="34" charset="0"/>
              </a:endParaRPr>
            </a:p>
          </p:txBody>
        </p:sp>
      </p:grpSp>
      <p:grpSp>
        <p:nvGrpSpPr>
          <p:cNvPr id="19502" name="组合 71"/>
          <p:cNvGrpSpPr>
            <a:grpSpLocks/>
          </p:cNvGrpSpPr>
          <p:nvPr/>
        </p:nvGrpSpPr>
        <p:grpSpPr bwMode="auto">
          <a:xfrm>
            <a:off x="407988" y="4398965"/>
            <a:ext cx="2798763" cy="1685306"/>
            <a:chOff x="0" y="0"/>
            <a:chExt cx="2798942" cy="1686668"/>
          </a:xfrm>
        </p:grpSpPr>
        <p:grpSp>
          <p:nvGrpSpPr>
            <p:cNvPr id="19503" name="组合 72"/>
            <p:cNvGrpSpPr>
              <a:grpSpLocks/>
            </p:cNvGrpSpPr>
            <p:nvPr/>
          </p:nvGrpSpPr>
          <p:grpSpPr bwMode="auto">
            <a:xfrm>
              <a:off x="63418" y="0"/>
              <a:ext cx="2582237" cy="338554"/>
              <a:chOff x="0" y="0"/>
              <a:chExt cx="2582237" cy="338554"/>
            </a:xfrm>
          </p:grpSpPr>
          <p:sp>
            <p:nvSpPr>
              <p:cNvPr id="19504" name="任意多边形 74"/>
              <p:cNvSpPr>
                <a:spLocks/>
              </p:cNvSpPr>
              <p:nvPr/>
            </p:nvSpPr>
            <p:spPr bwMode="auto">
              <a:xfrm>
                <a:off x="86" y="9533"/>
                <a:ext cx="320696" cy="319345"/>
              </a:xfrm>
              <a:custGeom>
                <a:avLst/>
                <a:gdLst>
                  <a:gd name="T0" fmla="*/ 154927 w 406684"/>
                  <a:gd name="T1" fmla="*/ 127389 h 406684"/>
                  <a:gd name="T2" fmla="*/ 154927 w 406684"/>
                  <a:gd name="T3" fmla="*/ 289314 h 406684"/>
                  <a:gd name="T4" fmla="*/ 294518 w 406684"/>
                  <a:gd name="T5" fmla="*/ 208352 h 406684"/>
                  <a:gd name="T6" fmla="*/ 154927 w 406684"/>
                  <a:gd name="T7" fmla="*/ 127389 h 406684"/>
                  <a:gd name="T8" fmla="*/ 203342 w 406684"/>
                  <a:gd name="T9" fmla="*/ 0 h 406684"/>
                  <a:gd name="T10" fmla="*/ 406684 w 406684"/>
                  <a:gd name="T11" fmla="*/ 203342 h 406684"/>
                  <a:gd name="T12" fmla="*/ 203342 w 406684"/>
                  <a:gd name="T13" fmla="*/ 406684 h 406684"/>
                  <a:gd name="T14" fmla="*/ 0 w 406684"/>
                  <a:gd name="T15" fmla="*/ 203342 h 406684"/>
                  <a:gd name="T16" fmla="*/ 203342 w 406684"/>
                  <a:gd name="T17" fmla="*/ 0 h 406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alpha val="7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1351"/>
              </a:p>
            </p:txBody>
          </p:sp>
          <p:pic>
            <p:nvPicPr>
              <p:cNvPr id="19505" name="文本框 75"/>
              <p:cNvPicPr>
                <a:picLocks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73508" y="-15952"/>
                <a:ext cx="2109352" cy="43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grpSp>
        <p:sp>
          <p:nvSpPr>
            <p:cNvPr id="19506" name="矩形 73"/>
            <p:cNvSpPr>
              <a:spLocks noChangeArrowheads="1"/>
            </p:cNvSpPr>
            <p:nvPr/>
          </p:nvSpPr>
          <p:spPr bwMode="auto">
            <a:xfrm>
              <a:off x="0" y="485369"/>
              <a:ext cx="2798942" cy="120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en-US" sz="1200">
                  <a:solidFill>
                    <a:schemeClr val="bg1"/>
                  </a:solidFill>
                  <a:latin typeface="Arial" pitchFamily="34" charset="0"/>
                </a:rPr>
                <a:t>Just for today I will exercise my soul in three ways. I will do somebody a good turn and not get found out: If anybody knows of it, it will not count. I will do at least two things I don‘t want to do—just for exercise. </a:t>
              </a:r>
              <a:endParaRPr lang="zh-CN" altLang="en-US" sz="1200">
                <a:solidFill>
                  <a:schemeClr val="bg1"/>
                </a:solidFill>
                <a:latin typeface="Arial" pitchFamily="34" charset="0"/>
              </a:endParaRPr>
            </a:p>
          </p:txBody>
        </p:sp>
      </p:grpSp>
      <p:grpSp>
        <p:nvGrpSpPr>
          <p:cNvPr id="19507" name="组合 76"/>
          <p:cNvGrpSpPr>
            <a:grpSpLocks/>
          </p:cNvGrpSpPr>
          <p:nvPr/>
        </p:nvGrpSpPr>
        <p:grpSpPr bwMode="auto">
          <a:xfrm>
            <a:off x="9042401" y="1431926"/>
            <a:ext cx="2798763" cy="1685307"/>
            <a:chOff x="0" y="0"/>
            <a:chExt cx="2798942" cy="1686667"/>
          </a:xfrm>
        </p:grpSpPr>
        <p:grpSp>
          <p:nvGrpSpPr>
            <p:cNvPr id="19508" name="组合 77"/>
            <p:cNvGrpSpPr>
              <a:grpSpLocks/>
            </p:cNvGrpSpPr>
            <p:nvPr/>
          </p:nvGrpSpPr>
          <p:grpSpPr bwMode="auto">
            <a:xfrm>
              <a:off x="63418" y="0"/>
              <a:ext cx="2582237" cy="338554"/>
              <a:chOff x="0" y="0"/>
              <a:chExt cx="2582237" cy="338554"/>
            </a:xfrm>
          </p:grpSpPr>
          <p:sp>
            <p:nvSpPr>
              <p:cNvPr id="19509" name="任意多边形 79"/>
              <p:cNvSpPr>
                <a:spLocks/>
              </p:cNvSpPr>
              <p:nvPr/>
            </p:nvSpPr>
            <p:spPr bwMode="auto">
              <a:xfrm>
                <a:off x="86" y="9533"/>
                <a:ext cx="320695" cy="319346"/>
              </a:xfrm>
              <a:custGeom>
                <a:avLst/>
                <a:gdLst>
                  <a:gd name="T0" fmla="*/ 154927 w 406684"/>
                  <a:gd name="T1" fmla="*/ 127389 h 406684"/>
                  <a:gd name="T2" fmla="*/ 154927 w 406684"/>
                  <a:gd name="T3" fmla="*/ 289314 h 406684"/>
                  <a:gd name="T4" fmla="*/ 294518 w 406684"/>
                  <a:gd name="T5" fmla="*/ 208352 h 406684"/>
                  <a:gd name="T6" fmla="*/ 154927 w 406684"/>
                  <a:gd name="T7" fmla="*/ 127389 h 406684"/>
                  <a:gd name="T8" fmla="*/ 203342 w 406684"/>
                  <a:gd name="T9" fmla="*/ 0 h 406684"/>
                  <a:gd name="T10" fmla="*/ 406684 w 406684"/>
                  <a:gd name="T11" fmla="*/ 203342 h 406684"/>
                  <a:gd name="T12" fmla="*/ 203342 w 406684"/>
                  <a:gd name="T13" fmla="*/ 406684 h 406684"/>
                  <a:gd name="T14" fmla="*/ 0 w 406684"/>
                  <a:gd name="T15" fmla="*/ 203342 h 406684"/>
                  <a:gd name="T16" fmla="*/ 203342 w 406684"/>
                  <a:gd name="T17" fmla="*/ 0 h 406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alpha val="7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1351"/>
              </a:p>
            </p:txBody>
          </p:sp>
          <p:pic>
            <p:nvPicPr>
              <p:cNvPr id="19510" name="文本框 80"/>
              <p:cNvPicPr>
                <a:picLocks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77128" y="-17667"/>
                <a:ext cx="2103254" cy="43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grpSp>
        <p:sp>
          <p:nvSpPr>
            <p:cNvPr id="19511" name="矩形 78"/>
            <p:cNvSpPr>
              <a:spLocks noChangeArrowheads="1"/>
            </p:cNvSpPr>
            <p:nvPr/>
          </p:nvSpPr>
          <p:spPr bwMode="auto">
            <a:xfrm>
              <a:off x="0" y="485369"/>
              <a:ext cx="2798942" cy="120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en-US" sz="1200">
                  <a:solidFill>
                    <a:schemeClr val="bg1"/>
                  </a:solidFill>
                  <a:latin typeface="Arial" pitchFamily="34" charset="0"/>
                </a:rPr>
                <a:t>Just for today I will exercise my soul in three ways. I will do somebody a good turn and not get found out: If anybody knows of it, it will not count. I will do at least two things I don‘t want to do—just for exercise. </a:t>
              </a:r>
              <a:endParaRPr lang="zh-CN" altLang="en-US" sz="1200">
                <a:solidFill>
                  <a:schemeClr val="bg1"/>
                </a:solidFill>
                <a:latin typeface="Arial" pitchFamily="34" charset="0"/>
              </a:endParaRPr>
            </a:p>
          </p:txBody>
        </p:sp>
      </p:grpSp>
      <p:grpSp>
        <p:nvGrpSpPr>
          <p:cNvPr id="19512" name="组合 81"/>
          <p:cNvGrpSpPr>
            <a:grpSpLocks/>
          </p:cNvGrpSpPr>
          <p:nvPr/>
        </p:nvGrpSpPr>
        <p:grpSpPr bwMode="auto">
          <a:xfrm>
            <a:off x="9042401" y="4398965"/>
            <a:ext cx="2798763" cy="1685306"/>
            <a:chOff x="0" y="0"/>
            <a:chExt cx="2798942" cy="1686668"/>
          </a:xfrm>
        </p:grpSpPr>
        <p:grpSp>
          <p:nvGrpSpPr>
            <p:cNvPr id="19513" name="组合 82"/>
            <p:cNvGrpSpPr>
              <a:grpSpLocks/>
            </p:cNvGrpSpPr>
            <p:nvPr/>
          </p:nvGrpSpPr>
          <p:grpSpPr bwMode="auto">
            <a:xfrm>
              <a:off x="63418" y="0"/>
              <a:ext cx="2582237" cy="338554"/>
              <a:chOff x="0" y="0"/>
              <a:chExt cx="2582237" cy="338554"/>
            </a:xfrm>
          </p:grpSpPr>
          <p:sp>
            <p:nvSpPr>
              <p:cNvPr id="19514" name="任意多边形 84"/>
              <p:cNvSpPr>
                <a:spLocks/>
              </p:cNvSpPr>
              <p:nvPr/>
            </p:nvSpPr>
            <p:spPr bwMode="auto">
              <a:xfrm>
                <a:off x="86" y="9533"/>
                <a:ext cx="320695" cy="319345"/>
              </a:xfrm>
              <a:custGeom>
                <a:avLst/>
                <a:gdLst>
                  <a:gd name="T0" fmla="*/ 154927 w 406684"/>
                  <a:gd name="T1" fmla="*/ 127389 h 406684"/>
                  <a:gd name="T2" fmla="*/ 154927 w 406684"/>
                  <a:gd name="T3" fmla="*/ 289314 h 406684"/>
                  <a:gd name="T4" fmla="*/ 294518 w 406684"/>
                  <a:gd name="T5" fmla="*/ 208352 h 406684"/>
                  <a:gd name="T6" fmla="*/ 154927 w 406684"/>
                  <a:gd name="T7" fmla="*/ 127389 h 406684"/>
                  <a:gd name="T8" fmla="*/ 203342 w 406684"/>
                  <a:gd name="T9" fmla="*/ 0 h 406684"/>
                  <a:gd name="T10" fmla="*/ 406684 w 406684"/>
                  <a:gd name="T11" fmla="*/ 203342 h 406684"/>
                  <a:gd name="T12" fmla="*/ 203342 w 406684"/>
                  <a:gd name="T13" fmla="*/ 406684 h 406684"/>
                  <a:gd name="T14" fmla="*/ 0 w 406684"/>
                  <a:gd name="T15" fmla="*/ 203342 h 406684"/>
                  <a:gd name="T16" fmla="*/ 203342 w 406684"/>
                  <a:gd name="T17" fmla="*/ 0 h 406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alpha val="7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1351"/>
              </a:p>
            </p:txBody>
          </p:sp>
          <p:pic>
            <p:nvPicPr>
              <p:cNvPr id="19515" name="文本框 85"/>
              <p:cNvPicPr>
                <a:picLocks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77128" y="-15952"/>
                <a:ext cx="2103254" cy="43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grpSp>
        <p:sp>
          <p:nvSpPr>
            <p:cNvPr id="19516" name="矩形 83"/>
            <p:cNvSpPr>
              <a:spLocks noChangeArrowheads="1"/>
            </p:cNvSpPr>
            <p:nvPr/>
          </p:nvSpPr>
          <p:spPr bwMode="auto">
            <a:xfrm>
              <a:off x="0" y="485369"/>
              <a:ext cx="2798942" cy="120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en-US" sz="1200">
                  <a:solidFill>
                    <a:schemeClr val="bg1"/>
                  </a:solidFill>
                  <a:latin typeface="Arial" pitchFamily="34" charset="0"/>
                </a:rPr>
                <a:t>Just for today I will exercise my soul in three ways. I will do somebody a good turn and not get found out: If anybody knows of it, it will not count. I will do at least two things I don‘t want to do—just for exercise. </a:t>
              </a:r>
              <a:endParaRPr lang="zh-CN" altLang="en-US" sz="1200">
                <a:solidFill>
                  <a:schemeClr val="bg1"/>
                </a:solidFill>
                <a:latin typeface="Arial" pitchFamily="34" charset="0"/>
              </a:endParaRPr>
            </a:p>
          </p:txBody>
        </p:sp>
      </p:grpSp>
      <p:pic>
        <p:nvPicPr>
          <p:cNvPr id="61" name="图片占位符 43">
            <a:extLst>
              <a:ext uri="{FF2B5EF4-FFF2-40B4-BE49-F238E27FC236}">
                <a16:creationId xmlns:a16="http://schemas.microsoft.com/office/drawing/2014/main" id="{CE06BDE6-7A02-4300-855C-54ED6CDA93BC}"/>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3722943" y="1430584"/>
            <a:ext cx="2097261" cy="2126758"/>
          </a:xfrm>
          <a:custGeom>
            <a:avLst/>
            <a:gdLst>
              <a:gd name="connsiteX0" fmla="*/ 704293 w 1408586"/>
              <a:gd name="connsiteY0" fmla="*/ 0 h 1408586"/>
              <a:gd name="connsiteX1" fmla="*/ 1408586 w 1408586"/>
              <a:gd name="connsiteY1" fmla="*/ 704293 h 1408586"/>
              <a:gd name="connsiteX2" fmla="*/ 704293 w 1408586"/>
              <a:gd name="connsiteY2" fmla="*/ 1408586 h 1408586"/>
              <a:gd name="connsiteX3" fmla="*/ 0 w 1408586"/>
              <a:gd name="connsiteY3" fmla="*/ 704293 h 1408586"/>
              <a:gd name="connsiteX4" fmla="*/ 704293 w 1408586"/>
              <a:gd name="connsiteY4" fmla="*/ 0 h 1408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8586" h="1408586">
                <a:moveTo>
                  <a:pt x="704293" y="0"/>
                </a:moveTo>
                <a:cubicBezTo>
                  <a:pt x="1093263" y="0"/>
                  <a:pt x="1408586" y="315323"/>
                  <a:pt x="1408586" y="704293"/>
                </a:cubicBezTo>
                <a:cubicBezTo>
                  <a:pt x="1408586" y="1093263"/>
                  <a:pt x="1093263" y="1408586"/>
                  <a:pt x="704293" y="1408586"/>
                </a:cubicBezTo>
                <a:cubicBezTo>
                  <a:pt x="315323" y="1408586"/>
                  <a:pt x="0" y="1093263"/>
                  <a:pt x="0" y="704293"/>
                </a:cubicBezTo>
                <a:cubicBezTo>
                  <a:pt x="0" y="315323"/>
                  <a:pt x="315323" y="0"/>
                  <a:pt x="704293" y="0"/>
                </a:cubicBezTo>
                <a:close/>
              </a:path>
            </a:pathLst>
          </a:custGeom>
        </p:spPr>
      </p:pic>
      <p:pic>
        <p:nvPicPr>
          <p:cNvPr id="62" name="图片占位符 43">
            <a:extLst>
              <a:ext uri="{FF2B5EF4-FFF2-40B4-BE49-F238E27FC236}">
                <a16:creationId xmlns:a16="http://schemas.microsoft.com/office/drawing/2014/main" id="{CE06BDE6-7A02-4300-855C-54ED6CDA93BC}"/>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6579791" y="1441451"/>
            <a:ext cx="2114504" cy="2144243"/>
          </a:xfrm>
          <a:custGeom>
            <a:avLst/>
            <a:gdLst>
              <a:gd name="connsiteX0" fmla="*/ 704293 w 1408586"/>
              <a:gd name="connsiteY0" fmla="*/ 0 h 1408586"/>
              <a:gd name="connsiteX1" fmla="*/ 1408586 w 1408586"/>
              <a:gd name="connsiteY1" fmla="*/ 704293 h 1408586"/>
              <a:gd name="connsiteX2" fmla="*/ 704293 w 1408586"/>
              <a:gd name="connsiteY2" fmla="*/ 1408586 h 1408586"/>
              <a:gd name="connsiteX3" fmla="*/ 0 w 1408586"/>
              <a:gd name="connsiteY3" fmla="*/ 704293 h 1408586"/>
              <a:gd name="connsiteX4" fmla="*/ 704293 w 1408586"/>
              <a:gd name="connsiteY4" fmla="*/ 0 h 1408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8586" h="1408586">
                <a:moveTo>
                  <a:pt x="704293" y="0"/>
                </a:moveTo>
                <a:cubicBezTo>
                  <a:pt x="1093263" y="0"/>
                  <a:pt x="1408586" y="315323"/>
                  <a:pt x="1408586" y="704293"/>
                </a:cubicBezTo>
                <a:cubicBezTo>
                  <a:pt x="1408586" y="1093263"/>
                  <a:pt x="1093263" y="1408586"/>
                  <a:pt x="704293" y="1408586"/>
                </a:cubicBezTo>
                <a:cubicBezTo>
                  <a:pt x="315323" y="1408586"/>
                  <a:pt x="0" y="1093263"/>
                  <a:pt x="0" y="704293"/>
                </a:cubicBezTo>
                <a:cubicBezTo>
                  <a:pt x="0" y="315323"/>
                  <a:pt x="315323" y="0"/>
                  <a:pt x="704293" y="0"/>
                </a:cubicBezTo>
                <a:close/>
              </a:path>
            </a:pathLst>
          </a:custGeom>
        </p:spPr>
      </p:pic>
      <p:pic>
        <p:nvPicPr>
          <p:cNvPr id="63" name="图片占位符 43">
            <a:extLst>
              <a:ext uri="{FF2B5EF4-FFF2-40B4-BE49-F238E27FC236}">
                <a16:creationId xmlns:a16="http://schemas.microsoft.com/office/drawing/2014/main" id="{CE06BDE6-7A02-4300-855C-54ED6CDA93BC}"/>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3705700" y="4247590"/>
            <a:ext cx="2114504" cy="2144243"/>
          </a:xfrm>
          <a:custGeom>
            <a:avLst/>
            <a:gdLst>
              <a:gd name="connsiteX0" fmla="*/ 704293 w 1408586"/>
              <a:gd name="connsiteY0" fmla="*/ 0 h 1408586"/>
              <a:gd name="connsiteX1" fmla="*/ 1408586 w 1408586"/>
              <a:gd name="connsiteY1" fmla="*/ 704293 h 1408586"/>
              <a:gd name="connsiteX2" fmla="*/ 704293 w 1408586"/>
              <a:gd name="connsiteY2" fmla="*/ 1408586 h 1408586"/>
              <a:gd name="connsiteX3" fmla="*/ 0 w 1408586"/>
              <a:gd name="connsiteY3" fmla="*/ 704293 h 1408586"/>
              <a:gd name="connsiteX4" fmla="*/ 704293 w 1408586"/>
              <a:gd name="connsiteY4" fmla="*/ 0 h 1408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8586" h="1408586">
                <a:moveTo>
                  <a:pt x="704293" y="0"/>
                </a:moveTo>
                <a:cubicBezTo>
                  <a:pt x="1093263" y="0"/>
                  <a:pt x="1408586" y="315323"/>
                  <a:pt x="1408586" y="704293"/>
                </a:cubicBezTo>
                <a:cubicBezTo>
                  <a:pt x="1408586" y="1093263"/>
                  <a:pt x="1093263" y="1408586"/>
                  <a:pt x="704293" y="1408586"/>
                </a:cubicBezTo>
                <a:cubicBezTo>
                  <a:pt x="315323" y="1408586"/>
                  <a:pt x="0" y="1093263"/>
                  <a:pt x="0" y="704293"/>
                </a:cubicBezTo>
                <a:cubicBezTo>
                  <a:pt x="0" y="315323"/>
                  <a:pt x="315323" y="0"/>
                  <a:pt x="704293" y="0"/>
                </a:cubicBezTo>
                <a:close/>
              </a:path>
            </a:pathLst>
          </a:custGeom>
        </p:spPr>
      </p:pic>
      <p:pic>
        <p:nvPicPr>
          <p:cNvPr id="64" name="图片占位符 43">
            <a:extLst>
              <a:ext uri="{FF2B5EF4-FFF2-40B4-BE49-F238E27FC236}">
                <a16:creationId xmlns:a16="http://schemas.microsoft.com/office/drawing/2014/main" id="{CE06BDE6-7A02-4300-855C-54ED6CDA93BC}"/>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6533817" y="4247589"/>
            <a:ext cx="2114504" cy="2144243"/>
          </a:xfrm>
          <a:custGeom>
            <a:avLst/>
            <a:gdLst>
              <a:gd name="connsiteX0" fmla="*/ 704293 w 1408586"/>
              <a:gd name="connsiteY0" fmla="*/ 0 h 1408586"/>
              <a:gd name="connsiteX1" fmla="*/ 1408586 w 1408586"/>
              <a:gd name="connsiteY1" fmla="*/ 704293 h 1408586"/>
              <a:gd name="connsiteX2" fmla="*/ 704293 w 1408586"/>
              <a:gd name="connsiteY2" fmla="*/ 1408586 h 1408586"/>
              <a:gd name="connsiteX3" fmla="*/ 0 w 1408586"/>
              <a:gd name="connsiteY3" fmla="*/ 704293 h 1408586"/>
              <a:gd name="connsiteX4" fmla="*/ 704293 w 1408586"/>
              <a:gd name="connsiteY4" fmla="*/ 0 h 1408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8586" h="1408586">
                <a:moveTo>
                  <a:pt x="704293" y="0"/>
                </a:moveTo>
                <a:cubicBezTo>
                  <a:pt x="1093263" y="0"/>
                  <a:pt x="1408586" y="315323"/>
                  <a:pt x="1408586" y="704293"/>
                </a:cubicBezTo>
                <a:cubicBezTo>
                  <a:pt x="1408586" y="1093263"/>
                  <a:pt x="1093263" y="1408586"/>
                  <a:pt x="704293" y="1408586"/>
                </a:cubicBezTo>
                <a:cubicBezTo>
                  <a:pt x="315323" y="1408586"/>
                  <a:pt x="0" y="1093263"/>
                  <a:pt x="0" y="704293"/>
                </a:cubicBezTo>
                <a:cubicBezTo>
                  <a:pt x="0" y="315323"/>
                  <a:pt x="315323" y="0"/>
                  <a:pt x="704293" y="0"/>
                </a:cubicBezTo>
                <a:close/>
              </a:path>
            </a:pathLst>
          </a:custGeom>
        </p:spPr>
      </p:pic>
      <p:sp>
        <p:nvSpPr>
          <p:cNvPr id="65" name="任意多边形 9"/>
          <p:cNvSpPr>
            <a:spLocks/>
          </p:cNvSpPr>
          <p:nvPr/>
        </p:nvSpPr>
        <p:spPr bwMode="auto">
          <a:xfrm>
            <a:off x="407988" y="163514"/>
            <a:ext cx="619125" cy="630237"/>
          </a:xfrm>
          <a:custGeom>
            <a:avLst/>
            <a:gdLst>
              <a:gd name="T0" fmla="*/ 318220 w 619265"/>
              <a:gd name="T1" fmla="*/ 0 h 630260"/>
              <a:gd name="T2" fmla="*/ 611433 w 619265"/>
              <a:gd name="T3" fmla="*/ 194354 h 630260"/>
              <a:gd name="T4" fmla="*/ 619265 w 619265"/>
              <a:gd name="T5" fmla="*/ 219585 h 630260"/>
              <a:gd name="T6" fmla="*/ 256918 w 619265"/>
              <a:gd name="T7" fmla="*/ 630260 h 630260"/>
              <a:gd name="T8" fmla="*/ 254088 w 619265"/>
              <a:gd name="T9" fmla="*/ 629975 h 630260"/>
              <a:gd name="T10" fmla="*/ 0 w 619265"/>
              <a:gd name="T11" fmla="*/ 318220 h 630260"/>
              <a:gd name="T12" fmla="*/ 318220 w 619265"/>
              <a:gd name="T13" fmla="*/ 0 h 630260"/>
            </a:gdLst>
            <a:ahLst/>
            <a:cxnLst>
              <a:cxn ang="0">
                <a:pos x="T0" y="T1"/>
              </a:cxn>
              <a:cxn ang="0">
                <a:pos x="T2" y="T3"/>
              </a:cxn>
              <a:cxn ang="0">
                <a:pos x="T4" y="T5"/>
              </a:cxn>
              <a:cxn ang="0">
                <a:pos x="T6" y="T7"/>
              </a:cxn>
              <a:cxn ang="0">
                <a:pos x="T8" y="T9"/>
              </a:cxn>
              <a:cxn ang="0">
                <a:pos x="T10" y="T11"/>
              </a:cxn>
              <a:cxn ang="0">
                <a:pos x="T12" y="T13"/>
              </a:cxn>
            </a:cxnLst>
            <a:rect l="0" t="0" r="r" b="b"/>
            <a:pathLst>
              <a:path w="619265" h="630260">
                <a:moveTo>
                  <a:pt x="318220" y="0"/>
                </a:moveTo>
                <a:cubicBezTo>
                  <a:pt x="450031" y="0"/>
                  <a:pt x="563124" y="80141"/>
                  <a:pt x="611433" y="194354"/>
                </a:cubicBezTo>
                <a:lnTo>
                  <a:pt x="619265" y="219585"/>
                </a:lnTo>
                <a:lnTo>
                  <a:pt x="256918" y="630260"/>
                </a:lnTo>
                <a:lnTo>
                  <a:pt x="254088" y="629975"/>
                </a:lnTo>
                <a:cubicBezTo>
                  <a:pt x="109080" y="600302"/>
                  <a:pt x="0" y="472000"/>
                  <a:pt x="0" y="318220"/>
                </a:cubicBezTo>
                <a:cubicBezTo>
                  <a:pt x="0" y="142472"/>
                  <a:pt x="142472" y="0"/>
                  <a:pt x="318220" y="0"/>
                </a:cubicBezTo>
                <a:close/>
              </a:path>
            </a:pathLst>
          </a:custGeom>
          <a:solidFill>
            <a:schemeClr val="bg1">
              <a:alpha val="8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1351"/>
          </a:p>
        </p:txBody>
      </p:sp>
      <p:cxnSp>
        <p:nvCxnSpPr>
          <p:cNvPr id="66" name="直接连接符 11"/>
          <p:cNvCxnSpPr>
            <a:cxnSpLocks noChangeShapeType="1"/>
          </p:cNvCxnSpPr>
          <p:nvPr/>
        </p:nvCxnSpPr>
        <p:spPr bwMode="auto">
          <a:xfrm flipH="1">
            <a:off x="819149" y="404814"/>
            <a:ext cx="338139" cy="395287"/>
          </a:xfrm>
          <a:prstGeom prst="line">
            <a:avLst/>
          </a:prstGeom>
          <a:noFill/>
          <a:ln w="6350" cmpd="sng">
            <a:solidFill>
              <a:schemeClr val="bg1">
                <a:alpha val="50000"/>
              </a:schemeClr>
            </a:solidFill>
            <a:round/>
            <a:headEnd/>
            <a:tailEnd/>
          </a:ln>
          <a:extLst>
            <a:ext uri="{909E8E84-426E-40DD-AFC4-6F175D3DCCD1}">
              <a14:hiddenFill xmlns:a14="http://schemas.microsoft.com/office/drawing/2010/main">
                <a:noFill/>
              </a14:hiddenFill>
            </a:ext>
          </a:extLst>
        </p:spPr>
      </p:cxnSp>
      <p:sp>
        <p:nvSpPr>
          <p:cNvPr id="67" name="文本框 12"/>
          <p:cNvSpPr txBox="1">
            <a:spLocks noChangeArrowheads="1"/>
          </p:cNvSpPr>
          <p:nvPr/>
        </p:nvSpPr>
        <p:spPr bwMode="auto">
          <a:xfrm>
            <a:off x="368301" y="247651"/>
            <a:ext cx="5889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vl2pPr marL="742950" indent="-285750"/>
            <a:lvl3pPr/>
            <a:lvl4pPr/>
            <a:lvl5pPr/>
            <a:lvl6pPr/>
            <a:lvl7pPr/>
            <a:lvl8pPr/>
            <a:lvl9pPr/>
          </a:lstStyle>
          <a:p>
            <a:pPr algn="ctr" eaLnBrk="1" hangingPunct="1"/>
            <a:r>
              <a:rPr lang="en-US" sz="2400" b="1" dirty="0" smtClean="0">
                <a:solidFill>
                  <a:srgbClr val="132F55"/>
                </a:solidFill>
                <a:latin typeface="华文细黑" pitchFamily="2" charset="-122"/>
                <a:ea typeface="华文细黑" pitchFamily="2" charset="-122"/>
              </a:rPr>
              <a:t>04</a:t>
            </a:r>
            <a:endParaRPr lang="zh-CN" altLang="en-US" sz="2400" b="1" dirty="0">
              <a:solidFill>
                <a:srgbClr val="132F55"/>
              </a:solidFill>
              <a:latin typeface="华文细黑" pitchFamily="2" charset="-122"/>
              <a:ea typeface="华文细黑" pitchFamily="2" charset="-122"/>
            </a:endParaRPr>
          </a:p>
        </p:txBody>
      </p:sp>
      <p:cxnSp>
        <p:nvCxnSpPr>
          <p:cNvPr id="68" name="直接连接符 14"/>
          <p:cNvCxnSpPr>
            <a:cxnSpLocks noChangeShapeType="1"/>
          </p:cNvCxnSpPr>
          <p:nvPr/>
        </p:nvCxnSpPr>
        <p:spPr bwMode="auto">
          <a:xfrm>
            <a:off x="398463" y="873125"/>
            <a:ext cx="11385551" cy="0"/>
          </a:xfrm>
          <a:prstGeom prst="line">
            <a:avLst/>
          </a:prstGeom>
          <a:noFill/>
          <a:ln w="6350" cmpd="sng">
            <a:solidFill>
              <a:schemeClr val="bg1">
                <a:alpha val="50000"/>
              </a:schemeClr>
            </a:solidFill>
            <a:round/>
            <a:headEnd/>
            <a:tailEnd/>
          </a:ln>
          <a:extLst>
            <a:ext uri="{909E8E84-426E-40DD-AFC4-6F175D3DCCD1}">
              <a14:hiddenFill xmlns:a14="http://schemas.microsoft.com/office/drawing/2010/main">
                <a:noFill/>
              </a14:hiddenFill>
            </a:ext>
          </a:extLst>
        </p:spPr>
      </p:cxnSp>
      <p:pic>
        <p:nvPicPr>
          <p:cNvPr id="69" name="图片 6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51467" y="348364"/>
            <a:ext cx="732547" cy="451737"/>
          </a:xfrm>
          <a:prstGeom prst="rect">
            <a:avLst/>
          </a:prstGeom>
        </p:spPr>
      </p:pic>
      <p:sp>
        <p:nvSpPr>
          <p:cNvPr id="70" name="文本框 69"/>
          <p:cNvSpPr txBox="1"/>
          <p:nvPr/>
        </p:nvSpPr>
        <p:spPr>
          <a:xfrm>
            <a:off x="1066800" y="366662"/>
            <a:ext cx="4037192" cy="523220"/>
          </a:xfrm>
          <a:prstGeom prst="rect">
            <a:avLst/>
          </a:prstGeom>
          <a:noFill/>
        </p:spPr>
        <p:txBody>
          <a:bodyPr wrap="square" rtlCol="0">
            <a:spAutoFit/>
          </a:bodyPr>
          <a:lstStyle/>
          <a:p>
            <a:r>
              <a:rPr lang="en-US" altLang="zh-CN" sz="2800" dirty="0" smtClean="0">
                <a:solidFill>
                  <a:schemeClr val="bg1">
                    <a:lumMod val="95000"/>
                  </a:schemeClr>
                </a:solidFill>
                <a:latin typeface="Microsoft YaHei UI" panose="020B0503020204020204" pitchFamily="34" charset="-122"/>
                <a:ea typeface="Microsoft YaHei UI" panose="020B0503020204020204" pitchFamily="34" charset="-122"/>
              </a:rPr>
              <a:t>China ESB/API Team</a:t>
            </a:r>
            <a:endParaRPr lang="zh-CN" altLang="en-US" sz="2800" dirty="0">
              <a:solidFill>
                <a:schemeClr val="bg1">
                  <a:lumMod val="9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7888891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nodeType="afterEffect">
                                  <p:stCondLst>
                                    <p:cond delay="0"/>
                                  </p:stCondLst>
                                  <p:childTnLst>
                                    <p:set>
                                      <p:cBhvr>
                                        <p:cTn id="6" dur="1" fill="hold">
                                          <p:stCondLst>
                                            <p:cond delay="0"/>
                                          </p:stCondLst>
                                        </p:cTn>
                                        <p:tgtEl>
                                          <p:spTgt spid="19494"/>
                                        </p:tgtEl>
                                        <p:attrNameLst>
                                          <p:attrName>style.visibility</p:attrName>
                                        </p:attrNameLst>
                                      </p:cBhvr>
                                      <p:to>
                                        <p:strVal val="visible"/>
                                      </p:to>
                                    </p:set>
                                    <p:animEffect transition="in" filter="wipe(right)">
                                      <p:cBhvr>
                                        <p:cTn id="7" dur="500"/>
                                        <p:tgtEl>
                                          <p:spTgt spid="19494"/>
                                        </p:tgtEl>
                                      </p:cBhvr>
                                    </p:animEffect>
                                  </p:childTnLst>
                                </p:cTn>
                              </p:par>
                              <p:par>
                                <p:cTn id="8" presetID="22" presetClass="entr" presetSubtype="8" fill="hold" nodeType="withEffect">
                                  <p:stCondLst>
                                    <p:cond delay="0"/>
                                  </p:stCondLst>
                                  <p:childTnLst>
                                    <p:set>
                                      <p:cBhvr>
                                        <p:cTn id="9" dur="1" fill="hold">
                                          <p:stCondLst>
                                            <p:cond delay="0"/>
                                          </p:stCondLst>
                                        </p:cTn>
                                        <p:tgtEl>
                                          <p:spTgt spid="19493"/>
                                        </p:tgtEl>
                                        <p:attrNameLst>
                                          <p:attrName>style.visibility</p:attrName>
                                        </p:attrNameLst>
                                      </p:cBhvr>
                                      <p:to>
                                        <p:strVal val="visible"/>
                                      </p:to>
                                    </p:set>
                                    <p:animEffect transition="in" filter="wipe(left)">
                                      <p:cBhvr>
                                        <p:cTn id="10" dur="500"/>
                                        <p:tgtEl>
                                          <p:spTgt spid="19493"/>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9497"/>
                                        </p:tgtEl>
                                        <p:attrNameLst>
                                          <p:attrName>style.visibility</p:attrName>
                                        </p:attrNameLst>
                                      </p:cBhvr>
                                      <p:to>
                                        <p:strVal val="visible"/>
                                      </p:to>
                                    </p:set>
                                    <p:animEffect transition="in" filter="fade">
                                      <p:cBhvr>
                                        <p:cTn id="14" dur="500"/>
                                        <p:tgtEl>
                                          <p:spTgt spid="19497"/>
                                        </p:tgtEl>
                                      </p:cBhvr>
                                    </p:animEffect>
                                  </p:childTnLst>
                                </p:cTn>
                              </p:par>
                              <p:par>
                                <p:cTn id="15" presetID="10" presetClass="entr" presetSubtype="0" fill="hold" nodeType="withEffect">
                                  <p:stCondLst>
                                    <p:cond delay="0"/>
                                  </p:stCondLst>
                                  <p:childTnLst>
                                    <p:set>
                                      <p:cBhvr>
                                        <p:cTn id="16" dur="1" fill="hold">
                                          <p:stCondLst>
                                            <p:cond delay="0"/>
                                          </p:stCondLst>
                                        </p:cTn>
                                        <p:tgtEl>
                                          <p:spTgt spid="19507"/>
                                        </p:tgtEl>
                                        <p:attrNameLst>
                                          <p:attrName>style.visibility</p:attrName>
                                        </p:attrNameLst>
                                      </p:cBhvr>
                                      <p:to>
                                        <p:strVal val="visible"/>
                                      </p:to>
                                    </p:set>
                                    <p:animEffect transition="in" filter="fade">
                                      <p:cBhvr>
                                        <p:cTn id="17" dur="500"/>
                                        <p:tgtEl>
                                          <p:spTgt spid="19507"/>
                                        </p:tgtEl>
                                      </p:cBhvr>
                                    </p:animEffect>
                                  </p:childTnLst>
                                </p:cTn>
                              </p:par>
                            </p:childTnLst>
                          </p:cTn>
                        </p:par>
                        <p:par>
                          <p:cTn id="18" fill="hold" nodeType="afterGroup">
                            <p:stCondLst>
                              <p:cond delay="1000"/>
                            </p:stCondLst>
                            <p:childTnLst>
                              <p:par>
                                <p:cTn id="19" presetID="22" presetClass="entr" presetSubtype="2" fill="hold" nodeType="afterEffect">
                                  <p:stCondLst>
                                    <p:cond delay="0"/>
                                  </p:stCondLst>
                                  <p:childTnLst>
                                    <p:set>
                                      <p:cBhvr>
                                        <p:cTn id="20" dur="1" fill="hold">
                                          <p:stCondLst>
                                            <p:cond delay="0"/>
                                          </p:stCondLst>
                                        </p:cTn>
                                        <p:tgtEl>
                                          <p:spTgt spid="19496"/>
                                        </p:tgtEl>
                                        <p:attrNameLst>
                                          <p:attrName>style.visibility</p:attrName>
                                        </p:attrNameLst>
                                      </p:cBhvr>
                                      <p:to>
                                        <p:strVal val="visible"/>
                                      </p:to>
                                    </p:set>
                                    <p:animEffect transition="in" filter="wipe(right)">
                                      <p:cBhvr>
                                        <p:cTn id="21" dur="500"/>
                                        <p:tgtEl>
                                          <p:spTgt spid="19496"/>
                                        </p:tgtEl>
                                      </p:cBhvr>
                                    </p:animEffect>
                                  </p:childTnLst>
                                </p:cTn>
                              </p:par>
                              <p:par>
                                <p:cTn id="22" presetID="22" presetClass="entr" presetSubtype="8" fill="hold" nodeType="withEffect">
                                  <p:stCondLst>
                                    <p:cond delay="0"/>
                                  </p:stCondLst>
                                  <p:childTnLst>
                                    <p:set>
                                      <p:cBhvr>
                                        <p:cTn id="23" dur="1" fill="hold">
                                          <p:stCondLst>
                                            <p:cond delay="0"/>
                                          </p:stCondLst>
                                        </p:cTn>
                                        <p:tgtEl>
                                          <p:spTgt spid="19495"/>
                                        </p:tgtEl>
                                        <p:attrNameLst>
                                          <p:attrName>style.visibility</p:attrName>
                                        </p:attrNameLst>
                                      </p:cBhvr>
                                      <p:to>
                                        <p:strVal val="visible"/>
                                      </p:to>
                                    </p:set>
                                    <p:animEffect transition="in" filter="wipe(left)">
                                      <p:cBhvr>
                                        <p:cTn id="24" dur="500"/>
                                        <p:tgtEl>
                                          <p:spTgt spid="19495"/>
                                        </p:tgtEl>
                                      </p:cBhvr>
                                    </p:animEffect>
                                  </p:childTnLst>
                                </p:cTn>
                              </p:par>
                            </p:childTnLst>
                          </p:cTn>
                        </p:par>
                        <p:par>
                          <p:cTn id="25" fill="hold" nodeType="afterGroup">
                            <p:stCondLst>
                              <p:cond delay="1500"/>
                            </p:stCondLst>
                            <p:childTnLst>
                              <p:par>
                                <p:cTn id="26" presetID="10" presetClass="entr" presetSubtype="0" fill="hold" nodeType="afterEffect">
                                  <p:stCondLst>
                                    <p:cond delay="0"/>
                                  </p:stCondLst>
                                  <p:childTnLst>
                                    <p:set>
                                      <p:cBhvr>
                                        <p:cTn id="27" dur="1" fill="hold">
                                          <p:stCondLst>
                                            <p:cond delay="0"/>
                                          </p:stCondLst>
                                        </p:cTn>
                                        <p:tgtEl>
                                          <p:spTgt spid="19502"/>
                                        </p:tgtEl>
                                        <p:attrNameLst>
                                          <p:attrName>style.visibility</p:attrName>
                                        </p:attrNameLst>
                                      </p:cBhvr>
                                      <p:to>
                                        <p:strVal val="visible"/>
                                      </p:to>
                                    </p:set>
                                    <p:animEffect transition="in" filter="fade">
                                      <p:cBhvr>
                                        <p:cTn id="28" dur="500"/>
                                        <p:tgtEl>
                                          <p:spTgt spid="19502"/>
                                        </p:tgtEl>
                                      </p:cBhvr>
                                    </p:animEffect>
                                  </p:childTnLst>
                                </p:cTn>
                              </p:par>
                              <p:par>
                                <p:cTn id="29" presetID="10" presetClass="entr" presetSubtype="0" fill="hold" nodeType="withEffect">
                                  <p:stCondLst>
                                    <p:cond delay="0"/>
                                  </p:stCondLst>
                                  <p:childTnLst>
                                    <p:set>
                                      <p:cBhvr>
                                        <p:cTn id="30" dur="1" fill="hold">
                                          <p:stCondLst>
                                            <p:cond delay="0"/>
                                          </p:stCondLst>
                                        </p:cTn>
                                        <p:tgtEl>
                                          <p:spTgt spid="19512"/>
                                        </p:tgtEl>
                                        <p:attrNameLst>
                                          <p:attrName>style.visibility</p:attrName>
                                        </p:attrNameLst>
                                      </p:cBhvr>
                                      <p:to>
                                        <p:strVal val="visible"/>
                                      </p:to>
                                    </p:set>
                                    <p:animEffect transition="in" filter="fade">
                                      <p:cBhvr>
                                        <p:cTn id="31" dur="500"/>
                                        <p:tgtEl>
                                          <p:spTgt spid="19512"/>
                                        </p:tgtEl>
                                      </p:cBhvr>
                                    </p:animEffect>
                                  </p:childTnLst>
                                </p:cTn>
                              </p:par>
                              <p:par>
                                <p:cTn id="32" presetID="53" presetClass="entr" presetSubtype="16" fill="hold" nodeType="withEffect">
                                  <p:stCondLst>
                                    <p:cond delay="0"/>
                                  </p:stCondLst>
                                  <p:childTnLst>
                                    <p:set>
                                      <p:cBhvr>
                                        <p:cTn id="33" dur="1" fill="hold">
                                          <p:stCondLst>
                                            <p:cond delay="0"/>
                                          </p:stCondLst>
                                        </p:cTn>
                                        <p:tgtEl>
                                          <p:spTgt spid="61"/>
                                        </p:tgtEl>
                                        <p:attrNameLst>
                                          <p:attrName>style.visibility</p:attrName>
                                        </p:attrNameLst>
                                      </p:cBhvr>
                                      <p:to>
                                        <p:strVal val="visible"/>
                                      </p:to>
                                    </p:set>
                                    <p:anim calcmode="lin" valueType="num">
                                      <p:cBhvr>
                                        <p:cTn id="34" dur="500" fill="hold"/>
                                        <p:tgtEl>
                                          <p:spTgt spid="61"/>
                                        </p:tgtEl>
                                        <p:attrNameLst>
                                          <p:attrName>ppt_w</p:attrName>
                                        </p:attrNameLst>
                                      </p:cBhvr>
                                      <p:tavLst>
                                        <p:tav tm="0">
                                          <p:val>
                                            <p:fltVal val="0"/>
                                          </p:val>
                                        </p:tav>
                                        <p:tav tm="100000">
                                          <p:val>
                                            <p:strVal val="#ppt_w"/>
                                          </p:val>
                                        </p:tav>
                                      </p:tavLst>
                                    </p:anim>
                                    <p:anim calcmode="lin" valueType="num">
                                      <p:cBhvr>
                                        <p:cTn id="35" dur="500" fill="hold"/>
                                        <p:tgtEl>
                                          <p:spTgt spid="61"/>
                                        </p:tgtEl>
                                        <p:attrNameLst>
                                          <p:attrName>ppt_h</p:attrName>
                                        </p:attrNameLst>
                                      </p:cBhvr>
                                      <p:tavLst>
                                        <p:tav tm="0">
                                          <p:val>
                                            <p:fltVal val="0"/>
                                          </p:val>
                                        </p:tav>
                                        <p:tav tm="100000">
                                          <p:val>
                                            <p:strVal val="#ppt_h"/>
                                          </p:val>
                                        </p:tav>
                                      </p:tavLst>
                                    </p:anim>
                                    <p:animEffect transition="in" filter="fade">
                                      <p:cBhvr>
                                        <p:cTn id="36" dur="500"/>
                                        <p:tgtEl>
                                          <p:spTgt spid="61"/>
                                        </p:tgtEl>
                                      </p:cBhvr>
                                    </p:animEffect>
                                  </p:childTnLst>
                                </p:cTn>
                              </p:par>
                              <p:par>
                                <p:cTn id="37" presetID="53" presetClass="entr" presetSubtype="16"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anim calcmode="lin" valueType="num">
                                      <p:cBhvr>
                                        <p:cTn id="39" dur="500" fill="hold"/>
                                        <p:tgtEl>
                                          <p:spTgt spid="62"/>
                                        </p:tgtEl>
                                        <p:attrNameLst>
                                          <p:attrName>ppt_w</p:attrName>
                                        </p:attrNameLst>
                                      </p:cBhvr>
                                      <p:tavLst>
                                        <p:tav tm="0">
                                          <p:val>
                                            <p:fltVal val="0"/>
                                          </p:val>
                                        </p:tav>
                                        <p:tav tm="100000">
                                          <p:val>
                                            <p:strVal val="#ppt_w"/>
                                          </p:val>
                                        </p:tav>
                                      </p:tavLst>
                                    </p:anim>
                                    <p:anim calcmode="lin" valueType="num">
                                      <p:cBhvr>
                                        <p:cTn id="40" dur="500" fill="hold"/>
                                        <p:tgtEl>
                                          <p:spTgt spid="62"/>
                                        </p:tgtEl>
                                        <p:attrNameLst>
                                          <p:attrName>ppt_h</p:attrName>
                                        </p:attrNameLst>
                                      </p:cBhvr>
                                      <p:tavLst>
                                        <p:tav tm="0">
                                          <p:val>
                                            <p:fltVal val="0"/>
                                          </p:val>
                                        </p:tav>
                                        <p:tav tm="100000">
                                          <p:val>
                                            <p:strVal val="#ppt_h"/>
                                          </p:val>
                                        </p:tav>
                                      </p:tavLst>
                                    </p:anim>
                                    <p:animEffect transition="in" filter="fade">
                                      <p:cBhvr>
                                        <p:cTn id="41" dur="500"/>
                                        <p:tgtEl>
                                          <p:spTgt spid="62"/>
                                        </p:tgtEl>
                                      </p:cBhvr>
                                    </p:animEffect>
                                  </p:childTnLst>
                                </p:cTn>
                              </p:par>
                              <p:par>
                                <p:cTn id="42" presetID="53" presetClass="entr" presetSubtype="16" fill="hold" nodeType="with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p:cTn id="44" dur="500" fill="hold"/>
                                        <p:tgtEl>
                                          <p:spTgt spid="63"/>
                                        </p:tgtEl>
                                        <p:attrNameLst>
                                          <p:attrName>ppt_w</p:attrName>
                                        </p:attrNameLst>
                                      </p:cBhvr>
                                      <p:tavLst>
                                        <p:tav tm="0">
                                          <p:val>
                                            <p:fltVal val="0"/>
                                          </p:val>
                                        </p:tav>
                                        <p:tav tm="100000">
                                          <p:val>
                                            <p:strVal val="#ppt_w"/>
                                          </p:val>
                                        </p:tav>
                                      </p:tavLst>
                                    </p:anim>
                                    <p:anim calcmode="lin" valueType="num">
                                      <p:cBhvr>
                                        <p:cTn id="45" dur="500" fill="hold"/>
                                        <p:tgtEl>
                                          <p:spTgt spid="63"/>
                                        </p:tgtEl>
                                        <p:attrNameLst>
                                          <p:attrName>ppt_h</p:attrName>
                                        </p:attrNameLst>
                                      </p:cBhvr>
                                      <p:tavLst>
                                        <p:tav tm="0">
                                          <p:val>
                                            <p:fltVal val="0"/>
                                          </p:val>
                                        </p:tav>
                                        <p:tav tm="100000">
                                          <p:val>
                                            <p:strVal val="#ppt_h"/>
                                          </p:val>
                                        </p:tav>
                                      </p:tavLst>
                                    </p:anim>
                                    <p:animEffect transition="in" filter="fade">
                                      <p:cBhvr>
                                        <p:cTn id="46" dur="500"/>
                                        <p:tgtEl>
                                          <p:spTgt spid="63"/>
                                        </p:tgtEl>
                                      </p:cBhvr>
                                    </p:animEffect>
                                  </p:childTnLst>
                                </p:cTn>
                              </p:par>
                              <p:par>
                                <p:cTn id="47" presetID="53" presetClass="entr" presetSubtype="16" fill="hold" nodeType="withEffect">
                                  <p:stCondLst>
                                    <p:cond delay="0"/>
                                  </p:stCondLst>
                                  <p:childTnLst>
                                    <p:set>
                                      <p:cBhvr>
                                        <p:cTn id="48" dur="1" fill="hold">
                                          <p:stCondLst>
                                            <p:cond delay="0"/>
                                          </p:stCondLst>
                                        </p:cTn>
                                        <p:tgtEl>
                                          <p:spTgt spid="64"/>
                                        </p:tgtEl>
                                        <p:attrNameLst>
                                          <p:attrName>style.visibility</p:attrName>
                                        </p:attrNameLst>
                                      </p:cBhvr>
                                      <p:to>
                                        <p:strVal val="visible"/>
                                      </p:to>
                                    </p:set>
                                    <p:anim calcmode="lin" valueType="num">
                                      <p:cBhvr>
                                        <p:cTn id="49" dur="500" fill="hold"/>
                                        <p:tgtEl>
                                          <p:spTgt spid="64"/>
                                        </p:tgtEl>
                                        <p:attrNameLst>
                                          <p:attrName>ppt_w</p:attrName>
                                        </p:attrNameLst>
                                      </p:cBhvr>
                                      <p:tavLst>
                                        <p:tav tm="0">
                                          <p:val>
                                            <p:fltVal val="0"/>
                                          </p:val>
                                        </p:tav>
                                        <p:tav tm="100000">
                                          <p:val>
                                            <p:strVal val="#ppt_w"/>
                                          </p:val>
                                        </p:tav>
                                      </p:tavLst>
                                    </p:anim>
                                    <p:anim calcmode="lin" valueType="num">
                                      <p:cBhvr>
                                        <p:cTn id="50" dur="500" fill="hold"/>
                                        <p:tgtEl>
                                          <p:spTgt spid="64"/>
                                        </p:tgtEl>
                                        <p:attrNameLst>
                                          <p:attrName>ppt_h</p:attrName>
                                        </p:attrNameLst>
                                      </p:cBhvr>
                                      <p:tavLst>
                                        <p:tav tm="0">
                                          <p:val>
                                            <p:fltVal val="0"/>
                                          </p:val>
                                        </p:tav>
                                        <p:tav tm="100000">
                                          <p:val>
                                            <p:strVal val="#ppt_h"/>
                                          </p:val>
                                        </p:tav>
                                      </p:tavLst>
                                    </p:anim>
                                    <p:animEffect transition="in" filter="fade">
                                      <p:cBhvr>
                                        <p:cTn id="5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31"/>
          <p:cNvGrpSpPr>
            <a:grpSpLocks/>
          </p:cNvGrpSpPr>
          <p:nvPr/>
        </p:nvGrpSpPr>
        <p:grpSpPr bwMode="auto">
          <a:xfrm rot="5400000">
            <a:off x="6480069" y="4211639"/>
            <a:ext cx="1944687" cy="1943100"/>
            <a:chOff x="0" y="0"/>
            <a:chExt cx="1944000" cy="1944000"/>
          </a:xfrm>
        </p:grpSpPr>
        <p:sp>
          <p:nvSpPr>
            <p:cNvPr id="63" name="椭圆 35"/>
            <p:cNvSpPr>
              <a:spLocks noChangeArrowheads="1"/>
            </p:cNvSpPr>
            <p:nvPr/>
          </p:nvSpPr>
          <p:spPr bwMode="auto">
            <a:xfrm>
              <a:off x="0" y="0"/>
              <a:ext cx="1944000" cy="1944000"/>
            </a:xfrm>
            <a:prstGeom prst="ellipse">
              <a:avLst/>
            </a:prstGeom>
            <a:solidFill>
              <a:schemeClr val="bg1">
                <a:alpha val="99000"/>
              </a:schemeClr>
            </a:solidFill>
            <a:ln w="63500" cmpd="sng">
              <a:solidFill>
                <a:srgbClr val="D9D9D9"/>
              </a:solidFill>
              <a:round/>
              <a:headEnd/>
              <a:tailEnd/>
            </a:ln>
          </p:spPr>
          <p:txBody>
            <a:bodyPr anchor="ctr"/>
            <a:lstStyle/>
            <a:p>
              <a:pPr algn="ctr" eaLnBrk="1" hangingPunct="1"/>
              <a:endParaRPr lang="zh-CN" altLang="en-US" sz="1351">
                <a:solidFill>
                  <a:srgbClr val="FFFFFF"/>
                </a:solidFill>
              </a:endParaRPr>
            </a:p>
          </p:txBody>
        </p:sp>
        <p:sp>
          <p:nvSpPr>
            <p:cNvPr id="64" name="弧形 36"/>
            <p:cNvSpPr>
              <a:spLocks/>
            </p:cNvSpPr>
            <p:nvPr/>
          </p:nvSpPr>
          <p:spPr bwMode="auto">
            <a:xfrm>
              <a:off x="0" y="0"/>
              <a:ext cx="1944000" cy="1944000"/>
            </a:xfrm>
            <a:custGeom>
              <a:avLst/>
              <a:gdLst>
                <a:gd name="T0" fmla="*/ 1023982 w 1944000"/>
                <a:gd name="T1" fmla="*/ 1391 h 1944000"/>
                <a:gd name="T2" fmla="*/ 1943972 w 1944000"/>
                <a:gd name="T3" fmla="*/ 964657 h 1944000"/>
                <a:gd name="T4" fmla="*/ 972000 w 1944000"/>
                <a:gd name="T5" fmla="*/ 972000 h 1944000"/>
                <a:gd name="T6" fmla="*/ 1023982 w 1944000"/>
                <a:gd name="T7" fmla="*/ 1391 h 1944000"/>
                <a:gd name="T8" fmla="*/ 1023982 w 1944000"/>
                <a:gd name="T9" fmla="*/ 1391 h 1944000"/>
                <a:gd name="T10" fmla="*/ 1943972 w 1944000"/>
                <a:gd name="T11" fmla="*/ 964657 h 1944000"/>
              </a:gdLst>
              <a:ahLst/>
              <a:cxnLst>
                <a:cxn ang="0">
                  <a:pos x="T0" y="T1"/>
                </a:cxn>
                <a:cxn ang="0">
                  <a:pos x="T2" y="T3"/>
                </a:cxn>
                <a:cxn ang="0">
                  <a:pos x="T4" y="T5"/>
                </a:cxn>
                <a:cxn ang="0">
                  <a:pos x="T6" y="T7"/>
                </a:cxn>
                <a:cxn ang="0">
                  <a:pos x="T8" y="T9"/>
                </a:cxn>
                <a:cxn ang="0">
                  <a:pos x="T10" y="T11"/>
                </a:cxn>
              </a:cxnLst>
              <a:rect l="0" t="0" r="r" b="b"/>
              <a:pathLst>
                <a:path w="1944000" h="1944000" stroke="0">
                  <a:moveTo>
                    <a:pt x="1023982" y="1391"/>
                  </a:moveTo>
                  <a:cubicBezTo>
                    <a:pt x="1537033" y="28868"/>
                    <a:pt x="1940090" y="450885"/>
                    <a:pt x="1943972" y="964657"/>
                  </a:cubicBezTo>
                  <a:lnTo>
                    <a:pt x="972000" y="972000"/>
                  </a:lnTo>
                  <a:lnTo>
                    <a:pt x="1023982" y="1391"/>
                  </a:lnTo>
                  <a:close/>
                </a:path>
                <a:path w="1944000" h="1944000" fill="none">
                  <a:moveTo>
                    <a:pt x="1023982" y="1391"/>
                  </a:moveTo>
                  <a:cubicBezTo>
                    <a:pt x="1537033" y="28868"/>
                    <a:pt x="1940090" y="450885"/>
                    <a:pt x="1943972" y="964657"/>
                  </a:cubicBezTo>
                </a:path>
              </a:pathLst>
            </a:custGeom>
            <a:noFill/>
            <a:ln w="66675" cap="rnd" cmpd="sng">
              <a:solidFill>
                <a:srgbClr val="1E699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351"/>
            </a:p>
          </p:txBody>
        </p:sp>
      </p:grpSp>
      <p:grpSp>
        <p:nvGrpSpPr>
          <p:cNvPr id="59" name="组合 31"/>
          <p:cNvGrpSpPr>
            <a:grpSpLocks/>
          </p:cNvGrpSpPr>
          <p:nvPr/>
        </p:nvGrpSpPr>
        <p:grpSpPr bwMode="auto">
          <a:xfrm rot="10800000">
            <a:off x="471509" y="4211639"/>
            <a:ext cx="1944687" cy="1943100"/>
            <a:chOff x="0" y="0"/>
            <a:chExt cx="1944000" cy="1944000"/>
          </a:xfrm>
        </p:grpSpPr>
        <p:sp>
          <p:nvSpPr>
            <p:cNvPr id="60" name="椭圆 35"/>
            <p:cNvSpPr>
              <a:spLocks noChangeArrowheads="1"/>
            </p:cNvSpPr>
            <p:nvPr/>
          </p:nvSpPr>
          <p:spPr bwMode="auto">
            <a:xfrm>
              <a:off x="0" y="0"/>
              <a:ext cx="1944000" cy="1944000"/>
            </a:xfrm>
            <a:prstGeom prst="ellipse">
              <a:avLst/>
            </a:prstGeom>
            <a:solidFill>
              <a:schemeClr val="bg1">
                <a:alpha val="99000"/>
              </a:schemeClr>
            </a:solidFill>
            <a:ln w="63500" cmpd="sng">
              <a:solidFill>
                <a:srgbClr val="D9D9D9"/>
              </a:solidFill>
              <a:round/>
              <a:headEnd/>
              <a:tailEnd/>
            </a:ln>
          </p:spPr>
          <p:txBody>
            <a:bodyPr anchor="ctr"/>
            <a:lstStyle/>
            <a:p>
              <a:pPr algn="ctr" eaLnBrk="1" hangingPunct="1"/>
              <a:endParaRPr lang="zh-CN" altLang="en-US" sz="1351">
                <a:solidFill>
                  <a:srgbClr val="FFFFFF"/>
                </a:solidFill>
              </a:endParaRPr>
            </a:p>
          </p:txBody>
        </p:sp>
        <p:sp>
          <p:nvSpPr>
            <p:cNvPr id="61" name="弧形 36"/>
            <p:cNvSpPr>
              <a:spLocks/>
            </p:cNvSpPr>
            <p:nvPr/>
          </p:nvSpPr>
          <p:spPr bwMode="auto">
            <a:xfrm>
              <a:off x="0" y="0"/>
              <a:ext cx="1944000" cy="1944000"/>
            </a:xfrm>
            <a:custGeom>
              <a:avLst/>
              <a:gdLst>
                <a:gd name="T0" fmla="*/ 1023982 w 1944000"/>
                <a:gd name="T1" fmla="*/ 1391 h 1944000"/>
                <a:gd name="T2" fmla="*/ 1943972 w 1944000"/>
                <a:gd name="T3" fmla="*/ 964657 h 1944000"/>
                <a:gd name="T4" fmla="*/ 972000 w 1944000"/>
                <a:gd name="T5" fmla="*/ 972000 h 1944000"/>
                <a:gd name="T6" fmla="*/ 1023982 w 1944000"/>
                <a:gd name="T7" fmla="*/ 1391 h 1944000"/>
                <a:gd name="T8" fmla="*/ 1023982 w 1944000"/>
                <a:gd name="T9" fmla="*/ 1391 h 1944000"/>
                <a:gd name="T10" fmla="*/ 1943972 w 1944000"/>
                <a:gd name="T11" fmla="*/ 964657 h 1944000"/>
              </a:gdLst>
              <a:ahLst/>
              <a:cxnLst>
                <a:cxn ang="0">
                  <a:pos x="T0" y="T1"/>
                </a:cxn>
                <a:cxn ang="0">
                  <a:pos x="T2" y="T3"/>
                </a:cxn>
                <a:cxn ang="0">
                  <a:pos x="T4" y="T5"/>
                </a:cxn>
                <a:cxn ang="0">
                  <a:pos x="T6" y="T7"/>
                </a:cxn>
                <a:cxn ang="0">
                  <a:pos x="T8" y="T9"/>
                </a:cxn>
                <a:cxn ang="0">
                  <a:pos x="T10" y="T11"/>
                </a:cxn>
              </a:cxnLst>
              <a:rect l="0" t="0" r="r" b="b"/>
              <a:pathLst>
                <a:path w="1944000" h="1944000" stroke="0">
                  <a:moveTo>
                    <a:pt x="1023982" y="1391"/>
                  </a:moveTo>
                  <a:cubicBezTo>
                    <a:pt x="1537033" y="28868"/>
                    <a:pt x="1940090" y="450885"/>
                    <a:pt x="1943972" y="964657"/>
                  </a:cubicBezTo>
                  <a:lnTo>
                    <a:pt x="972000" y="972000"/>
                  </a:lnTo>
                  <a:lnTo>
                    <a:pt x="1023982" y="1391"/>
                  </a:lnTo>
                  <a:close/>
                </a:path>
                <a:path w="1944000" h="1944000" fill="none">
                  <a:moveTo>
                    <a:pt x="1023982" y="1391"/>
                  </a:moveTo>
                  <a:cubicBezTo>
                    <a:pt x="1537033" y="28868"/>
                    <a:pt x="1940090" y="450885"/>
                    <a:pt x="1943972" y="964657"/>
                  </a:cubicBezTo>
                </a:path>
              </a:pathLst>
            </a:custGeom>
            <a:noFill/>
            <a:ln w="66675" cap="rnd" cmpd="sng">
              <a:solidFill>
                <a:srgbClr val="1E699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351"/>
            </a:p>
          </p:txBody>
        </p:sp>
      </p:grpSp>
      <p:grpSp>
        <p:nvGrpSpPr>
          <p:cNvPr id="56" name="组合 31"/>
          <p:cNvGrpSpPr>
            <a:grpSpLocks/>
          </p:cNvGrpSpPr>
          <p:nvPr/>
        </p:nvGrpSpPr>
        <p:grpSpPr bwMode="auto">
          <a:xfrm rot="16200000">
            <a:off x="407988" y="1685926"/>
            <a:ext cx="1944687" cy="1943100"/>
            <a:chOff x="0" y="0"/>
            <a:chExt cx="1944000" cy="1944000"/>
          </a:xfrm>
        </p:grpSpPr>
        <p:sp>
          <p:nvSpPr>
            <p:cNvPr id="57" name="椭圆 35"/>
            <p:cNvSpPr>
              <a:spLocks noChangeArrowheads="1"/>
            </p:cNvSpPr>
            <p:nvPr/>
          </p:nvSpPr>
          <p:spPr bwMode="auto">
            <a:xfrm>
              <a:off x="0" y="0"/>
              <a:ext cx="1944000" cy="1944000"/>
            </a:xfrm>
            <a:prstGeom prst="ellipse">
              <a:avLst/>
            </a:prstGeom>
            <a:solidFill>
              <a:schemeClr val="bg1">
                <a:alpha val="99000"/>
              </a:schemeClr>
            </a:solidFill>
            <a:ln w="63500" cmpd="sng">
              <a:solidFill>
                <a:srgbClr val="D9D9D9"/>
              </a:solidFill>
              <a:round/>
              <a:headEnd/>
              <a:tailEnd/>
            </a:ln>
          </p:spPr>
          <p:txBody>
            <a:bodyPr anchor="ctr"/>
            <a:lstStyle/>
            <a:p>
              <a:pPr algn="ctr" eaLnBrk="1" hangingPunct="1"/>
              <a:endParaRPr lang="zh-CN" altLang="en-US" sz="1351">
                <a:solidFill>
                  <a:srgbClr val="FFFFFF"/>
                </a:solidFill>
              </a:endParaRPr>
            </a:p>
          </p:txBody>
        </p:sp>
        <p:sp>
          <p:nvSpPr>
            <p:cNvPr id="58" name="弧形 36"/>
            <p:cNvSpPr>
              <a:spLocks/>
            </p:cNvSpPr>
            <p:nvPr/>
          </p:nvSpPr>
          <p:spPr bwMode="auto">
            <a:xfrm>
              <a:off x="0" y="0"/>
              <a:ext cx="1944000" cy="1944000"/>
            </a:xfrm>
            <a:custGeom>
              <a:avLst/>
              <a:gdLst>
                <a:gd name="T0" fmla="*/ 1023982 w 1944000"/>
                <a:gd name="T1" fmla="*/ 1391 h 1944000"/>
                <a:gd name="T2" fmla="*/ 1943972 w 1944000"/>
                <a:gd name="T3" fmla="*/ 964657 h 1944000"/>
                <a:gd name="T4" fmla="*/ 972000 w 1944000"/>
                <a:gd name="T5" fmla="*/ 972000 h 1944000"/>
                <a:gd name="T6" fmla="*/ 1023982 w 1944000"/>
                <a:gd name="T7" fmla="*/ 1391 h 1944000"/>
                <a:gd name="T8" fmla="*/ 1023982 w 1944000"/>
                <a:gd name="T9" fmla="*/ 1391 h 1944000"/>
                <a:gd name="T10" fmla="*/ 1943972 w 1944000"/>
                <a:gd name="T11" fmla="*/ 964657 h 1944000"/>
              </a:gdLst>
              <a:ahLst/>
              <a:cxnLst>
                <a:cxn ang="0">
                  <a:pos x="T0" y="T1"/>
                </a:cxn>
                <a:cxn ang="0">
                  <a:pos x="T2" y="T3"/>
                </a:cxn>
                <a:cxn ang="0">
                  <a:pos x="T4" y="T5"/>
                </a:cxn>
                <a:cxn ang="0">
                  <a:pos x="T6" y="T7"/>
                </a:cxn>
                <a:cxn ang="0">
                  <a:pos x="T8" y="T9"/>
                </a:cxn>
                <a:cxn ang="0">
                  <a:pos x="T10" y="T11"/>
                </a:cxn>
              </a:cxnLst>
              <a:rect l="0" t="0" r="r" b="b"/>
              <a:pathLst>
                <a:path w="1944000" h="1944000" stroke="0">
                  <a:moveTo>
                    <a:pt x="1023982" y="1391"/>
                  </a:moveTo>
                  <a:cubicBezTo>
                    <a:pt x="1537033" y="28868"/>
                    <a:pt x="1940090" y="450885"/>
                    <a:pt x="1943972" y="964657"/>
                  </a:cubicBezTo>
                  <a:lnTo>
                    <a:pt x="972000" y="972000"/>
                  </a:lnTo>
                  <a:lnTo>
                    <a:pt x="1023982" y="1391"/>
                  </a:lnTo>
                  <a:close/>
                </a:path>
                <a:path w="1944000" h="1944000" fill="none">
                  <a:moveTo>
                    <a:pt x="1023982" y="1391"/>
                  </a:moveTo>
                  <a:cubicBezTo>
                    <a:pt x="1537033" y="28868"/>
                    <a:pt x="1940090" y="450885"/>
                    <a:pt x="1943972" y="964657"/>
                  </a:cubicBezTo>
                </a:path>
              </a:pathLst>
            </a:custGeom>
            <a:noFill/>
            <a:ln w="66675" cap="rnd" cmpd="sng">
              <a:solidFill>
                <a:srgbClr val="1E699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351"/>
            </a:p>
          </p:txBody>
        </p:sp>
      </p:grpSp>
      <p:sp>
        <p:nvSpPr>
          <p:cNvPr id="13315" name="任意多边形 9"/>
          <p:cNvSpPr>
            <a:spLocks/>
          </p:cNvSpPr>
          <p:nvPr/>
        </p:nvSpPr>
        <p:spPr bwMode="auto">
          <a:xfrm>
            <a:off x="407988" y="163514"/>
            <a:ext cx="619125" cy="630237"/>
          </a:xfrm>
          <a:custGeom>
            <a:avLst/>
            <a:gdLst>
              <a:gd name="T0" fmla="*/ 318220 w 619265"/>
              <a:gd name="T1" fmla="*/ 0 h 630260"/>
              <a:gd name="T2" fmla="*/ 611433 w 619265"/>
              <a:gd name="T3" fmla="*/ 194354 h 630260"/>
              <a:gd name="T4" fmla="*/ 619265 w 619265"/>
              <a:gd name="T5" fmla="*/ 219585 h 630260"/>
              <a:gd name="T6" fmla="*/ 256918 w 619265"/>
              <a:gd name="T7" fmla="*/ 630260 h 630260"/>
              <a:gd name="T8" fmla="*/ 254088 w 619265"/>
              <a:gd name="T9" fmla="*/ 629975 h 630260"/>
              <a:gd name="T10" fmla="*/ 0 w 619265"/>
              <a:gd name="T11" fmla="*/ 318220 h 630260"/>
              <a:gd name="T12" fmla="*/ 318220 w 619265"/>
              <a:gd name="T13" fmla="*/ 0 h 630260"/>
            </a:gdLst>
            <a:ahLst/>
            <a:cxnLst>
              <a:cxn ang="0">
                <a:pos x="T0" y="T1"/>
              </a:cxn>
              <a:cxn ang="0">
                <a:pos x="T2" y="T3"/>
              </a:cxn>
              <a:cxn ang="0">
                <a:pos x="T4" y="T5"/>
              </a:cxn>
              <a:cxn ang="0">
                <a:pos x="T6" y="T7"/>
              </a:cxn>
              <a:cxn ang="0">
                <a:pos x="T8" y="T9"/>
              </a:cxn>
              <a:cxn ang="0">
                <a:pos x="T10" y="T11"/>
              </a:cxn>
              <a:cxn ang="0">
                <a:pos x="T12" y="T13"/>
              </a:cxn>
            </a:cxnLst>
            <a:rect l="0" t="0" r="r" b="b"/>
            <a:pathLst>
              <a:path w="619265" h="630260">
                <a:moveTo>
                  <a:pt x="318220" y="0"/>
                </a:moveTo>
                <a:cubicBezTo>
                  <a:pt x="450031" y="0"/>
                  <a:pt x="563124" y="80141"/>
                  <a:pt x="611433" y="194354"/>
                </a:cubicBezTo>
                <a:lnTo>
                  <a:pt x="619265" y="219585"/>
                </a:lnTo>
                <a:lnTo>
                  <a:pt x="256918" y="630260"/>
                </a:lnTo>
                <a:lnTo>
                  <a:pt x="254088" y="629975"/>
                </a:lnTo>
                <a:cubicBezTo>
                  <a:pt x="109080" y="600302"/>
                  <a:pt x="0" y="472000"/>
                  <a:pt x="0" y="318220"/>
                </a:cubicBezTo>
                <a:cubicBezTo>
                  <a:pt x="0" y="142472"/>
                  <a:pt x="142472" y="0"/>
                  <a:pt x="318220" y="0"/>
                </a:cubicBezTo>
                <a:close/>
              </a:path>
            </a:pathLst>
          </a:custGeom>
          <a:solidFill>
            <a:schemeClr val="bg1">
              <a:alpha val="8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1351"/>
          </a:p>
        </p:txBody>
      </p:sp>
      <p:cxnSp>
        <p:nvCxnSpPr>
          <p:cNvPr id="13316" name="直接连接符 11"/>
          <p:cNvCxnSpPr>
            <a:cxnSpLocks noChangeShapeType="1"/>
          </p:cNvCxnSpPr>
          <p:nvPr/>
        </p:nvCxnSpPr>
        <p:spPr bwMode="auto">
          <a:xfrm flipH="1">
            <a:off x="819149" y="404814"/>
            <a:ext cx="338139" cy="395287"/>
          </a:xfrm>
          <a:prstGeom prst="line">
            <a:avLst/>
          </a:prstGeom>
          <a:noFill/>
          <a:ln w="6350" cmpd="sng">
            <a:solidFill>
              <a:schemeClr val="bg1">
                <a:alpha val="50000"/>
              </a:schemeClr>
            </a:solidFill>
            <a:round/>
            <a:headEnd/>
            <a:tailEnd/>
          </a:ln>
          <a:extLst>
            <a:ext uri="{909E8E84-426E-40DD-AFC4-6F175D3DCCD1}">
              <a14:hiddenFill xmlns:a14="http://schemas.microsoft.com/office/drawing/2010/main">
                <a:noFill/>
              </a14:hiddenFill>
            </a:ext>
          </a:extLst>
        </p:spPr>
      </p:cxnSp>
      <p:sp>
        <p:nvSpPr>
          <p:cNvPr id="13317" name="文本框 12"/>
          <p:cNvSpPr txBox="1">
            <a:spLocks noChangeArrowheads="1"/>
          </p:cNvSpPr>
          <p:nvPr/>
        </p:nvSpPr>
        <p:spPr bwMode="auto">
          <a:xfrm>
            <a:off x="368301" y="247651"/>
            <a:ext cx="5889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vl2pPr marL="742950" indent="-285750"/>
            <a:lvl3pPr/>
            <a:lvl4pPr/>
            <a:lvl5pPr/>
            <a:lvl6pPr/>
            <a:lvl7pPr/>
            <a:lvl8pPr/>
            <a:lvl9pPr/>
          </a:lstStyle>
          <a:p>
            <a:pPr algn="ctr" eaLnBrk="1" hangingPunct="1"/>
            <a:r>
              <a:rPr lang="en-US" sz="2400" b="1" dirty="0" smtClean="0">
                <a:solidFill>
                  <a:srgbClr val="132F55"/>
                </a:solidFill>
                <a:latin typeface="华文细黑" pitchFamily="2" charset="-122"/>
                <a:ea typeface="华文细黑" pitchFamily="2" charset="-122"/>
              </a:rPr>
              <a:t>04</a:t>
            </a:r>
            <a:endParaRPr lang="zh-CN" altLang="en-US" sz="2400" b="1" dirty="0">
              <a:solidFill>
                <a:srgbClr val="132F55"/>
              </a:solidFill>
              <a:latin typeface="华文细黑" pitchFamily="2" charset="-122"/>
              <a:ea typeface="华文细黑" pitchFamily="2" charset="-122"/>
            </a:endParaRPr>
          </a:p>
        </p:txBody>
      </p:sp>
      <p:cxnSp>
        <p:nvCxnSpPr>
          <p:cNvPr id="13318" name="直接连接符 14"/>
          <p:cNvCxnSpPr>
            <a:cxnSpLocks noChangeShapeType="1"/>
          </p:cNvCxnSpPr>
          <p:nvPr/>
        </p:nvCxnSpPr>
        <p:spPr bwMode="auto">
          <a:xfrm>
            <a:off x="398463" y="873125"/>
            <a:ext cx="11385551" cy="0"/>
          </a:xfrm>
          <a:prstGeom prst="line">
            <a:avLst/>
          </a:prstGeom>
          <a:noFill/>
          <a:ln w="6350" cmpd="sng">
            <a:solidFill>
              <a:schemeClr val="bg1">
                <a:alpha val="50000"/>
              </a:schemeClr>
            </a:solidFill>
            <a:round/>
            <a:headEnd/>
            <a:tailEnd/>
          </a:ln>
          <a:extLst>
            <a:ext uri="{909E8E84-426E-40DD-AFC4-6F175D3DCCD1}">
              <a14:hiddenFill xmlns:a14="http://schemas.microsoft.com/office/drawing/2010/main">
                <a:noFill/>
              </a14:hiddenFill>
            </a:ext>
          </a:extLst>
        </p:spPr>
      </p:cxnSp>
      <p:sp>
        <p:nvSpPr>
          <p:cNvPr id="13328" name="矩形 20"/>
          <p:cNvSpPr>
            <a:spLocks noChangeArrowheads="1"/>
          </p:cNvSpPr>
          <p:nvPr/>
        </p:nvSpPr>
        <p:spPr bwMode="auto">
          <a:xfrm>
            <a:off x="2544377" y="2053999"/>
            <a:ext cx="377943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sz="1600" dirty="0">
                <a:solidFill>
                  <a:schemeClr val="bg1"/>
                </a:solidFill>
                <a:latin typeface="Arial" pitchFamily="34" charset="0"/>
              </a:rPr>
              <a:t>Happiness is not about being immortal nor having food or rights in one's hand. It’s about having each tiny wish come true, or having something to eat when you are hungry or having someone's love when you need love. </a:t>
            </a:r>
            <a:r>
              <a:rPr lang="zh-CN" altLang="en-US" sz="1600" dirty="0">
                <a:solidFill>
                  <a:schemeClr val="bg1"/>
                </a:solidFill>
                <a:latin typeface="Arial" pitchFamily="34" charset="0"/>
              </a:rPr>
              <a:t>　</a:t>
            </a:r>
            <a:endParaRPr lang="zh-CN" altLang="en-US" sz="1600" dirty="0">
              <a:solidFill>
                <a:schemeClr val="bg1"/>
              </a:solidFill>
              <a:latin typeface="Arial" pitchFamily="34" charset="0"/>
              <a:cs typeface="Arial" pitchFamily="34" charset="0"/>
            </a:endParaRPr>
          </a:p>
        </p:txBody>
      </p:sp>
      <p:sp>
        <p:nvSpPr>
          <p:cNvPr id="13329" name="文本框 21"/>
          <p:cNvSpPr txBox="1">
            <a:spLocks noChangeArrowheads="1"/>
          </p:cNvSpPr>
          <p:nvPr/>
        </p:nvSpPr>
        <p:spPr bwMode="auto">
          <a:xfrm>
            <a:off x="2544377" y="1587672"/>
            <a:ext cx="24558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vl2pPr marL="742950" indent="-285750"/>
            <a:lvl3pPr/>
            <a:lvl4pPr/>
            <a:lvl5pPr/>
            <a:lvl6pPr/>
            <a:lvl7pPr/>
            <a:lvl8pPr/>
            <a:lvl9pPr/>
          </a:lstStyle>
          <a:p>
            <a:pPr eaLnBrk="1" hangingPunct="1"/>
            <a:r>
              <a:rPr lang="en-US" sz="2000" b="1" dirty="0">
                <a:solidFill>
                  <a:schemeClr val="bg1"/>
                </a:solidFill>
                <a:latin typeface="Arial" pitchFamily="34" charset="0"/>
                <a:cs typeface="Arial" pitchFamily="34" charset="0"/>
              </a:rPr>
              <a:t>ADD YOUR TITLE</a:t>
            </a:r>
            <a:endParaRPr lang="zh-CN" altLang="en-US" sz="2000" b="1" dirty="0">
              <a:solidFill>
                <a:schemeClr val="bg1"/>
              </a:solidFill>
              <a:latin typeface="Arial" pitchFamily="34" charset="0"/>
              <a:cs typeface="Arial" pitchFamily="34" charset="0"/>
            </a:endParaRPr>
          </a:p>
        </p:txBody>
      </p:sp>
      <p:sp>
        <p:nvSpPr>
          <p:cNvPr id="13330" name="矩形 22"/>
          <p:cNvSpPr>
            <a:spLocks noChangeArrowheads="1"/>
          </p:cNvSpPr>
          <p:nvPr/>
        </p:nvSpPr>
        <p:spPr bwMode="auto">
          <a:xfrm>
            <a:off x="2614613" y="4808539"/>
            <a:ext cx="321945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sz="1200" dirty="0">
                <a:solidFill>
                  <a:schemeClr val="bg1"/>
                </a:solidFill>
                <a:latin typeface="Arial" pitchFamily="34" charset="0"/>
              </a:rPr>
              <a:t>Happiness is not about being immortal nor having food or rights in one's hand. It’s about having each tiny wish come true, or having something to eat when you are hungry or having someone's love when you need love. </a:t>
            </a:r>
            <a:r>
              <a:rPr lang="zh-CN" altLang="en-US" sz="1200" dirty="0">
                <a:solidFill>
                  <a:schemeClr val="bg1"/>
                </a:solidFill>
                <a:latin typeface="Arial" pitchFamily="34" charset="0"/>
              </a:rPr>
              <a:t>　</a:t>
            </a:r>
            <a:endParaRPr lang="zh-CN" altLang="en-US" sz="1200" dirty="0">
              <a:solidFill>
                <a:schemeClr val="bg1"/>
              </a:solidFill>
              <a:latin typeface="Arial" pitchFamily="34" charset="0"/>
              <a:cs typeface="Arial" pitchFamily="34" charset="0"/>
            </a:endParaRPr>
          </a:p>
        </p:txBody>
      </p:sp>
      <p:sp>
        <p:nvSpPr>
          <p:cNvPr id="13331" name="文本框 23"/>
          <p:cNvSpPr txBox="1">
            <a:spLocks noChangeArrowheads="1"/>
          </p:cNvSpPr>
          <p:nvPr/>
        </p:nvSpPr>
        <p:spPr bwMode="auto">
          <a:xfrm>
            <a:off x="2614614" y="4541839"/>
            <a:ext cx="2455863" cy="30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vl2pPr marL="742950" indent="-285750"/>
            <a:lvl3pPr/>
            <a:lvl4pPr/>
            <a:lvl5pPr/>
            <a:lvl6pPr/>
            <a:lvl7pPr/>
            <a:lvl8pPr/>
            <a:lvl9pPr/>
          </a:lstStyle>
          <a:p>
            <a:pPr eaLnBrk="1" hangingPunct="1"/>
            <a:r>
              <a:rPr lang="en-US" sz="1351" b="1">
                <a:solidFill>
                  <a:schemeClr val="bg1"/>
                </a:solidFill>
                <a:latin typeface="Arial" pitchFamily="34" charset="0"/>
                <a:cs typeface="Arial" pitchFamily="34" charset="0"/>
              </a:rPr>
              <a:t>ADD YOUR TITLE</a:t>
            </a:r>
            <a:endParaRPr lang="zh-CN" altLang="en-US" sz="1351" b="1">
              <a:solidFill>
                <a:schemeClr val="bg1"/>
              </a:solidFill>
              <a:latin typeface="Arial" pitchFamily="34" charset="0"/>
              <a:cs typeface="Arial" pitchFamily="34" charset="0"/>
            </a:endParaRPr>
          </a:p>
        </p:txBody>
      </p:sp>
      <p:sp>
        <p:nvSpPr>
          <p:cNvPr id="13332" name="矩形 24"/>
          <p:cNvSpPr>
            <a:spLocks noChangeArrowheads="1"/>
          </p:cNvSpPr>
          <p:nvPr/>
        </p:nvSpPr>
        <p:spPr bwMode="auto">
          <a:xfrm>
            <a:off x="8632825" y="2265364"/>
            <a:ext cx="321945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sz="1200" dirty="0">
                <a:solidFill>
                  <a:schemeClr val="bg1"/>
                </a:solidFill>
                <a:latin typeface="Arial" pitchFamily="34" charset="0"/>
              </a:rPr>
              <a:t>Happiness is not about being immortal nor having food or rights in one's hand. It’s about having each tiny wish come true, or having something to eat when you are hungry or having someone's love when you need love. </a:t>
            </a:r>
            <a:r>
              <a:rPr lang="zh-CN" altLang="en-US" sz="1200" dirty="0">
                <a:solidFill>
                  <a:schemeClr val="bg1"/>
                </a:solidFill>
                <a:latin typeface="Arial" pitchFamily="34" charset="0"/>
              </a:rPr>
              <a:t>　</a:t>
            </a:r>
            <a:endParaRPr lang="zh-CN" altLang="en-US" sz="1200" dirty="0">
              <a:solidFill>
                <a:schemeClr val="bg1"/>
              </a:solidFill>
              <a:latin typeface="Arial" pitchFamily="34" charset="0"/>
              <a:cs typeface="Arial" pitchFamily="34" charset="0"/>
            </a:endParaRPr>
          </a:p>
        </p:txBody>
      </p:sp>
      <p:sp>
        <p:nvSpPr>
          <p:cNvPr id="13333" name="文本框 25"/>
          <p:cNvSpPr txBox="1">
            <a:spLocks noChangeArrowheads="1"/>
          </p:cNvSpPr>
          <p:nvPr/>
        </p:nvSpPr>
        <p:spPr bwMode="auto">
          <a:xfrm>
            <a:off x="8632825" y="1998664"/>
            <a:ext cx="2454275" cy="30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vl2pPr marL="742950" indent="-285750"/>
            <a:lvl3pPr/>
            <a:lvl4pPr/>
            <a:lvl5pPr/>
            <a:lvl6pPr/>
            <a:lvl7pPr/>
            <a:lvl8pPr/>
            <a:lvl9pPr/>
          </a:lstStyle>
          <a:p>
            <a:pPr eaLnBrk="1" hangingPunct="1"/>
            <a:r>
              <a:rPr lang="en-US" sz="1351" b="1" dirty="0">
                <a:solidFill>
                  <a:schemeClr val="bg1"/>
                </a:solidFill>
                <a:latin typeface="Arial" pitchFamily="34" charset="0"/>
                <a:cs typeface="Arial" pitchFamily="34" charset="0"/>
              </a:rPr>
              <a:t>ADD YOUR TITLE</a:t>
            </a:r>
            <a:endParaRPr lang="zh-CN" altLang="en-US" sz="1351" b="1" dirty="0">
              <a:solidFill>
                <a:schemeClr val="bg1"/>
              </a:solidFill>
              <a:latin typeface="Arial" pitchFamily="34" charset="0"/>
              <a:cs typeface="Arial" pitchFamily="34" charset="0"/>
            </a:endParaRPr>
          </a:p>
        </p:txBody>
      </p:sp>
      <p:sp>
        <p:nvSpPr>
          <p:cNvPr id="13334" name="矩形 26"/>
          <p:cNvSpPr>
            <a:spLocks noChangeArrowheads="1"/>
          </p:cNvSpPr>
          <p:nvPr/>
        </p:nvSpPr>
        <p:spPr bwMode="auto">
          <a:xfrm>
            <a:off x="8632825" y="4808539"/>
            <a:ext cx="321945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sz="1200">
                <a:solidFill>
                  <a:schemeClr val="bg1"/>
                </a:solidFill>
                <a:latin typeface="Arial" pitchFamily="34" charset="0"/>
              </a:rPr>
              <a:t>Happiness is not about being immortal nor having food or rights in one's hand. It’s about having each tiny wish come true, or having something to eat when you are hungry or having someone's love when you need love. </a:t>
            </a:r>
            <a:r>
              <a:rPr lang="zh-CN" altLang="en-US" sz="1200">
                <a:solidFill>
                  <a:schemeClr val="bg1"/>
                </a:solidFill>
                <a:latin typeface="Arial" pitchFamily="34" charset="0"/>
              </a:rPr>
              <a:t>　</a:t>
            </a:r>
            <a:endParaRPr lang="zh-CN" altLang="en-US" sz="1200">
              <a:solidFill>
                <a:schemeClr val="bg1"/>
              </a:solidFill>
              <a:latin typeface="Arial" pitchFamily="34" charset="0"/>
              <a:cs typeface="Arial" pitchFamily="34" charset="0"/>
            </a:endParaRPr>
          </a:p>
        </p:txBody>
      </p:sp>
      <p:sp>
        <p:nvSpPr>
          <p:cNvPr id="13335" name="文本框 27"/>
          <p:cNvSpPr txBox="1">
            <a:spLocks noChangeArrowheads="1"/>
          </p:cNvSpPr>
          <p:nvPr/>
        </p:nvSpPr>
        <p:spPr bwMode="auto">
          <a:xfrm>
            <a:off x="8632825" y="4541839"/>
            <a:ext cx="2454275" cy="30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vl2pPr marL="742950" indent="-285750"/>
            <a:lvl3pPr/>
            <a:lvl4pPr/>
            <a:lvl5pPr/>
            <a:lvl6pPr/>
            <a:lvl7pPr/>
            <a:lvl8pPr/>
            <a:lvl9pPr/>
          </a:lstStyle>
          <a:p>
            <a:pPr eaLnBrk="1" hangingPunct="1"/>
            <a:r>
              <a:rPr lang="en-US" sz="1351" b="1">
                <a:solidFill>
                  <a:schemeClr val="bg1"/>
                </a:solidFill>
                <a:latin typeface="Arial" pitchFamily="34" charset="0"/>
                <a:cs typeface="Arial" pitchFamily="34" charset="0"/>
              </a:rPr>
              <a:t>ADD YOUR TITLE</a:t>
            </a:r>
            <a:endParaRPr lang="zh-CN" altLang="en-US" sz="1351" b="1">
              <a:solidFill>
                <a:schemeClr val="bg1"/>
              </a:solidFill>
              <a:latin typeface="Arial" pitchFamily="34" charset="0"/>
              <a:cs typeface="Arial" pitchFamily="34" charset="0"/>
            </a:endParaRPr>
          </a:p>
        </p:txBody>
      </p:sp>
      <p:grpSp>
        <p:nvGrpSpPr>
          <p:cNvPr id="13338" name="组合 31"/>
          <p:cNvGrpSpPr>
            <a:grpSpLocks/>
          </p:cNvGrpSpPr>
          <p:nvPr/>
        </p:nvGrpSpPr>
        <p:grpSpPr bwMode="auto">
          <a:xfrm>
            <a:off x="6495643" y="1587672"/>
            <a:ext cx="1944687" cy="1943100"/>
            <a:chOff x="0" y="0"/>
            <a:chExt cx="1944000" cy="1944000"/>
          </a:xfrm>
        </p:grpSpPr>
        <p:sp>
          <p:nvSpPr>
            <p:cNvPr id="13339" name="椭圆 35"/>
            <p:cNvSpPr>
              <a:spLocks noChangeArrowheads="1"/>
            </p:cNvSpPr>
            <p:nvPr/>
          </p:nvSpPr>
          <p:spPr bwMode="auto">
            <a:xfrm>
              <a:off x="0" y="0"/>
              <a:ext cx="1944000" cy="1944000"/>
            </a:xfrm>
            <a:prstGeom prst="ellipse">
              <a:avLst/>
            </a:prstGeom>
            <a:solidFill>
              <a:schemeClr val="bg1">
                <a:alpha val="99000"/>
              </a:schemeClr>
            </a:solidFill>
            <a:ln w="63500" cmpd="sng">
              <a:solidFill>
                <a:srgbClr val="D9D9D9"/>
              </a:solidFill>
              <a:round/>
              <a:headEnd/>
              <a:tailEnd/>
            </a:ln>
          </p:spPr>
          <p:txBody>
            <a:bodyPr anchor="ctr"/>
            <a:lstStyle/>
            <a:p>
              <a:pPr algn="ctr" eaLnBrk="1" hangingPunct="1"/>
              <a:endParaRPr lang="zh-CN" altLang="en-US" sz="1351">
                <a:solidFill>
                  <a:srgbClr val="FFFFFF"/>
                </a:solidFill>
              </a:endParaRPr>
            </a:p>
          </p:txBody>
        </p:sp>
        <p:sp>
          <p:nvSpPr>
            <p:cNvPr id="13340" name="弧形 36"/>
            <p:cNvSpPr>
              <a:spLocks/>
            </p:cNvSpPr>
            <p:nvPr/>
          </p:nvSpPr>
          <p:spPr bwMode="auto">
            <a:xfrm>
              <a:off x="0" y="0"/>
              <a:ext cx="1944000" cy="1944000"/>
            </a:xfrm>
            <a:custGeom>
              <a:avLst/>
              <a:gdLst>
                <a:gd name="T0" fmla="*/ 1023982 w 1944000"/>
                <a:gd name="T1" fmla="*/ 1391 h 1944000"/>
                <a:gd name="T2" fmla="*/ 1943972 w 1944000"/>
                <a:gd name="T3" fmla="*/ 964657 h 1944000"/>
                <a:gd name="T4" fmla="*/ 972000 w 1944000"/>
                <a:gd name="T5" fmla="*/ 972000 h 1944000"/>
                <a:gd name="T6" fmla="*/ 1023982 w 1944000"/>
                <a:gd name="T7" fmla="*/ 1391 h 1944000"/>
                <a:gd name="T8" fmla="*/ 1023982 w 1944000"/>
                <a:gd name="T9" fmla="*/ 1391 h 1944000"/>
                <a:gd name="T10" fmla="*/ 1943972 w 1944000"/>
                <a:gd name="T11" fmla="*/ 964657 h 1944000"/>
              </a:gdLst>
              <a:ahLst/>
              <a:cxnLst>
                <a:cxn ang="0">
                  <a:pos x="T0" y="T1"/>
                </a:cxn>
                <a:cxn ang="0">
                  <a:pos x="T2" y="T3"/>
                </a:cxn>
                <a:cxn ang="0">
                  <a:pos x="T4" y="T5"/>
                </a:cxn>
                <a:cxn ang="0">
                  <a:pos x="T6" y="T7"/>
                </a:cxn>
                <a:cxn ang="0">
                  <a:pos x="T8" y="T9"/>
                </a:cxn>
                <a:cxn ang="0">
                  <a:pos x="T10" y="T11"/>
                </a:cxn>
              </a:cxnLst>
              <a:rect l="0" t="0" r="r" b="b"/>
              <a:pathLst>
                <a:path w="1944000" h="1944000" stroke="0">
                  <a:moveTo>
                    <a:pt x="1023982" y="1391"/>
                  </a:moveTo>
                  <a:cubicBezTo>
                    <a:pt x="1537033" y="28868"/>
                    <a:pt x="1940090" y="450885"/>
                    <a:pt x="1943972" y="964657"/>
                  </a:cubicBezTo>
                  <a:lnTo>
                    <a:pt x="972000" y="972000"/>
                  </a:lnTo>
                  <a:lnTo>
                    <a:pt x="1023982" y="1391"/>
                  </a:lnTo>
                  <a:close/>
                </a:path>
                <a:path w="1944000" h="1944000" fill="none">
                  <a:moveTo>
                    <a:pt x="1023982" y="1391"/>
                  </a:moveTo>
                  <a:cubicBezTo>
                    <a:pt x="1537033" y="28868"/>
                    <a:pt x="1940090" y="450885"/>
                    <a:pt x="1943972" y="964657"/>
                  </a:cubicBezTo>
                </a:path>
              </a:pathLst>
            </a:custGeom>
            <a:noFill/>
            <a:ln w="66675" cap="rnd" cmpd="sng">
              <a:solidFill>
                <a:srgbClr val="1E699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351"/>
            </a:p>
          </p:txBody>
        </p:sp>
      </p:grpSp>
      <p:cxnSp>
        <p:nvCxnSpPr>
          <p:cNvPr id="13361" name="直接连接符 53"/>
          <p:cNvCxnSpPr>
            <a:cxnSpLocks noChangeShapeType="1"/>
          </p:cNvCxnSpPr>
          <p:nvPr/>
        </p:nvCxnSpPr>
        <p:spPr bwMode="auto">
          <a:xfrm flipV="1">
            <a:off x="377826" y="3889375"/>
            <a:ext cx="11436351" cy="0"/>
          </a:xfrm>
          <a:prstGeom prst="line">
            <a:avLst/>
          </a:prstGeom>
          <a:noFill/>
          <a:ln w="12700" cmpd="sng">
            <a:solidFill>
              <a:schemeClr val="bg1"/>
            </a:solidFill>
            <a:prstDash val="dash"/>
            <a:round/>
            <a:headEnd/>
            <a:tailEnd/>
          </a:ln>
          <a:extLst>
            <a:ext uri="{909E8E84-426E-40DD-AFC4-6F175D3DCCD1}">
              <a14:hiddenFill xmlns:a14="http://schemas.microsoft.com/office/drawing/2010/main">
                <a:noFill/>
              </a14:hiddenFill>
            </a:ext>
          </a:extLst>
        </p:spPr>
      </p:cxnSp>
      <p:pic>
        <p:nvPicPr>
          <p:cNvPr id="52" name="图片占位符 43">
            <a:extLst>
              <a:ext uri="{FF2B5EF4-FFF2-40B4-BE49-F238E27FC236}">
                <a16:creationId xmlns:a16="http://schemas.microsoft.com/office/drawing/2014/main" id="{CE06BDE6-7A02-4300-855C-54ED6CDA93B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369" r="758"/>
          <a:stretch/>
        </p:blipFill>
        <p:spPr>
          <a:xfrm>
            <a:off x="471509" y="1771780"/>
            <a:ext cx="1757645" cy="1771391"/>
          </a:xfrm>
          <a:custGeom>
            <a:avLst/>
            <a:gdLst>
              <a:gd name="connsiteX0" fmla="*/ 704293 w 1408586"/>
              <a:gd name="connsiteY0" fmla="*/ 0 h 1408586"/>
              <a:gd name="connsiteX1" fmla="*/ 1408586 w 1408586"/>
              <a:gd name="connsiteY1" fmla="*/ 704293 h 1408586"/>
              <a:gd name="connsiteX2" fmla="*/ 704293 w 1408586"/>
              <a:gd name="connsiteY2" fmla="*/ 1408586 h 1408586"/>
              <a:gd name="connsiteX3" fmla="*/ 0 w 1408586"/>
              <a:gd name="connsiteY3" fmla="*/ 704293 h 1408586"/>
              <a:gd name="connsiteX4" fmla="*/ 704293 w 1408586"/>
              <a:gd name="connsiteY4" fmla="*/ 0 h 1408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8586" h="1408586">
                <a:moveTo>
                  <a:pt x="704293" y="0"/>
                </a:moveTo>
                <a:cubicBezTo>
                  <a:pt x="1093263" y="0"/>
                  <a:pt x="1408586" y="315323"/>
                  <a:pt x="1408586" y="704293"/>
                </a:cubicBezTo>
                <a:cubicBezTo>
                  <a:pt x="1408586" y="1093263"/>
                  <a:pt x="1093263" y="1408586"/>
                  <a:pt x="704293" y="1408586"/>
                </a:cubicBezTo>
                <a:cubicBezTo>
                  <a:pt x="315323" y="1408586"/>
                  <a:pt x="0" y="1093263"/>
                  <a:pt x="0" y="704293"/>
                </a:cubicBezTo>
                <a:cubicBezTo>
                  <a:pt x="0" y="315323"/>
                  <a:pt x="315323" y="0"/>
                  <a:pt x="704293" y="0"/>
                </a:cubicBezTo>
                <a:close/>
              </a:path>
            </a:pathLst>
          </a:custGeom>
        </p:spPr>
      </p:pic>
      <p:pic>
        <p:nvPicPr>
          <p:cNvPr id="53" name="图片占位符 43">
            <a:extLst>
              <a:ext uri="{FF2B5EF4-FFF2-40B4-BE49-F238E27FC236}">
                <a16:creationId xmlns:a16="http://schemas.microsoft.com/office/drawing/2014/main" id="{CE06BDE6-7A02-4300-855C-54ED6CDA93BC}"/>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6582455" y="1692275"/>
            <a:ext cx="1771061" cy="1795970"/>
          </a:xfrm>
          <a:custGeom>
            <a:avLst/>
            <a:gdLst>
              <a:gd name="connsiteX0" fmla="*/ 704293 w 1408586"/>
              <a:gd name="connsiteY0" fmla="*/ 0 h 1408586"/>
              <a:gd name="connsiteX1" fmla="*/ 1408586 w 1408586"/>
              <a:gd name="connsiteY1" fmla="*/ 704293 h 1408586"/>
              <a:gd name="connsiteX2" fmla="*/ 704293 w 1408586"/>
              <a:gd name="connsiteY2" fmla="*/ 1408586 h 1408586"/>
              <a:gd name="connsiteX3" fmla="*/ 0 w 1408586"/>
              <a:gd name="connsiteY3" fmla="*/ 704293 h 1408586"/>
              <a:gd name="connsiteX4" fmla="*/ 704293 w 1408586"/>
              <a:gd name="connsiteY4" fmla="*/ 0 h 1408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8586" h="1408586">
                <a:moveTo>
                  <a:pt x="704293" y="0"/>
                </a:moveTo>
                <a:cubicBezTo>
                  <a:pt x="1093263" y="0"/>
                  <a:pt x="1408586" y="315323"/>
                  <a:pt x="1408586" y="704293"/>
                </a:cubicBezTo>
                <a:cubicBezTo>
                  <a:pt x="1408586" y="1093263"/>
                  <a:pt x="1093263" y="1408586"/>
                  <a:pt x="704293" y="1408586"/>
                </a:cubicBezTo>
                <a:cubicBezTo>
                  <a:pt x="315323" y="1408586"/>
                  <a:pt x="0" y="1093263"/>
                  <a:pt x="0" y="704293"/>
                </a:cubicBezTo>
                <a:cubicBezTo>
                  <a:pt x="0" y="315323"/>
                  <a:pt x="315323" y="0"/>
                  <a:pt x="704293" y="0"/>
                </a:cubicBezTo>
                <a:close/>
              </a:path>
            </a:pathLst>
          </a:custGeom>
        </p:spPr>
      </p:pic>
      <p:pic>
        <p:nvPicPr>
          <p:cNvPr id="54" name="图片占位符 43">
            <a:extLst>
              <a:ext uri="{FF2B5EF4-FFF2-40B4-BE49-F238E27FC236}">
                <a16:creationId xmlns:a16="http://schemas.microsoft.com/office/drawing/2014/main" id="{CE06BDE6-7A02-4300-855C-54ED6CDA93BC}"/>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558323" y="4285204"/>
            <a:ext cx="1771061" cy="1795970"/>
          </a:xfrm>
          <a:custGeom>
            <a:avLst/>
            <a:gdLst>
              <a:gd name="connsiteX0" fmla="*/ 704293 w 1408586"/>
              <a:gd name="connsiteY0" fmla="*/ 0 h 1408586"/>
              <a:gd name="connsiteX1" fmla="*/ 1408586 w 1408586"/>
              <a:gd name="connsiteY1" fmla="*/ 704293 h 1408586"/>
              <a:gd name="connsiteX2" fmla="*/ 704293 w 1408586"/>
              <a:gd name="connsiteY2" fmla="*/ 1408586 h 1408586"/>
              <a:gd name="connsiteX3" fmla="*/ 0 w 1408586"/>
              <a:gd name="connsiteY3" fmla="*/ 704293 h 1408586"/>
              <a:gd name="connsiteX4" fmla="*/ 704293 w 1408586"/>
              <a:gd name="connsiteY4" fmla="*/ 0 h 1408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8586" h="1408586">
                <a:moveTo>
                  <a:pt x="704293" y="0"/>
                </a:moveTo>
                <a:cubicBezTo>
                  <a:pt x="1093263" y="0"/>
                  <a:pt x="1408586" y="315323"/>
                  <a:pt x="1408586" y="704293"/>
                </a:cubicBezTo>
                <a:cubicBezTo>
                  <a:pt x="1408586" y="1093263"/>
                  <a:pt x="1093263" y="1408586"/>
                  <a:pt x="704293" y="1408586"/>
                </a:cubicBezTo>
                <a:cubicBezTo>
                  <a:pt x="315323" y="1408586"/>
                  <a:pt x="0" y="1093263"/>
                  <a:pt x="0" y="704293"/>
                </a:cubicBezTo>
                <a:cubicBezTo>
                  <a:pt x="0" y="315323"/>
                  <a:pt x="315323" y="0"/>
                  <a:pt x="704293" y="0"/>
                </a:cubicBezTo>
                <a:close/>
              </a:path>
            </a:pathLst>
          </a:custGeom>
        </p:spPr>
      </p:pic>
      <p:pic>
        <p:nvPicPr>
          <p:cNvPr id="55" name="图片占位符 43">
            <a:extLst>
              <a:ext uri="{FF2B5EF4-FFF2-40B4-BE49-F238E27FC236}">
                <a16:creationId xmlns:a16="http://schemas.microsoft.com/office/drawing/2014/main" id="{CE06BDE6-7A02-4300-855C-54ED6CDA93BC}"/>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6582454" y="4285204"/>
            <a:ext cx="1771061" cy="1795970"/>
          </a:xfrm>
          <a:custGeom>
            <a:avLst/>
            <a:gdLst>
              <a:gd name="connsiteX0" fmla="*/ 704293 w 1408586"/>
              <a:gd name="connsiteY0" fmla="*/ 0 h 1408586"/>
              <a:gd name="connsiteX1" fmla="*/ 1408586 w 1408586"/>
              <a:gd name="connsiteY1" fmla="*/ 704293 h 1408586"/>
              <a:gd name="connsiteX2" fmla="*/ 704293 w 1408586"/>
              <a:gd name="connsiteY2" fmla="*/ 1408586 h 1408586"/>
              <a:gd name="connsiteX3" fmla="*/ 0 w 1408586"/>
              <a:gd name="connsiteY3" fmla="*/ 704293 h 1408586"/>
              <a:gd name="connsiteX4" fmla="*/ 704293 w 1408586"/>
              <a:gd name="connsiteY4" fmla="*/ 0 h 1408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8586" h="1408586">
                <a:moveTo>
                  <a:pt x="704293" y="0"/>
                </a:moveTo>
                <a:cubicBezTo>
                  <a:pt x="1093263" y="0"/>
                  <a:pt x="1408586" y="315323"/>
                  <a:pt x="1408586" y="704293"/>
                </a:cubicBezTo>
                <a:cubicBezTo>
                  <a:pt x="1408586" y="1093263"/>
                  <a:pt x="1093263" y="1408586"/>
                  <a:pt x="704293" y="1408586"/>
                </a:cubicBezTo>
                <a:cubicBezTo>
                  <a:pt x="315323" y="1408586"/>
                  <a:pt x="0" y="1093263"/>
                  <a:pt x="0" y="704293"/>
                </a:cubicBezTo>
                <a:cubicBezTo>
                  <a:pt x="0" y="315323"/>
                  <a:pt x="315323" y="0"/>
                  <a:pt x="704293" y="0"/>
                </a:cubicBezTo>
                <a:close/>
              </a:path>
            </a:pathLst>
          </a:cu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1467" y="348364"/>
            <a:ext cx="732547" cy="451737"/>
          </a:xfrm>
          <a:prstGeom prst="rect">
            <a:avLst/>
          </a:prstGeom>
        </p:spPr>
      </p:pic>
      <p:sp>
        <p:nvSpPr>
          <p:cNvPr id="5" name="文本框 4"/>
          <p:cNvSpPr txBox="1"/>
          <p:nvPr/>
        </p:nvSpPr>
        <p:spPr>
          <a:xfrm>
            <a:off x="1066800" y="366662"/>
            <a:ext cx="4037192" cy="523220"/>
          </a:xfrm>
          <a:prstGeom prst="rect">
            <a:avLst/>
          </a:prstGeom>
          <a:noFill/>
        </p:spPr>
        <p:txBody>
          <a:bodyPr wrap="square" rtlCol="0">
            <a:spAutoFit/>
          </a:bodyPr>
          <a:lstStyle/>
          <a:p>
            <a:r>
              <a:rPr lang="en-US" altLang="zh-CN" sz="2800" dirty="0" smtClean="0">
                <a:solidFill>
                  <a:schemeClr val="bg1">
                    <a:lumMod val="95000"/>
                  </a:schemeClr>
                </a:solidFill>
                <a:latin typeface="Microsoft YaHei UI" panose="020B0503020204020204" pitchFamily="34" charset="-122"/>
                <a:ea typeface="Microsoft YaHei UI" panose="020B0503020204020204" pitchFamily="34" charset="-122"/>
              </a:rPr>
              <a:t>China ESB/API Team</a:t>
            </a:r>
            <a:endParaRPr lang="zh-CN" altLang="en-US" sz="2800" dirty="0">
              <a:solidFill>
                <a:schemeClr val="bg1">
                  <a:lumMod val="9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249210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329"/>
                                        </p:tgtEl>
                                        <p:attrNameLst>
                                          <p:attrName>style.visibility</p:attrName>
                                        </p:attrNameLst>
                                      </p:cBhvr>
                                      <p:to>
                                        <p:strVal val="visible"/>
                                      </p:to>
                                    </p:set>
                                    <p:animEffect transition="in" filter="wipe(down)">
                                      <p:cBhvr>
                                        <p:cTn id="7" dur="500"/>
                                        <p:tgtEl>
                                          <p:spTgt spid="13329"/>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328"/>
                                        </p:tgtEl>
                                        <p:attrNameLst>
                                          <p:attrName>style.visibility</p:attrName>
                                        </p:attrNameLst>
                                      </p:cBhvr>
                                      <p:to>
                                        <p:strVal val="visible"/>
                                      </p:to>
                                    </p:set>
                                    <p:animEffect transition="in" filter="dissolve">
                                      <p:cBhvr>
                                        <p:cTn id="11" dur="500"/>
                                        <p:tgtEl>
                                          <p:spTgt spid="13328"/>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3331"/>
                                        </p:tgtEl>
                                        <p:attrNameLst>
                                          <p:attrName>style.visibility</p:attrName>
                                        </p:attrNameLst>
                                      </p:cBhvr>
                                      <p:to>
                                        <p:strVal val="visible"/>
                                      </p:to>
                                    </p:set>
                                    <p:animEffect transition="in" filter="wipe(down)">
                                      <p:cBhvr>
                                        <p:cTn id="15" dur="500"/>
                                        <p:tgtEl>
                                          <p:spTgt spid="13331"/>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330"/>
                                        </p:tgtEl>
                                        <p:attrNameLst>
                                          <p:attrName>style.visibility</p:attrName>
                                        </p:attrNameLst>
                                      </p:cBhvr>
                                      <p:to>
                                        <p:strVal val="visible"/>
                                      </p:to>
                                    </p:set>
                                    <p:animEffect transition="in" filter="dissolve">
                                      <p:cBhvr>
                                        <p:cTn id="19" dur="500"/>
                                        <p:tgtEl>
                                          <p:spTgt spid="13330"/>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3333"/>
                                        </p:tgtEl>
                                        <p:attrNameLst>
                                          <p:attrName>style.visibility</p:attrName>
                                        </p:attrNameLst>
                                      </p:cBhvr>
                                      <p:to>
                                        <p:strVal val="visible"/>
                                      </p:to>
                                    </p:set>
                                    <p:animEffect transition="in" filter="wipe(down)">
                                      <p:cBhvr>
                                        <p:cTn id="23" dur="500"/>
                                        <p:tgtEl>
                                          <p:spTgt spid="13333"/>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3332"/>
                                        </p:tgtEl>
                                        <p:attrNameLst>
                                          <p:attrName>style.visibility</p:attrName>
                                        </p:attrNameLst>
                                      </p:cBhvr>
                                      <p:to>
                                        <p:strVal val="visible"/>
                                      </p:to>
                                    </p:set>
                                    <p:animEffect transition="in" filter="dissolve">
                                      <p:cBhvr>
                                        <p:cTn id="27" dur="500"/>
                                        <p:tgtEl>
                                          <p:spTgt spid="13332"/>
                                        </p:tgtEl>
                                      </p:cBhvr>
                                    </p:animEffect>
                                  </p:childTnLst>
                                </p:cTn>
                              </p:par>
                            </p:childTnLst>
                          </p:cTn>
                        </p:par>
                        <p:par>
                          <p:cTn id="28" fill="hold" nodeType="afterGroup">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3335"/>
                                        </p:tgtEl>
                                        <p:attrNameLst>
                                          <p:attrName>style.visibility</p:attrName>
                                        </p:attrNameLst>
                                      </p:cBhvr>
                                      <p:to>
                                        <p:strVal val="visible"/>
                                      </p:to>
                                    </p:set>
                                    <p:animEffect transition="in" filter="wipe(down)">
                                      <p:cBhvr>
                                        <p:cTn id="31" dur="500"/>
                                        <p:tgtEl>
                                          <p:spTgt spid="13335"/>
                                        </p:tgtEl>
                                      </p:cBhvr>
                                    </p:animEffect>
                                  </p:childTnLst>
                                </p:cTn>
                              </p:par>
                            </p:childTnLst>
                          </p:cTn>
                        </p:par>
                        <p:par>
                          <p:cTn id="32" fill="hold" nodeType="afterGroup">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3334"/>
                                        </p:tgtEl>
                                        <p:attrNameLst>
                                          <p:attrName>style.visibility</p:attrName>
                                        </p:attrNameLst>
                                      </p:cBhvr>
                                      <p:to>
                                        <p:strVal val="visible"/>
                                      </p:to>
                                    </p:set>
                                    <p:animEffect transition="in" filter="dissolve">
                                      <p:cBhvr>
                                        <p:cTn id="35" dur="500"/>
                                        <p:tgtEl>
                                          <p:spTgt spid="13334"/>
                                        </p:tgtEl>
                                      </p:cBhvr>
                                    </p:animEffect>
                                  </p:childTnLst>
                                </p:cTn>
                              </p:par>
                            </p:childTnLst>
                          </p:cTn>
                        </p:par>
                        <p:par>
                          <p:cTn id="36" fill="hold" nodeType="afterGroup">
                            <p:stCondLst>
                              <p:cond delay="4000"/>
                            </p:stCondLst>
                            <p:childTnLst>
                              <p:par>
                                <p:cTn id="37" presetID="16" presetClass="entr" presetSubtype="37" fill="hold" nodeType="afterEffect">
                                  <p:stCondLst>
                                    <p:cond delay="0"/>
                                  </p:stCondLst>
                                  <p:childTnLst>
                                    <p:set>
                                      <p:cBhvr>
                                        <p:cTn id="38" dur="1" fill="hold">
                                          <p:stCondLst>
                                            <p:cond delay="0"/>
                                          </p:stCondLst>
                                        </p:cTn>
                                        <p:tgtEl>
                                          <p:spTgt spid="13361"/>
                                        </p:tgtEl>
                                        <p:attrNameLst>
                                          <p:attrName>style.visibility</p:attrName>
                                        </p:attrNameLst>
                                      </p:cBhvr>
                                      <p:to>
                                        <p:strVal val="visible"/>
                                      </p:to>
                                    </p:set>
                                    <p:animEffect transition="in" filter="barn(outVertical)">
                                      <p:cBhvr>
                                        <p:cTn id="39" dur="500"/>
                                        <p:tgtEl>
                                          <p:spTgt spid="13361"/>
                                        </p:tgtEl>
                                      </p:cBhvr>
                                    </p:animEffect>
                                  </p:childTnLst>
                                </p:cTn>
                              </p:par>
                              <p:par>
                                <p:cTn id="40" presetID="53" presetClass="entr" presetSubtype="16" fill="hold" nodeType="withEffect">
                                  <p:stCondLst>
                                    <p:cond delay="0"/>
                                  </p:stCondLst>
                                  <p:childTnLst>
                                    <p:set>
                                      <p:cBhvr>
                                        <p:cTn id="41" dur="1" fill="hold">
                                          <p:stCondLst>
                                            <p:cond delay="0"/>
                                          </p:stCondLst>
                                        </p:cTn>
                                        <p:tgtEl>
                                          <p:spTgt spid="52"/>
                                        </p:tgtEl>
                                        <p:attrNameLst>
                                          <p:attrName>style.visibility</p:attrName>
                                        </p:attrNameLst>
                                      </p:cBhvr>
                                      <p:to>
                                        <p:strVal val="visible"/>
                                      </p:to>
                                    </p:set>
                                    <p:anim calcmode="lin" valueType="num">
                                      <p:cBhvr>
                                        <p:cTn id="42" dur="500" fill="hold"/>
                                        <p:tgtEl>
                                          <p:spTgt spid="52"/>
                                        </p:tgtEl>
                                        <p:attrNameLst>
                                          <p:attrName>ppt_w</p:attrName>
                                        </p:attrNameLst>
                                      </p:cBhvr>
                                      <p:tavLst>
                                        <p:tav tm="0">
                                          <p:val>
                                            <p:fltVal val="0"/>
                                          </p:val>
                                        </p:tav>
                                        <p:tav tm="100000">
                                          <p:val>
                                            <p:strVal val="#ppt_w"/>
                                          </p:val>
                                        </p:tav>
                                      </p:tavLst>
                                    </p:anim>
                                    <p:anim calcmode="lin" valueType="num">
                                      <p:cBhvr>
                                        <p:cTn id="43" dur="500" fill="hold"/>
                                        <p:tgtEl>
                                          <p:spTgt spid="52"/>
                                        </p:tgtEl>
                                        <p:attrNameLst>
                                          <p:attrName>ppt_h</p:attrName>
                                        </p:attrNameLst>
                                      </p:cBhvr>
                                      <p:tavLst>
                                        <p:tav tm="0">
                                          <p:val>
                                            <p:fltVal val="0"/>
                                          </p:val>
                                        </p:tav>
                                        <p:tav tm="100000">
                                          <p:val>
                                            <p:strVal val="#ppt_h"/>
                                          </p:val>
                                        </p:tav>
                                      </p:tavLst>
                                    </p:anim>
                                    <p:animEffect transition="in" filter="fade">
                                      <p:cBhvr>
                                        <p:cTn id="44" dur="500"/>
                                        <p:tgtEl>
                                          <p:spTgt spid="52"/>
                                        </p:tgtEl>
                                      </p:cBhvr>
                                    </p:animEffect>
                                  </p:childTnLst>
                                </p:cTn>
                              </p:par>
                              <p:par>
                                <p:cTn id="45" presetID="53" presetClass="entr" presetSubtype="16"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anim calcmode="lin" valueType="num">
                                      <p:cBhvr>
                                        <p:cTn id="47" dur="500" fill="hold"/>
                                        <p:tgtEl>
                                          <p:spTgt spid="53"/>
                                        </p:tgtEl>
                                        <p:attrNameLst>
                                          <p:attrName>ppt_w</p:attrName>
                                        </p:attrNameLst>
                                      </p:cBhvr>
                                      <p:tavLst>
                                        <p:tav tm="0">
                                          <p:val>
                                            <p:fltVal val="0"/>
                                          </p:val>
                                        </p:tav>
                                        <p:tav tm="100000">
                                          <p:val>
                                            <p:strVal val="#ppt_w"/>
                                          </p:val>
                                        </p:tav>
                                      </p:tavLst>
                                    </p:anim>
                                    <p:anim calcmode="lin" valueType="num">
                                      <p:cBhvr>
                                        <p:cTn id="48" dur="500" fill="hold"/>
                                        <p:tgtEl>
                                          <p:spTgt spid="53"/>
                                        </p:tgtEl>
                                        <p:attrNameLst>
                                          <p:attrName>ppt_h</p:attrName>
                                        </p:attrNameLst>
                                      </p:cBhvr>
                                      <p:tavLst>
                                        <p:tav tm="0">
                                          <p:val>
                                            <p:fltVal val="0"/>
                                          </p:val>
                                        </p:tav>
                                        <p:tav tm="100000">
                                          <p:val>
                                            <p:strVal val="#ppt_h"/>
                                          </p:val>
                                        </p:tav>
                                      </p:tavLst>
                                    </p:anim>
                                    <p:animEffect transition="in" filter="fade">
                                      <p:cBhvr>
                                        <p:cTn id="49" dur="500"/>
                                        <p:tgtEl>
                                          <p:spTgt spid="53"/>
                                        </p:tgtEl>
                                      </p:cBhvr>
                                    </p:animEffect>
                                  </p:childTnLst>
                                </p:cTn>
                              </p:par>
                              <p:par>
                                <p:cTn id="50" presetID="53" presetClass="entr" presetSubtype="16" fill="hold" nodeType="withEffect">
                                  <p:stCondLst>
                                    <p:cond delay="0"/>
                                  </p:stCondLst>
                                  <p:childTnLst>
                                    <p:set>
                                      <p:cBhvr>
                                        <p:cTn id="51" dur="1" fill="hold">
                                          <p:stCondLst>
                                            <p:cond delay="0"/>
                                          </p:stCondLst>
                                        </p:cTn>
                                        <p:tgtEl>
                                          <p:spTgt spid="54"/>
                                        </p:tgtEl>
                                        <p:attrNameLst>
                                          <p:attrName>style.visibility</p:attrName>
                                        </p:attrNameLst>
                                      </p:cBhvr>
                                      <p:to>
                                        <p:strVal val="visible"/>
                                      </p:to>
                                    </p:set>
                                    <p:anim calcmode="lin" valueType="num">
                                      <p:cBhvr>
                                        <p:cTn id="52" dur="500" fill="hold"/>
                                        <p:tgtEl>
                                          <p:spTgt spid="54"/>
                                        </p:tgtEl>
                                        <p:attrNameLst>
                                          <p:attrName>ppt_w</p:attrName>
                                        </p:attrNameLst>
                                      </p:cBhvr>
                                      <p:tavLst>
                                        <p:tav tm="0">
                                          <p:val>
                                            <p:fltVal val="0"/>
                                          </p:val>
                                        </p:tav>
                                        <p:tav tm="100000">
                                          <p:val>
                                            <p:strVal val="#ppt_w"/>
                                          </p:val>
                                        </p:tav>
                                      </p:tavLst>
                                    </p:anim>
                                    <p:anim calcmode="lin" valueType="num">
                                      <p:cBhvr>
                                        <p:cTn id="53" dur="500" fill="hold"/>
                                        <p:tgtEl>
                                          <p:spTgt spid="54"/>
                                        </p:tgtEl>
                                        <p:attrNameLst>
                                          <p:attrName>ppt_h</p:attrName>
                                        </p:attrNameLst>
                                      </p:cBhvr>
                                      <p:tavLst>
                                        <p:tav tm="0">
                                          <p:val>
                                            <p:fltVal val="0"/>
                                          </p:val>
                                        </p:tav>
                                        <p:tav tm="100000">
                                          <p:val>
                                            <p:strVal val="#ppt_h"/>
                                          </p:val>
                                        </p:tav>
                                      </p:tavLst>
                                    </p:anim>
                                    <p:animEffect transition="in" filter="fade">
                                      <p:cBhvr>
                                        <p:cTn id="54" dur="500"/>
                                        <p:tgtEl>
                                          <p:spTgt spid="54"/>
                                        </p:tgtEl>
                                      </p:cBhvr>
                                    </p:animEffect>
                                  </p:childTnLst>
                                </p:cTn>
                              </p:par>
                              <p:par>
                                <p:cTn id="55" presetID="53" presetClass="entr" presetSubtype="16" fill="hold" nodeType="with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p:cTn id="57" dur="500" fill="hold"/>
                                        <p:tgtEl>
                                          <p:spTgt spid="55"/>
                                        </p:tgtEl>
                                        <p:attrNameLst>
                                          <p:attrName>ppt_w</p:attrName>
                                        </p:attrNameLst>
                                      </p:cBhvr>
                                      <p:tavLst>
                                        <p:tav tm="0">
                                          <p:val>
                                            <p:fltVal val="0"/>
                                          </p:val>
                                        </p:tav>
                                        <p:tav tm="100000">
                                          <p:val>
                                            <p:strVal val="#ppt_w"/>
                                          </p:val>
                                        </p:tav>
                                      </p:tavLst>
                                    </p:anim>
                                    <p:anim calcmode="lin" valueType="num">
                                      <p:cBhvr>
                                        <p:cTn id="58" dur="500" fill="hold"/>
                                        <p:tgtEl>
                                          <p:spTgt spid="55"/>
                                        </p:tgtEl>
                                        <p:attrNameLst>
                                          <p:attrName>ppt_h</p:attrName>
                                        </p:attrNameLst>
                                      </p:cBhvr>
                                      <p:tavLst>
                                        <p:tav tm="0">
                                          <p:val>
                                            <p:fltVal val="0"/>
                                          </p:val>
                                        </p:tav>
                                        <p:tav tm="100000">
                                          <p:val>
                                            <p:strVal val="#ppt_h"/>
                                          </p:val>
                                        </p:tav>
                                      </p:tavLst>
                                    </p:anim>
                                    <p:animEffect transition="in" filter="fade">
                                      <p:cBhvr>
                                        <p:cTn id="5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8" grpId="0" autoUpdateAnimBg="0"/>
      <p:bldP spid="13329" grpId="0" autoUpdateAnimBg="0"/>
      <p:bldP spid="13330" grpId="0" autoUpdateAnimBg="0"/>
      <p:bldP spid="13331" grpId="0" autoUpdateAnimBg="0"/>
      <p:bldP spid="13332" grpId="0" autoUpdateAnimBg="0"/>
      <p:bldP spid="13333" grpId="0" autoUpdateAnimBg="0"/>
      <p:bldP spid="13334" grpId="0" autoUpdateAnimBg="0"/>
      <p:bldP spid="13335"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529</Words>
  <Application>Microsoft Office PowerPoint</Application>
  <PresentationFormat>宽屏</PresentationFormat>
  <Paragraphs>31</Paragraphs>
  <Slides>3</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Microsoft YaHei UI</vt:lpstr>
      <vt:lpstr>等线</vt:lpstr>
      <vt:lpstr>等线 Light</vt:lpstr>
      <vt:lpstr>华文细黑</vt:lpstr>
      <vt:lpstr>Arial</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Shawn</dc:creator>
  <cp:lastModifiedBy>Shawn</cp:lastModifiedBy>
  <cp:revision>9</cp:revision>
  <dcterms:created xsi:type="dcterms:W3CDTF">2020-04-18T12:52:05Z</dcterms:created>
  <dcterms:modified xsi:type="dcterms:W3CDTF">2020-04-18T13:41:36Z</dcterms:modified>
</cp:coreProperties>
</file>