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7315200" cy="5029200"/>
  <p:notesSz cx="6858000" cy="9144000"/>
  <p:defaultTextStyle>
    <a:defPPr>
      <a:defRPr lang="en-US"/>
    </a:defPPr>
    <a:lvl1pPr marL="0" algn="l" defTabSz="73152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65760" algn="l" defTabSz="73152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731520" algn="l" defTabSz="73152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97280" algn="l" defTabSz="73152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463040" algn="l" defTabSz="73152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828800" algn="l" defTabSz="73152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194560" algn="l" defTabSz="73152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560320" algn="l" defTabSz="73152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926080" algn="l" defTabSz="73152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58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-1062" y="-216"/>
      </p:cViewPr>
      <p:guideLst>
        <p:guide orient="horz" pos="1584"/>
        <p:guide pos="23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71847F-0A10-4AA3-BD19-742881361DEA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4275" y="1143000"/>
            <a:ext cx="44894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045039-144B-4479-8631-CCA9DDE8F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2142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045039-144B-4479-8631-CCA9DDE8F73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1138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" y="1562312"/>
            <a:ext cx="6217920" cy="10780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7280" y="2849880"/>
            <a:ext cx="512064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657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9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56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93028-A0CA-48C1-B651-1C34254183FB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364E8-EA98-43BF-A7EE-86E935C97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680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93028-A0CA-48C1-B651-1C34254183FB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364E8-EA98-43BF-A7EE-86E935C97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079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243071" y="160655"/>
            <a:ext cx="1316990" cy="343312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2101" y="160655"/>
            <a:ext cx="3829050" cy="34331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93028-A0CA-48C1-B651-1C34254183FB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364E8-EA98-43BF-A7EE-86E935C97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284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93028-A0CA-48C1-B651-1C34254183FB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364E8-EA98-43BF-A7EE-86E935C97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151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3231726"/>
            <a:ext cx="6217920" cy="998855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2131590"/>
            <a:ext cx="6217920" cy="1100138"/>
          </a:xfrm>
        </p:spPr>
        <p:txBody>
          <a:bodyPr anchor="b"/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6576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93028-A0CA-48C1-B651-1C34254183FB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364E8-EA98-43BF-A7EE-86E935C97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974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2100" y="938319"/>
            <a:ext cx="2573020" cy="2655464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87040" y="938319"/>
            <a:ext cx="2573020" cy="2655464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93028-A0CA-48C1-B651-1C34254183FB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364E8-EA98-43BF-A7EE-86E935C97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308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201401"/>
            <a:ext cx="658368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1125750"/>
            <a:ext cx="3232150" cy="469159"/>
          </a:xfrm>
        </p:spPr>
        <p:txBody>
          <a:bodyPr anchor="b"/>
          <a:lstStyle>
            <a:lvl1pPr marL="0" indent="0">
              <a:buNone/>
              <a:defRPr sz="190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00" b="1"/>
            </a:lvl3pPr>
            <a:lvl4pPr marL="1097280" indent="0">
              <a:buNone/>
              <a:defRPr sz="1300" b="1"/>
            </a:lvl4pPr>
            <a:lvl5pPr marL="1463040" indent="0">
              <a:buNone/>
              <a:defRPr sz="1300" b="1"/>
            </a:lvl5pPr>
            <a:lvl6pPr marL="1828800" indent="0">
              <a:buNone/>
              <a:defRPr sz="1300" b="1"/>
            </a:lvl6pPr>
            <a:lvl7pPr marL="2194560" indent="0">
              <a:buNone/>
              <a:defRPr sz="1300" b="1"/>
            </a:lvl7pPr>
            <a:lvl8pPr marL="2560320" indent="0">
              <a:buNone/>
              <a:defRPr sz="1300" b="1"/>
            </a:lvl8pPr>
            <a:lvl9pPr marL="2926080" indent="0">
              <a:buNone/>
              <a:defRPr sz="13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760" y="1594909"/>
            <a:ext cx="3232150" cy="2897611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020" y="1125750"/>
            <a:ext cx="3233420" cy="469159"/>
          </a:xfrm>
        </p:spPr>
        <p:txBody>
          <a:bodyPr anchor="b"/>
          <a:lstStyle>
            <a:lvl1pPr marL="0" indent="0">
              <a:buNone/>
              <a:defRPr sz="190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00" b="1"/>
            </a:lvl3pPr>
            <a:lvl4pPr marL="1097280" indent="0">
              <a:buNone/>
              <a:defRPr sz="1300" b="1"/>
            </a:lvl4pPr>
            <a:lvl5pPr marL="1463040" indent="0">
              <a:buNone/>
              <a:defRPr sz="1300" b="1"/>
            </a:lvl5pPr>
            <a:lvl6pPr marL="1828800" indent="0">
              <a:buNone/>
              <a:defRPr sz="1300" b="1"/>
            </a:lvl6pPr>
            <a:lvl7pPr marL="2194560" indent="0">
              <a:buNone/>
              <a:defRPr sz="1300" b="1"/>
            </a:lvl7pPr>
            <a:lvl8pPr marL="2560320" indent="0">
              <a:buNone/>
              <a:defRPr sz="1300" b="1"/>
            </a:lvl8pPr>
            <a:lvl9pPr marL="2926080" indent="0">
              <a:buNone/>
              <a:defRPr sz="13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020" y="1594909"/>
            <a:ext cx="3233420" cy="2897611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93028-A0CA-48C1-B651-1C34254183FB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364E8-EA98-43BF-A7EE-86E935C97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412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93028-A0CA-48C1-B651-1C34254183FB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364E8-EA98-43BF-A7EE-86E935C97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771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93028-A0CA-48C1-B651-1C34254183FB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364E8-EA98-43BF-A7EE-86E935C97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447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1" y="200236"/>
            <a:ext cx="2406650" cy="852170"/>
          </a:xfrm>
        </p:spPr>
        <p:txBody>
          <a:bodyPr anchor="b"/>
          <a:lstStyle>
            <a:lvl1pPr algn="l">
              <a:defRPr sz="16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040" y="200238"/>
            <a:ext cx="4089400" cy="429228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761" y="1052408"/>
            <a:ext cx="2406650" cy="3440113"/>
          </a:xfrm>
        </p:spPr>
        <p:txBody>
          <a:bodyPr/>
          <a:lstStyle>
            <a:lvl1pPr marL="0" indent="0">
              <a:buNone/>
              <a:defRPr sz="1100"/>
            </a:lvl1pPr>
            <a:lvl2pPr marL="365760" indent="0">
              <a:buNone/>
              <a:defRPr sz="1000"/>
            </a:lvl2pPr>
            <a:lvl3pPr marL="731520" indent="0">
              <a:buNone/>
              <a:defRPr sz="800"/>
            </a:lvl3pPr>
            <a:lvl4pPr marL="1097280" indent="0">
              <a:buNone/>
              <a:defRPr sz="700"/>
            </a:lvl4pPr>
            <a:lvl5pPr marL="1463040" indent="0">
              <a:buNone/>
              <a:defRPr sz="700"/>
            </a:lvl5pPr>
            <a:lvl6pPr marL="1828800" indent="0">
              <a:buNone/>
              <a:defRPr sz="700"/>
            </a:lvl6pPr>
            <a:lvl7pPr marL="2194560" indent="0">
              <a:buNone/>
              <a:defRPr sz="700"/>
            </a:lvl7pPr>
            <a:lvl8pPr marL="2560320" indent="0">
              <a:buNone/>
              <a:defRPr sz="700"/>
            </a:lvl8pPr>
            <a:lvl9pPr marL="2926080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93028-A0CA-48C1-B651-1C34254183FB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364E8-EA98-43BF-A7EE-86E935C97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428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830" y="3520440"/>
            <a:ext cx="4389120" cy="415608"/>
          </a:xfrm>
        </p:spPr>
        <p:txBody>
          <a:bodyPr anchor="b"/>
          <a:lstStyle>
            <a:lvl1pPr algn="l">
              <a:defRPr sz="16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830" y="449369"/>
            <a:ext cx="4389120" cy="3017520"/>
          </a:xfrm>
        </p:spPr>
        <p:txBody>
          <a:bodyPr/>
          <a:lstStyle>
            <a:lvl1pPr marL="0" indent="0">
              <a:buNone/>
              <a:defRPr sz="2600"/>
            </a:lvl1pPr>
            <a:lvl2pPr marL="365760" indent="0">
              <a:buNone/>
              <a:defRPr sz="2200"/>
            </a:lvl2pPr>
            <a:lvl3pPr marL="731520" indent="0">
              <a:buNone/>
              <a:defRPr sz="1900"/>
            </a:lvl3pPr>
            <a:lvl4pPr marL="1097280" indent="0">
              <a:buNone/>
              <a:defRPr sz="1600"/>
            </a:lvl4pPr>
            <a:lvl5pPr marL="1463040" indent="0">
              <a:buNone/>
              <a:defRPr sz="1600"/>
            </a:lvl5pPr>
            <a:lvl6pPr marL="1828800" indent="0">
              <a:buNone/>
              <a:defRPr sz="1600"/>
            </a:lvl6pPr>
            <a:lvl7pPr marL="2194560" indent="0">
              <a:buNone/>
              <a:defRPr sz="1600"/>
            </a:lvl7pPr>
            <a:lvl8pPr marL="2560320" indent="0">
              <a:buNone/>
              <a:defRPr sz="1600"/>
            </a:lvl8pPr>
            <a:lvl9pPr marL="292608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830" y="3936048"/>
            <a:ext cx="4389120" cy="590233"/>
          </a:xfrm>
        </p:spPr>
        <p:txBody>
          <a:bodyPr/>
          <a:lstStyle>
            <a:lvl1pPr marL="0" indent="0">
              <a:buNone/>
              <a:defRPr sz="1100"/>
            </a:lvl1pPr>
            <a:lvl2pPr marL="365760" indent="0">
              <a:buNone/>
              <a:defRPr sz="1000"/>
            </a:lvl2pPr>
            <a:lvl3pPr marL="731520" indent="0">
              <a:buNone/>
              <a:defRPr sz="800"/>
            </a:lvl3pPr>
            <a:lvl4pPr marL="1097280" indent="0">
              <a:buNone/>
              <a:defRPr sz="700"/>
            </a:lvl4pPr>
            <a:lvl5pPr marL="1463040" indent="0">
              <a:buNone/>
              <a:defRPr sz="700"/>
            </a:lvl5pPr>
            <a:lvl6pPr marL="1828800" indent="0">
              <a:buNone/>
              <a:defRPr sz="700"/>
            </a:lvl6pPr>
            <a:lvl7pPr marL="2194560" indent="0">
              <a:buNone/>
              <a:defRPr sz="700"/>
            </a:lvl7pPr>
            <a:lvl8pPr marL="2560320" indent="0">
              <a:buNone/>
              <a:defRPr sz="700"/>
            </a:lvl8pPr>
            <a:lvl9pPr marL="2926080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93028-A0CA-48C1-B651-1C34254183FB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364E8-EA98-43BF-A7EE-86E935C97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740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5760" y="201401"/>
            <a:ext cx="6583680" cy="838200"/>
          </a:xfrm>
          <a:prstGeom prst="rect">
            <a:avLst/>
          </a:prstGeom>
        </p:spPr>
        <p:txBody>
          <a:bodyPr vert="horz" lIns="73152" tIns="36576" rIns="73152" bIns="36576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1173481"/>
            <a:ext cx="6583680" cy="3319039"/>
          </a:xfrm>
          <a:prstGeom prst="rect">
            <a:avLst/>
          </a:prstGeom>
        </p:spPr>
        <p:txBody>
          <a:bodyPr vert="horz" lIns="73152" tIns="36576" rIns="73152" bIns="36576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5760" y="4661324"/>
            <a:ext cx="1706880" cy="267759"/>
          </a:xfrm>
          <a:prstGeom prst="rect">
            <a:avLst/>
          </a:prstGeom>
        </p:spPr>
        <p:txBody>
          <a:bodyPr vert="horz" lIns="73152" tIns="36576" rIns="73152" bIns="36576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593028-A0CA-48C1-B651-1C34254183FB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99360" y="4661324"/>
            <a:ext cx="2316480" cy="267759"/>
          </a:xfrm>
          <a:prstGeom prst="rect">
            <a:avLst/>
          </a:prstGeom>
        </p:spPr>
        <p:txBody>
          <a:bodyPr vert="horz" lIns="73152" tIns="36576" rIns="73152" bIns="36576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242560" y="4661324"/>
            <a:ext cx="1706880" cy="267759"/>
          </a:xfrm>
          <a:prstGeom prst="rect">
            <a:avLst/>
          </a:prstGeom>
        </p:spPr>
        <p:txBody>
          <a:bodyPr vert="horz" lIns="73152" tIns="36576" rIns="73152" bIns="36576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1364E8-EA98-43BF-A7EE-86E935C97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636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731520" rtl="0" eaLnBrk="1" latinLnBrk="0" hangingPunct="1">
        <a:spcBef>
          <a:spcPct val="0"/>
        </a:spcBef>
        <a:buNone/>
        <a:defRPr sz="3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73152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731520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defTabSz="731520" rtl="0" eaLnBrk="1" latinLnBrk="0" hangingPunct="1">
        <a:spcBef>
          <a:spcPct val="200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182880" algn="l" defTabSz="731520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182880" algn="l" defTabSz="731520" rtl="0" eaLnBrk="1" latinLnBrk="0" hangingPunct="1">
        <a:spcBef>
          <a:spcPct val="20000"/>
        </a:spcBef>
        <a:buFont typeface="Arial" panose="020B0604020202020204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182880" algn="l" defTabSz="73152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182880" algn="l" defTabSz="73152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182880" algn="l" defTabSz="73152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182880" algn="l" defTabSz="73152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algn="l" defTabSz="73152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algn="l" defTabSz="73152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algn="l" defTabSz="73152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algn="l" defTabSz="73152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algn="l" defTabSz="73152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algn="l" defTabSz="73152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60320" algn="l" defTabSz="73152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26080" algn="l" defTabSz="73152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Box 150"/>
          <p:cNvSpPr txBox="1"/>
          <p:nvPr/>
        </p:nvSpPr>
        <p:spPr>
          <a:xfrm>
            <a:off x="3685561" y="3135162"/>
            <a:ext cx="957970" cy="293838"/>
          </a:xfrm>
          <a:prstGeom prst="rect">
            <a:avLst/>
          </a:prstGeom>
          <a:noFill/>
        </p:spPr>
        <p:txBody>
          <a:bodyPr wrap="none" lIns="138596" tIns="69298" rIns="138596" bIns="69298" rtlCol="0">
            <a:spAutoFit/>
          </a:bodyPr>
          <a:lstStyle/>
          <a:p>
            <a:r>
              <a:rPr lang="en-US" sz="1000" dirty="0" err="1"/>
              <a:t>tlsio_dowork</a:t>
            </a:r>
            <a:endParaRPr lang="en-US" sz="1000" dirty="0"/>
          </a:p>
        </p:txBody>
      </p:sp>
      <p:sp>
        <p:nvSpPr>
          <p:cNvPr id="119" name="TextBox 118"/>
          <p:cNvSpPr txBox="1"/>
          <p:nvPr/>
        </p:nvSpPr>
        <p:spPr>
          <a:xfrm>
            <a:off x="2048823" y="3768571"/>
            <a:ext cx="1494785" cy="416948"/>
          </a:xfrm>
          <a:prstGeom prst="rect">
            <a:avLst/>
          </a:prstGeom>
          <a:noFill/>
        </p:spPr>
        <p:txBody>
          <a:bodyPr wrap="square" lIns="138596" tIns="69298" rIns="138596" bIns="69298" rtlCol="0">
            <a:spAutoFit/>
          </a:bodyPr>
          <a:lstStyle/>
          <a:p>
            <a:r>
              <a:rPr lang="en-US" sz="900" dirty="0"/>
              <a:t>(adapters with </a:t>
            </a:r>
            <a:r>
              <a:rPr lang="en-US" sz="900" dirty="0" smtClean="0"/>
              <a:t>asynchronous </a:t>
            </a:r>
            <a:r>
              <a:rPr lang="en-US" sz="900" dirty="0"/>
              <a:t>close only)</a:t>
            </a:r>
          </a:p>
        </p:txBody>
      </p:sp>
      <p:sp>
        <p:nvSpPr>
          <p:cNvPr id="120" name="Rounded Rectangle 119"/>
          <p:cNvSpPr/>
          <p:nvPr/>
        </p:nvSpPr>
        <p:spPr>
          <a:xfrm>
            <a:off x="3553401" y="1173526"/>
            <a:ext cx="775855" cy="4266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037" tIns="47019" rIns="94037" bIns="47019" spcCol="0" rtlCol="0" anchor="ctr"/>
          <a:lstStyle/>
          <a:p>
            <a:pPr algn="ctr"/>
            <a:r>
              <a:rPr lang="en-US" sz="1400" dirty="0"/>
              <a:t>Closed</a:t>
            </a:r>
          </a:p>
        </p:txBody>
      </p:sp>
      <p:sp>
        <p:nvSpPr>
          <p:cNvPr id="121" name="Rounded Rectangle 120"/>
          <p:cNvSpPr/>
          <p:nvPr/>
        </p:nvSpPr>
        <p:spPr>
          <a:xfrm>
            <a:off x="5481731" y="2590800"/>
            <a:ext cx="888467" cy="4266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037" tIns="47019" rIns="94037" bIns="47019" spcCol="0" rtlCol="0" anchor="ctr"/>
          <a:lstStyle/>
          <a:p>
            <a:pPr algn="ctr"/>
            <a:r>
              <a:rPr lang="en-US" sz="1400" dirty="0"/>
              <a:t>Opening</a:t>
            </a:r>
          </a:p>
        </p:txBody>
      </p:sp>
      <p:sp>
        <p:nvSpPr>
          <p:cNvPr id="122" name="Rounded Rectangle 121"/>
          <p:cNvSpPr/>
          <p:nvPr/>
        </p:nvSpPr>
        <p:spPr>
          <a:xfrm>
            <a:off x="1572201" y="2590800"/>
            <a:ext cx="754183" cy="4266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037" tIns="47019" rIns="94037" bIns="47019" spcCol="0" rtlCol="0" anchor="ctr"/>
          <a:lstStyle/>
          <a:p>
            <a:pPr algn="ctr"/>
            <a:r>
              <a:rPr lang="en-US" sz="1400" dirty="0"/>
              <a:t>Closing</a:t>
            </a:r>
          </a:p>
        </p:txBody>
      </p:sp>
      <p:sp>
        <p:nvSpPr>
          <p:cNvPr id="123" name="Rounded Rectangle 122"/>
          <p:cNvSpPr/>
          <p:nvPr/>
        </p:nvSpPr>
        <p:spPr>
          <a:xfrm>
            <a:off x="3553400" y="4174576"/>
            <a:ext cx="777240" cy="4266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037" tIns="47019" rIns="94037" bIns="47019" spcCol="0" rtlCol="0" anchor="ctr"/>
          <a:lstStyle/>
          <a:p>
            <a:pPr algn="ctr"/>
            <a:r>
              <a:rPr lang="en-US" sz="1400" dirty="0"/>
              <a:t>Open</a:t>
            </a:r>
          </a:p>
        </p:txBody>
      </p:sp>
      <p:sp>
        <p:nvSpPr>
          <p:cNvPr id="124" name="Rounded Rectangle 123"/>
          <p:cNvSpPr/>
          <p:nvPr/>
        </p:nvSpPr>
        <p:spPr>
          <a:xfrm>
            <a:off x="3553401" y="2590800"/>
            <a:ext cx="775855" cy="4266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037" tIns="47019" rIns="94037" bIns="47019" spcCol="0" rtlCol="0" anchor="ctr"/>
          <a:lstStyle/>
          <a:p>
            <a:pPr algn="ctr"/>
            <a:r>
              <a:rPr lang="en-US" sz="1400" dirty="0"/>
              <a:t>Error</a:t>
            </a:r>
          </a:p>
        </p:txBody>
      </p:sp>
      <p:cxnSp>
        <p:nvCxnSpPr>
          <p:cNvPr id="126" name="Straight Arrow Connector 125"/>
          <p:cNvCxnSpPr>
            <a:endCxn id="122" idx="2"/>
          </p:cNvCxnSpPr>
          <p:nvPr/>
        </p:nvCxnSpPr>
        <p:spPr>
          <a:xfrm flipV="1">
            <a:off x="1949291" y="3017474"/>
            <a:ext cx="2" cy="1249726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>
            <a:off x="1949292" y="1524000"/>
            <a:ext cx="160410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>
            <a:endCxn id="121" idx="0"/>
          </p:cNvCxnSpPr>
          <p:nvPr/>
        </p:nvCxnSpPr>
        <p:spPr>
          <a:xfrm flipH="1">
            <a:off x="5925965" y="1380176"/>
            <a:ext cx="18236" cy="121062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>
            <a:stCxn id="124" idx="0"/>
            <a:endCxn id="120" idx="2"/>
          </p:cNvCxnSpPr>
          <p:nvPr/>
        </p:nvCxnSpPr>
        <p:spPr>
          <a:xfrm flipV="1">
            <a:off x="3941329" y="1600200"/>
            <a:ext cx="0" cy="99060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 flipH="1" flipV="1">
            <a:off x="4330640" y="1533030"/>
            <a:ext cx="1308161" cy="105228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/>
          <p:nvPr/>
        </p:nvCxnSpPr>
        <p:spPr>
          <a:xfrm flipV="1">
            <a:off x="6486962" y="605036"/>
            <a:ext cx="457200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4648200" y="437385"/>
            <a:ext cx="1817308" cy="324615"/>
          </a:xfrm>
          <a:prstGeom prst="rect">
            <a:avLst/>
          </a:prstGeom>
          <a:noFill/>
        </p:spPr>
        <p:txBody>
          <a:bodyPr wrap="none" lIns="138596" tIns="69298" rIns="138596" bIns="69298" rtlCol="0">
            <a:spAutoFit/>
          </a:bodyPr>
          <a:lstStyle/>
          <a:p>
            <a:r>
              <a:rPr lang="en-US" sz="1200" dirty="0"/>
              <a:t>failed </a:t>
            </a:r>
            <a:r>
              <a:rPr lang="en-US" sz="1200" dirty="0" smtClean="0"/>
              <a:t> </a:t>
            </a:r>
            <a:r>
              <a:rPr lang="en-US" sz="1200" dirty="0" err="1" smtClean="0"/>
              <a:t>tlsio_dowork</a:t>
            </a:r>
            <a:r>
              <a:rPr lang="en-US" sz="1200" dirty="0" smtClean="0"/>
              <a:t> </a:t>
            </a:r>
            <a:r>
              <a:rPr lang="en-US" sz="1200" dirty="0"/>
              <a:t>calls</a:t>
            </a:r>
          </a:p>
        </p:txBody>
      </p:sp>
      <p:cxnSp>
        <p:nvCxnSpPr>
          <p:cNvPr id="133" name="Straight Arrow Connector 132"/>
          <p:cNvCxnSpPr/>
          <p:nvPr/>
        </p:nvCxnSpPr>
        <p:spPr>
          <a:xfrm flipV="1">
            <a:off x="6478081" y="152525"/>
            <a:ext cx="4572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>
            <a:off x="5267764" y="-19815"/>
            <a:ext cx="1216566" cy="324615"/>
          </a:xfrm>
          <a:prstGeom prst="rect">
            <a:avLst/>
          </a:prstGeom>
          <a:noFill/>
        </p:spPr>
        <p:txBody>
          <a:bodyPr wrap="none" lIns="138596" tIns="69298" rIns="138596" bIns="69298" rtlCol="0">
            <a:spAutoFit/>
          </a:bodyPr>
          <a:lstStyle/>
          <a:p>
            <a:r>
              <a:rPr lang="en-US" sz="1200" dirty="0"/>
              <a:t>successful calls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4594321" y="1158871"/>
            <a:ext cx="1182390" cy="293838"/>
          </a:xfrm>
          <a:prstGeom prst="rect">
            <a:avLst/>
          </a:prstGeom>
          <a:noFill/>
        </p:spPr>
        <p:txBody>
          <a:bodyPr wrap="none" lIns="138596" tIns="69298" rIns="138596" bIns="69298" rtlCol="0">
            <a:spAutoFit/>
          </a:bodyPr>
          <a:lstStyle/>
          <a:p>
            <a:r>
              <a:rPr lang="en-US" sz="1000" dirty="0" err="1" smtClean="0"/>
              <a:t>tlsio_open_async</a:t>
            </a:r>
            <a:endParaRPr lang="en-US" sz="1000" dirty="0"/>
          </a:p>
        </p:txBody>
      </p:sp>
      <p:sp>
        <p:nvSpPr>
          <p:cNvPr id="137" name="TextBox 136"/>
          <p:cNvSpPr txBox="1"/>
          <p:nvPr/>
        </p:nvSpPr>
        <p:spPr>
          <a:xfrm>
            <a:off x="4774873" y="4140909"/>
            <a:ext cx="957970" cy="293838"/>
          </a:xfrm>
          <a:prstGeom prst="rect">
            <a:avLst/>
          </a:prstGeom>
          <a:noFill/>
        </p:spPr>
        <p:txBody>
          <a:bodyPr wrap="none" lIns="138596" tIns="69298" rIns="138596" bIns="69298" rtlCol="0">
            <a:spAutoFit/>
          </a:bodyPr>
          <a:lstStyle/>
          <a:p>
            <a:r>
              <a:rPr lang="en-US" sz="1000" dirty="0" err="1"/>
              <a:t>tlsio_dowork</a:t>
            </a:r>
            <a:endParaRPr lang="en-US" sz="1000" dirty="0"/>
          </a:p>
        </p:txBody>
      </p:sp>
      <p:sp>
        <p:nvSpPr>
          <p:cNvPr id="138" name="TextBox 137"/>
          <p:cNvSpPr txBox="1"/>
          <p:nvPr/>
        </p:nvSpPr>
        <p:spPr>
          <a:xfrm>
            <a:off x="2209800" y="4038600"/>
            <a:ext cx="1180787" cy="293838"/>
          </a:xfrm>
          <a:prstGeom prst="rect">
            <a:avLst/>
          </a:prstGeom>
          <a:noFill/>
        </p:spPr>
        <p:txBody>
          <a:bodyPr wrap="none" lIns="138596" tIns="69298" rIns="138596" bIns="69298" rtlCol="0">
            <a:spAutoFit/>
          </a:bodyPr>
          <a:lstStyle/>
          <a:p>
            <a:r>
              <a:rPr lang="en-US" sz="1000" dirty="0" err="1"/>
              <a:t>tlsio_close_async</a:t>
            </a:r>
            <a:endParaRPr lang="en-US" sz="1000" dirty="0"/>
          </a:p>
        </p:txBody>
      </p:sp>
      <p:sp>
        <p:nvSpPr>
          <p:cNvPr id="140" name="TextBox 139"/>
          <p:cNvSpPr txBox="1"/>
          <p:nvPr/>
        </p:nvSpPr>
        <p:spPr>
          <a:xfrm>
            <a:off x="1416370" y="4598351"/>
            <a:ext cx="2165030" cy="278449"/>
          </a:xfrm>
          <a:prstGeom prst="rect">
            <a:avLst/>
          </a:prstGeom>
          <a:noFill/>
        </p:spPr>
        <p:txBody>
          <a:bodyPr wrap="none" lIns="138596" tIns="69298" rIns="138596" bIns="69298" rtlCol="0">
            <a:spAutoFit/>
          </a:bodyPr>
          <a:lstStyle/>
          <a:p>
            <a:r>
              <a:rPr lang="en-US" sz="900" dirty="0"/>
              <a:t>(adapters with </a:t>
            </a:r>
            <a:r>
              <a:rPr lang="en-US" sz="900" dirty="0" smtClean="0"/>
              <a:t>synchronous </a:t>
            </a:r>
            <a:r>
              <a:rPr lang="en-US" sz="900" dirty="0"/>
              <a:t>close only)</a:t>
            </a:r>
          </a:p>
        </p:txBody>
      </p:sp>
      <p:cxnSp>
        <p:nvCxnSpPr>
          <p:cNvPr id="141" name="Straight Arrow Connector 140"/>
          <p:cNvCxnSpPr/>
          <p:nvPr/>
        </p:nvCxnSpPr>
        <p:spPr>
          <a:xfrm flipH="1" flipV="1">
            <a:off x="1949292" y="4267200"/>
            <a:ext cx="1604108" cy="1"/>
          </a:xfrm>
          <a:prstGeom prst="straightConnector1">
            <a:avLst/>
          </a:prstGeom>
          <a:ln w="19050"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>
            <a:stCxn id="120" idx="3"/>
          </p:cNvCxnSpPr>
          <p:nvPr/>
        </p:nvCxnSpPr>
        <p:spPr>
          <a:xfrm>
            <a:off x="4329256" y="1386863"/>
            <a:ext cx="1614945" cy="0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/>
          <p:nvPr/>
        </p:nvCxnSpPr>
        <p:spPr>
          <a:xfrm>
            <a:off x="6370197" y="2667000"/>
            <a:ext cx="182880" cy="0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/>
          <p:nvPr/>
        </p:nvCxnSpPr>
        <p:spPr>
          <a:xfrm flipH="1" flipV="1">
            <a:off x="6370197" y="2889631"/>
            <a:ext cx="18288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/>
          <p:nvPr/>
        </p:nvCxnSpPr>
        <p:spPr>
          <a:xfrm flipH="1">
            <a:off x="6553077" y="2667000"/>
            <a:ext cx="1" cy="222631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/>
          <p:cNvSpPr txBox="1"/>
          <p:nvPr/>
        </p:nvSpPr>
        <p:spPr>
          <a:xfrm>
            <a:off x="6281030" y="2405580"/>
            <a:ext cx="957970" cy="293838"/>
          </a:xfrm>
          <a:prstGeom prst="rect">
            <a:avLst/>
          </a:prstGeom>
          <a:noFill/>
        </p:spPr>
        <p:txBody>
          <a:bodyPr wrap="none" lIns="138596" tIns="69298" rIns="138596" bIns="69298" rtlCol="0">
            <a:spAutoFit/>
          </a:bodyPr>
          <a:lstStyle/>
          <a:p>
            <a:r>
              <a:rPr lang="en-US" sz="1000" dirty="0" err="1"/>
              <a:t>tlsio_dowork</a:t>
            </a:r>
            <a:endParaRPr lang="en-US" sz="1000" dirty="0"/>
          </a:p>
        </p:txBody>
      </p:sp>
      <p:cxnSp>
        <p:nvCxnSpPr>
          <p:cNvPr id="148" name="Straight Arrow Connector 147"/>
          <p:cNvCxnSpPr/>
          <p:nvPr/>
        </p:nvCxnSpPr>
        <p:spPr>
          <a:xfrm flipH="1" flipV="1">
            <a:off x="3854230" y="3017520"/>
            <a:ext cx="2041" cy="182880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/>
          <p:nvPr/>
        </p:nvCxnSpPr>
        <p:spPr>
          <a:xfrm flipH="1" flipV="1">
            <a:off x="4203425" y="3017520"/>
            <a:ext cx="1" cy="18288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 flipH="1">
            <a:off x="3854230" y="3191117"/>
            <a:ext cx="349195" cy="0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/>
          <p:nvPr/>
        </p:nvCxnSpPr>
        <p:spPr>
          <a:xfrm flipH="1" flipV="1">
            <a:off x="3773679" y="975059"/>
            <a:ext cx="2041" cy="198467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/>
          <p:nvPr/>
        </p:nvCxnSpPr>
        <p:spPr>
          <a:xfrm>
            <a:off x="4137397" y="975059"/>
            <a:ext cx="0" cy="19846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/>
          <p:nvPr/>
        </p:nvCxnSpPr>
        <p:spPr>
          <a:xfrm flipH="1">
            <a:off x="3773679" y="975059"/>
            <a:ext cx="363718" cy="0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/>
          <p:cNvSpPr txBox="1"/>
          <p:nvPr/>
        </p:nvSpPr>
        <p:spPr>
          <a:xfrm>
            <a:off x="3450316" y="685800"/>
            <a:ext cx="957970" cy="293838"/>
          </a:xfrm>
          <a:prstGeom prst="rect">
            <a:avLst/>
          </a:prstGeom>
          <a:noFill/>
        </p:spPr>
        <p:txBody>
          <a:bodyPr wrap="none" lIns="138596" tIns="69298" rIns="138596" bIns="69298" rtlCol="0">
            <a:spAutoFit/>
          </a:bodyPr>
          <a:lstStyle/>
          <a:p>
            <a:r>
              <a:rPr lang="en-US" sz="1000" dirty="0" err="1"/>
              <a:t>tlsio_dowork</a:t>
            </a:r>
            <a:endParaRPr lang="en-US" sz="1000" dirty="0"/>
          </a:p>
        </p:txBody>
      </p:sp>
      <p:cxnSp>
        <p:nvCxnSpPr>
          <p:cNvPr id="156" name="Straight Arrow Connector 155"/>
          <p:cNvCxnSpPr/>
          <p:nvPr/>
        </p:nvCxnSpPr>
        <p:spPr>
          <a:xfrm flipH="1" flipV="1">
            <a:off x="3721041" y="4590494"/>
            <a:ext cx="2041" cy="182880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/>
          <p:nvPr/>
        </p:nvCxnSpPr>
        <p:spPr>
          <a:xfrm flipV="1">
            <a:off x="4086801" y="4590494"/>
            <a:ext cx="0" cy="18288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/>
          <p:cNvCxnSpPr/>
          <p:nvPr/>
        </p:nvCxnSpPr>
        <p:spPr>
          <a:xfrm flipH="1">
            <a:off x="3723083" y="4773374"/>
            <a:ext cx="363718" cy="0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/>
          <p:cNvSpPr txBox="1"/>
          <p:nvPr/>
        </p:nvSpPr>
        <p:spPr>
          <a:xfrm>
            <a:off x="3433631" y="4735362"/>
            <a:ext cx="957970" cy="293838"/>
          </a:xfrm>
          <a:prstGeom prst="rect">
            <a:avLst/>
          </a:prstGeom>
          <a:noFill/>
        </p:spPr>
        <p:txBody>
          <a:bodyPr wrap="none" lIns="138596" tIns="69298" rIns="138596" bIns="69298" rtlCol="0">
            <a:spAutoFit/>
          </a:bodyPr>
          <a:lstStyle/>
          <a:p>
            <a:r>
              <a:rPr lang="en-US" sz="1000" dirty="0" err="1"/>
              <a:t>tlsio_dowork</a:t>
            </a:r>
            <a:endParaRPr lang="en-US" sz="1000" dirty="0"/>
          </a:p>
        </p:txBody>
      </p:sp>
      <p:cxnSp>
        <p:nvCxnSpPr>
          <p:cNvPr id="160" name="Straight Arrow Connector 159"/>
          <p:cNvCxnSpPr/>
          <p:nvPr/>
        </p:nvCxnSpPr>
        <p:spPr>
          <a:xfrm flipH="1" flipV="1">
            <a:off x="1383505" y="2907042"/>
            <a:ext cx="182880" cy="0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 flipV="1">
            <a:off x="1387966" y="2706044"/>
            <a:ext cx="18288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/>
          <p:nvPr/>
        </p:nvCxnSpPr>
        <p:spPr>
          <a:xfrm>
            <a:off x="1383505" y="2706044"/>
            <a:ext cx="0" cy="200998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/>
          <p:cNvSpPr txBox="1"/>
          <p:nvPr/>
        </p:nvSpPr>
        <p:spPr>
          <a:xfrm>
            <a:off x="2262569" y="1306362"/>
            <a:ext cx="957970" cy="293838"/>
          </a:xfrm>
          <a:prstGeom prst="rect">
            <a:avLst/>
          </a:prstGeom>
          <a:noFill/>
        </p:spPr>
        <p:txBody>
          <a:bodyPr wrap="none" lIns="138596" tIns="69298" rIns="138596" bIns="69298" rtlCol="0">
            <a:spAutoFit/>
          </a:bodyPr>
          <a:lstStyle/>
          <a:p>
            <a:r>
              <a:rPr lang="en-US" sz="1000" dirty="0" err="1"/>
              <a:t>tlsio_dowork</a:t>
            </a:r>
            <a:endParaRPr lang="en-US" sz="1000" dirty="0"/>
          </a:p>
        </p:txBody>
      </p:sp>
      <p:cxnSp>
        <p:nvCxnSpPr>
          <p:cNvPr id="168" name="Straight Arrow Connector 167"/>
          <p:cNvCxnSpPr>
            <a:stCxn id="121" idx="2"/>
          </p:cNvCxnSpPr>
          <p:nvPr/>
        </p:nvCxnSpPr>
        <p:spPr>
          <a:xfrm flipH="1">
            <a:off x="5925964" y="3017474"/>
            <a:ext cx="1" cy="1351428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/>
          <p:cNvCxnSpPr>
            <a:endCxn id="123" idx="3"/>
          </p:cNvCxnSpPr>
          <p:nvPr/>
        </p:nvCxnSpPr>
        <p:spPr>
          <a:xfrm flipH="1">
            <a:off x="4330640" y="4368902"/>
            <a:ext cx="159532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/>
          <p:nvPr/>
        </p:nvCxnSpPr>
        <p:spPr>
          <a:xfrm flipH="1" flipV="1">
            <a:off x="3652931" y="3017474"/>
            <a:ext cx="1143" cy="115710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/>
          <p:cNvSpPr txBox="1"/>
          <p:nvPr/>
        </p:nvSpPr>
        <p:spPr>
          <a:xfrm>
            <a:off x="585241" y="225623"/>
            <a:ext cx="1700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TLSIO State Diagram</a:t>
            </a:r>
          </a:p>
        </p:txBody>
      </p:sp>
      <p:cxnSp>
        <p:nvCxnSpPr>
          <p:cNvPr id="186" name="Straight Arrow Connector 185"/>
          <p:cNvCxnSpPr>
            <a:endCxn id="122" idx="0"/>
          </p:cNvCxnSpPr>
          <p:nvPr/>
        </p:nvCxnSpPr>
        <p:spPr>
          <a:xfrm>
            <a:off x="1949292" y="1533030"/>
            <a:ext cx="1" cy="1057770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/>
          <p:cNvCxnSpPr/>
          <p:nvPr/>
        </p:nvCxnSpPr>
        <p:spPr>
          <a:xfrm flipH="1">
            <a:off x="685800" y="4487156"/>
            <a:ext cx="2867602" cy="8644"/>
          </a:xfrm>
          <a:prstGeom prst="straightConnector1">
            <a:avLst/>
          </a:prstGeom>
          <a:ln w="19050"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/>
          <p:cNvCxnSpPr/>
          <p:nvPr/>
        </p:nvCxnSpPr>
        <p:spPr>
          <a:xfrm flipV="1">
            <a:off x="692442" y="1305790"/>
            <a:ext cx="2851166" cy="572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/>
          <p:cNvCxnSpPr/>
          <p:nvPr/>
        </p:nvCxnSpPr>
        <p:spPr>
          <a:xfrm flipH="1">
            <a:off x="685800" y="1290497"/>
            <a:ext cx="6642" cy="3205303"/>
          </a:xfrm>
          <a:prstGeom prst="straightConnector1">
            <a:avLst/>
          </a:prstGeom>
          <a:ln w="19050"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TextBox 206"/>
          <p:cNvSpPr txBox="1"/>
          <p:nvPr/>
        </p:nvSpPr>
        <p:spPr>
          <a:xfrm>
            <a:off x="2209800" y="4443766"/>
            <a:ext cx="1180787" cy="293838"/>
          </a:xfrm>
          <a:prstGeom prst="rect">
            <a:avLst/>
          </a:prstGeom>
          <a:noFill/>
        </p:spPr>
        <p:txBody>
          <a:bodyPr wrap="none" lIns="138596" tIns="69298" rIns="138596" bIns="69298" rtlCol="0">
            <a:spAutoFit/>
          </a:bodyPr>
          <a:lstStyle/>
          <a:p>
            <a:r>
              <a:rPr lang="en-US" sz="1000" dirty="0" err="1"/>
              <a:t>tlsio_close_async</a:t>
            </a:r>
            <a:endParaRPr lang="en-US" sz="1000" dirty="0"/>
          </a:p>
        </p:txBody>
      </p:sp>
      <p:sp>
        <p:nvSpPr>
          <p:cNvPr id="57" name="TextBox 56"/>
          <p:cNvSpPr txBox="1"/>
          <p:nvPr/>
        </p:nvSpPr>
        <p:spPr>
          <a:xfrm>
            <a:off x="685800" y="2438400"/>
            <a:ext cx="957970" cy="293838"/>
          </a:xfrm>
          <a:prstGeom prst="rect">
            <a:avLst/>
          </a:prstGeom>
          <a:noFill/>
        </p:spPr>
        <p:txBody>
          <a:bodyPr wrap="none" lIns="138596" tIns="69298" rIns="138596" bIns="69298" rtlCol="0">
            <a:spAutoFit/>
          </a:bodyPr>
          <a:lstStyle/>
          <a:p>
            <a:r>
              <a:rPr lang="en-US" sz="1000" dirty="0" err="1"/>
              <a:t>tlsio_dowork</a:t>
            </a:r>
            <a:endParaRPr lang="en-US" sz="1000" dirty="0"/>
          </a:p>
        </p:txBody>
      </p:sp>
      <p:cxnSp>
        <p:nvCxnSpPr>
          <p:cNvPr id="60" name="Straight Arrow Connector 59"/>
          <p:cNvCxnSpPr/>
          <p:nvPr/>
        </p:nvCxnSpPr>
        <p:spPr>
          <a:xfrm flipH="1" flipV="1">
            <a:off x="4137397" y="1600200"/>
            <a:ext cx="1344334" cy="106680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V="1">
            <a:off x="2209800" y="1600200"/>
            <a:ext cx="1443131" cy="98512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V="1">
            <a:off x="6468117" y="381125"/>
            <a:ext cx="457200" cy="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4800600" y="208785"/>
            <a:ext cx="1670472" cy="324615"/>
          </a:xfrm>
          <a:prstGeom prst="rect">
            <a:avLst/>
          </a:prstGeom>
          <a:noFill/>
        </p:spPr>
        <p:txBody>
          <a:bodyPr wrap="none" lIns="138596" tIns="69298" rIns="138596" bIns="69298" rtlCol="0">
            <a:spAutoFit/>
          </a:bodyPr>
          <a:lstStyle/>
          <a:p>
            <a:r>
              <a:rPr lang="en-US" sz="1200" dirty="0" err="1" smtClean="0"/>
              <a:t>tlsio_close_async</a:t>
            </a:r>
            <a:r>
              <a:rPr lang="en-US" sz="1200" dirty="0" smtClean="0"/>
              <a:t> </a:t>
            </a:r>
            <a:r>
              <a:rPr lang="en-US" sz="1200" dirty="0"/>
              <a:t>calls</a:t>
            </a:r>
          </a:p>
        </p:txBody>
      </p:sp>
    </p:spTree>
    <p:extLst>
      <p:ext uri="{BB962C8B-B14F-4D97-AF65-F5344CB8AC3E}">
        <p14:creationId xmlns:p14="http://schemas.microsoft.com/office/powerpoint/2010/main" val="24724025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1242</TotalTime>
  <Words>40</Words>
  <Application>Microsoft Office PowerPoint</Application>
  <PresentationFormat>Custom</PresentationFormat>
  <Paragraphs>22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Roy Sprowl</dc:creator>
  <cp:lastModifiedBy>Roy Sprowl</cp:lastModifiedBy>
  <cp:revision>16</cp:revision>
  <dcterms:created xsi:type="dcterms:W3CDTF">2017-05-28T06:07:29Z</dcterms:created>
  <dcterms:modified xsi:type="dcterms:W3CDTF">2017-06-09T18:18:27Z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By">
    <vt:lpwstr>v-royspr@microsoft.com</vt:lpwstr>
  </property>
  <property fmtid="{D5CDD505-2E9C-101B-9397-08002B2CF9AE}" pid="6" name="MSIP_Label_f42aa342-8706-4288-bd11-ebb85995028c_SetDate">
    <vt:lpwstr>2017-06-02T12:00:20.2308575-07:00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