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870" y="-8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048823" y="3886200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4" idx="0"/>
            <a:endCxn id="120" idx="2"/>
          </p:cNvCxnSpPr>
          <p:nvPr/>
        </p:nvCxnSpPr>
        <p:spPr>
          <a:xfrm flipV="1">
            <a:off x="3941329" y="1600200"/>
            <a:ext cx="0" cy="9906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330640" y="1533030"/>
            <a:ext cx="1308161" cy="10522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54880" y="457200"/>
            <a:ext cx="1817308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182390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tlsio_open_async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445951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</a:t>
            </a:r>
            <a:r>
              <a:rPr lang="en-US" sz="900" dirty="0" smtClean="0"/>
              <a:t>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TLSIO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92442" y="1305790"/>
            <a:ext cx="2851166" cy="5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137397" y="1600200"/>
            <a:ext cx="1344334" cy="10668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07280" y="0"/>
            <a:ext cx="167047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35880" y="228600"/>
            <a:ext cx="144842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tlsio_dowork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23</cp:revision>
  <dcterms:created xsi:type="dcterms:W3CDTF">2017-05-28T06:07:29Z</dcterms:created>
  <dcterms:modified xsi:type="dcterms:W3CDTF">2017-06-09T19:24:24Z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