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70" r:id="rId4"/>
    <p:sldId id="263" r:id="rId5"/>
    <p:sldId id="264" r:id="rId6"/>
    <p:sldId id="265" r:id="rId7"/>
    <p:sldId id="266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Horizontal Scroll 20"/>
          <p:cNvSpPr/>
          <p:nvPr/>
        </p:nvSpPr>
        <p:spPr>
          <a:xfrm>
            <a:off x="2578735" y="1830705"/>
            <a:ext cx="7033895" cy="2374265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 b="1"/>
              <a:t>HTML - webpage design layout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419985" y="100965"/>
            <a:ext cx="9636760" cy="6517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200660"/>
            <a:ext cx="22733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400" b="1"/>
              <a:t>Team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Navigation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Picture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Paragraph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Hyperlink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2571750" y="314960"/>
            <a:ext cx="262699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Logo + Team name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48395" y="31496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Homepage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6540" y="31496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Contact us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1945" y="1299845"/>
            <a:ext cx="1894840" cy="181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Person</a:t>
            </a:r>
            <a:endParaRPr lang="en-US"/>
          </a:p>
          <a:p>
            <a:pPr algn="ctr"/>
            <a:r>
              <a:rPr lang="en-US"/>
              <a:t>Photo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1945" y="3232150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61945" y="3813175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For more info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580" y="1299845"/>
            <a:ext cx="1894840" cy="181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Person</a:t>
            </a:r>
            <a:endParaRPr lang="en-US"/>
          </a:p>
          <a:p>
            <a:pPr algn="ctr"/>
            <a:r>
              <a:rPr lang="en-US"/>
              <a:t>Photo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8580" y="3232150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8580" y="3813175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For more info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35215" y="1299845"/>
            <a:ext cx="1894840" cy="181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Person</a:t>
            </a:r>
            <a:endParaRPr lang="en-US"/>
          </a:p>
          <a:p>
            <a:pPr algn="ctr"/>
            <a:r>
              <a:rPr lang="en-US"/>
              <a:t>Photo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35215" y="3232150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35215" y="3813175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For more info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21850" y="1299845"/>
            <a:ext cx="1894840" cy="181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Person</a:t>
            </a:r>
            <a:endParaRPr lang="en-US"/>
          </a:p>
          <a:p>
            <a:pPr algn="ctr"/>
            <a:r>
              <a:rPr lang="en-US"/>
              <a:t>Photo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21850" y="3232150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21850" y="3813175"/>
            <a:ext cx="189420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For more info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87345" y="4533265"/>
            <a:ext cx="8815705" cy="125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Group Photo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7345" y="6061075"/>
            <a:ext cx="8815705" cy="455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419985" y="100965"/>
            <a:ext cx="9636760" cy="6517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200660"/>
            <a:ext cx="22733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400" b="1"/>
              <a:t>Portfolio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Navigation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Picture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Paragraph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Hyperlink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2571750" y="314960"/>
            <a:ext cx="262699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48395" y="31496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Homepage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6540" y="31496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Contact us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1945" y="1299845"/>
            <a:ext cx="1894840" cy="181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Person</a:t>
            </a:r>
            <a:endParaRPr lang="en-US"/>
          </a:p>
          <a:p>
            <a:pPr algn="ctr"/>
            <a:r>
              <a:rPr lang="en-US"/>
              <a:t>Photo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98415" y="1312545"/>
            <a:ext cx="6831965" cy="1806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 / Slogan / Motto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01340" y="3584575"/>
            <a:ext cx="1654810" cy="280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Masterpiece</a:t>
            </a:r>
            <a:endParaRPr lang="en-US"/>
          </a:p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56150" y="3584575"/>
            <a:ext cx="1654810" cy="280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Masterpiece</a:t>
            </a:r>
            <a:endParaRPr lang="en-US"/>
          </a:p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10960" y="3573145"/>
            <a:ext cx="1654810" cy="280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Masterpiece</a:t>
            </a:r>
            <a:endParaRPr lang="en-US"/>
          </a:p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77835" y="3585210"/>
            <a:ext cx="1654810" cy="280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Masterpiece</a:t>
            </a:r>
            <a:endParaRPr lang="en-US"/>
          </a:p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720580" y="3585210"/>
            <a:ext cx="1654810" cy="2804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Masterpiece</a:t>
            </a:r>
            <a:endParaRPr lang="en-US"/>
          </a:p>
          <a:p>
            <a:pPr algn="ctr"/>
            <a:r>
              <a:rPr lang="en-US"/>
              <a:t>5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419985" y="100965"/>
            <a:ext cx="9636760" cy="6517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200660"/>
            <a:ext cx="22733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400" b="1"/>
              <a:t>TV series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Navigation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Picture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Paragraph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Hyperlink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3128010" y="552069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Cast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980" y="552069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Contact us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5895" y="415290"/>
            <a:ext cx="3965575" cy="80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15385" y="1452245"/>
            <a:ext cx="7022465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Picture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45355" y="5521325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Episode</a:t>
            </a:r>
            <a:endParaRPr lang="en-US"/>
          </a:p>
          <a:p>
            <a:pPr algn="ctr"/>
            <a:r>
              <a:rPr lang="en-US"/>
              <a:t>Plot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99530" y="552069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Photo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99755" y="5521325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419985" y="100965"/>
            <a:ext cx="9636760" cy="6517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200660"/>
            <a:ext cx="22733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400" b="1"/>
              <a:t>Movie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Navigation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Picture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Paragraph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Hyperlink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2773045" y="389255"/>
            <a:ext cx="135318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Picture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14825" y="389255"/>
            <a:ext cx="740092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Movie name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Cast: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Plot: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73045" y="2132965"/>
            <a:ext cx="135318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Picture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4825" y="2132965"/>
            <a:ext cx="740092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Movie name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Cast: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Plot: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73045" y="3876675"/>
            <a:ext cx="135318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Picture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14825" y="3876675"/>
            <a:ext cx="740092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Movie name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Cast: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Plot: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72150" y="5631815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14745" y="5621020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57340" y="5621020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99935" y="5620385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42530" y="5620385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85125" y="5620385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427720" y="5620385"/>
            <a:ext cx="2774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25260" y="6000115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Contact us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419985" y="100965"/>
            <a:ext cx="9636760" cy="6517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200660"/>
            <a:ext cx="22733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"/>
            </a:pPr>
            <a:r>
              <a:rPr lang="en-US" sz="2400" b="1"/>
              <a:t>Store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Navigation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Picture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Paragraph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/>
              <a:t>Hyperlink</a:t>
            </a: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2521585" y="314960"/>
            <a:ext cx="262699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Logo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48395" y="31496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Warehouse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6540" y="314960"/>
            <a:ext cx="1426845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Contact us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7345" y="6061075"/>
            <a:ext cx="8815705" cy="455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Introduction / Slogan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1585" y="971550"/>
            <a:ext cx="1552575" cy="366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&gt; earphone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68370" y="1489075"/>
            <a:ext cx="1313180" cy="97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 1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5865" y="1483360"/>
            <a:ext cx="1313180" cy="97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 2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03360" y="1483360"/>
            <a:ext cx="1313180" cy="97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 3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67735" y="2456180"/>
            <a:ext cx="1313180" cy="26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85865" y="2461895"/>
            <a:ext cx="1313180" cy="26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03995" y="2456180"/>
            <a:ext cx="1313180" cy="26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1585" y="3169285"/>
            <a:ext cx="1552575" cy="366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&gt; cellphone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8370" y="3686810"/>
            <a:ext cx="1313180" cy="97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 1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85865" y="3681095"/>
            <a:ext cx="1313180" cy="97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 2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03360" y="3681095"/>
            <a:ext cx="1313180" cy="97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product 3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67735" y="4653915"/>
            <a:ext cx="1313180" cy="26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85865" y="4659630"/>
            <a:ext cx="1313180" cy="26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03995" y="4653915"/>
            <a:ext cx="1313180" cy="26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caption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Widescreen</PresentationFormat>
  <Paragraphs>217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</vt:lpstr>
      <vt:lpstr>Helvetica Neue</vt:lpstr>
      <vt:lpstr>Calibri Light</vt:lpstr>
      <vt:lpstr>汉仪书宋二KW</vt:lpstr>
      <vt:lpstr>微软雅黑</vt:lpstr>
      <vt:lpstr>汉仪旗黑</vt:lpstr>
      <vt:lpstr>Wingdings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meiwu</dc:creator>
  <cp:lastModifiedBy>meiwu</cp:lastModifiedBy>
  <cp:revision>11</cp:revision>
  <dcterms:created xsi:type="dcterms:W3CDTF">2022-04-21T07:20:43Z</dcterms:created>
  <dcterms:modified xsi:type="dcterms:W3CDTF">2022-04-21T07:20:43Z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1033-3.8.1.6116</vt:lpwstr>
  </property>
</Properties>
</file>