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067616db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067616db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067616db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067616db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067616db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067616db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067616db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067616db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Capstone 2: </a:t>
            </a:r>
            <a:endParaRPr sz="4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Final Presentation (non-technical)</a:t>
            </a:r>
            <a:endParaRPr sz="40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 March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City Public Trees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037250" y="1152475"/>
            <a:ext cx="47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684k+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Vast majority of trees in ‘good’ health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Question: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the NYC Parks and Recreations department allocate the municipal budget for tree maintenance?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00" y="1318375"/>
            <a:ext cx="3429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</a:t>
            </a:r>
            <a:r>
              <a:rPr lang="en"/>
              <a:t>Focus</a:t>
            </a:r>
            <a:r>
              <a:rPr lang="en"/>
              <a:t> on trees in ‘fair’ and ‘poor’ health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661450" y="1163275"/>
            <a:ext cx="3524100" cy="3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Challenge: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Trees with ‘fair’ and ‘poor’ health are distributed throughout the city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Question: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the department plan its tree maintenance without checking every tree every year? 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850" y="1549023"/>
            <a:ext cx="5413874" cy="27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Predict the health of trees annually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357150"/>
            <a:ext cx="4260300" cy="32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2015 Street Tree Census conducted by volunteers and staff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past data to predict the future health status of trees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Solution:</a:t>
            </a:r>
            <a:endParaRPr b="1"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Decision Tree Classifier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Predictions: 75% Accuracy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Decision Tree Classifier predicts tree health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NYC Parks and Recreations department can focus on areas that will have highest density of trees with ‘fair’ and ‘poor’ health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Municipal budget is maximized each year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