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311" r:id="rId3"/>
    <p:sldId id="312" r:id="rId4"/>
    <p:sldId id="322" r:id="rId5"/>
    <p:sldId id="319" r:id="rId6"/>
    <p:sldId id="323" r:id="rId7"/>
    <p:sldId id="321" r:id="rId8"/>
    <p:sldId id="313" r:id="rId9"/>
    <p:sldId id="317" r:id="rId10"/>
    <p:sldId id="32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клин Илья Эдуардович" initials="КИЭ" lastIdx="1" clrIdx="0">
    <p:extLst>
      <p:ext uri="{19B8F6BF-5375-455C-9EA6-DF929625EA0E}">
        <p15:presenceInfo xmlns:p15="http://schemas.microsoft.com/office/powerpoint/2012/main" userId="Куклин Илья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0503" autoAdjust="0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CB84-0B0D-4466-9DFE-8222560C674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31A0-1348-4CDB-B257-6A0BB20FD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7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7B9EC-6E7D-456A-9320-AB0DA48B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93372-415F-4907-9DE8-EA478BC7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D5568-35A6-49E0-9732-F2C89757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AE2-25C8-4164-BE4A-B1F2799A6A04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E7682-E4C3-48A0-B1B5-79102205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B0212-7791-4E0C-9440-802667D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FD8EE-A013-4476-80A2-504645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C8F0B-D8F6-44AD-BD41-3AEFC53A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8D6A7-7169-480D-BF32-194933E1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E46-AD87-4C06-A883-E17FCD21C894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52E8F-5D1D-40E9-B058-C609A0F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6278-C4F0-4DCC-BBD4-148ED56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246DCB-B8D4-40B7-ACC1-09E975232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DC8407-69E5-4BF3-A30F-090E0E5E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B68A3-E801-4CA9-B744-E427F855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72B-5F9F-4B3C-9391-0CFCE1DB49A9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5D1824-D6F0-4542-A92D-6F05838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7FD2C-3D9E-4E04-A576-6E56961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4CC26-F756-4EF2-9425-216EFDD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143F2-3AEC-439F-808A-B2BA3348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76DA6-A96C-47FD-B61B-52A80AB4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F20-0035-49A2-98FE-BBEAF0E87D2D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CD5FB-B134-43FC-A835-55C83ABB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73E94-1334-42AA-B487-55643FE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CA651-406A-48B9-A457-FF66F56C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FBCAF2-85E3-4ABB-BBC7-ED7F2FC8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CA351-0DD3-481A-A320-B4E4EFA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2A52-D4E7-4D0C-A036-610838B997D5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DFFD2-0A99-450B-BEA0-4743A2E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1E3397-C730-4120-8844-EEBBDD30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E5924-93E0-4A7E-BCFE-903EFAD6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65FCC-3546-4C6C-975D-161483335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11165F-8C2B-4D74-B51A-B2E906DB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39B27-197B-4FA4-997D-6405A63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2EE7-4BB6-4D38-AC3D-55E6B85A3555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4311E-D294-4645-B987-6631638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97A456-20F6-48F0-811E-D7560F8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83662-01D4-4620-B278-5441DF1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8A8B27-E061-4C40-8A4D-0838D30E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CAA78-E1E9-42E2-BC21-FA1FB5D1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7623C0-15B7-4711-9875-FE4CB9DD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C62F2D-6370-4DF7-8936-77A780A1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3F6E80-3AAC-4235-961D-036AB4CF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D357-7D34-4FEC-93BD-E78DF8BFB24B}" type="datetime1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3E1753-ECA5-408C-8153-01557EE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387A51-6A06-4322-9C86-0C640483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38615-9D3C-41B1-8D9B-BFB28865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64AE24-D490-4B3E-B399-A7902B2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3B88-DC42-4722-A759-F248B67ACCA5}" type="datetime1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C55579-3C3D-4F15-8A32-44A43AB8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1FEF65-C133-4C52-8928-379978F7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DDBD61-C3B0-479F-9D21-0CA6CB4F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0172-151F-4938-B32E-0EB4CAB1152A}" type="datetime1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902BCA-CB35-4825-9031-27ADD71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2A4391-9941-47C8-AAEF-20ACC85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9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8BB66-31A2-4C7A-8E09-842E7816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F6066-AC4A-447F-BE48-E24B50E7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21CAAF-9FBB-4CB9-A318-80DA650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B6B7D4-3CD2-40B3-9C4A-37A0276B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846-423A-4C12-8D78-CBCAE00887AD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536F5D-147C-4D41-9D3F-60355AD1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2BF1D-4626-4513-A216-DF9EB820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77532-273C-47BF-A2D4-23D2A55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0D6A00-D067-4BA8-8F18-46E14F49B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0C72B-AC1F-4E8D-BE11-E8DD9985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A83CB-35FE-43FF-90BF-BEF34FEB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3156-6502-43B1-93E2-C04FE30B6FAC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07CC1E-333D-4D4D-BCEC-0861016D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B77589-E170-4C37-8E96-4DD8479B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1EDFC-524A-4730-8E01-25C1076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5BCD3E-3349-4BEC-B7CC-C2AD626E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26D30-4D62-49FD-9508-B2808D507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9DB9-73CB-4B7F-BBFE-7B9F009AF86A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E96D9-D556-4AD2-A157-CA256D2F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943452-03FF-4556-8909-E39C6B8C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кишечнополостное, медуза, гидроид&#10;&#10;Автоматически созданное описание">
            <a:extLst>
              <a:ext uri="{FF2B5EF4-FFF2-40B4-BE49-F238E27FC236}">
                <a16:creationId xmlns:a16="http://schemas.microsoft.com/office/drawing/2014/main" id="{EEFBD691-FD74-4BF4-9223-E919FE60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1766" y="2933066"/>
            <a:ext cx="9445085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800" b="1" cap="all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Кейс «оценка курсов»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08E75-A126-4EEB-B6B4-A2FC5F290A50}"/>
              </a:ext>
            </a:extLst>
          </p:cNvPr>
          <p:cNvSpPr txBox="1"/>
          <p:nvPr/>
        </p:nvSpPr>
        <p:spPr>
          <a:xfrm>
            <a:off x="520621" y="3846775"/>
            <a:ext cx="3289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команды: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VDV</a:t>
            </a:r>
            <a:endParaRPr lang="ru-RU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Чесноков В.С. РИ-290002</a:t>
            </a:r>
          </a:p>
          <a:p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Карманов В.И. РИ-2900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Юшков Д.О. РИ-380014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E2F366-C197-46E7-B036-E68313085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67529A05-95D8-430C-8989-CF8F85FE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/>
              <a:t>Получение удобного и простого сервиса</a:t>
            </a:r>
          </a:p>
          <a:p>
            <a:r>
              <a:rPr lang="ru-RU" dirty="0"/>
              <a:t>Увеличение обратной связи и как следствие улучшение слабых мест в образовательной программе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E20D47-D12D-492B-A5BA-FEED14AAC4F4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580EE5FA-EE9F-4330-8E5B-722A47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540" y="6356350"/>
            <a:ext cx="447260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10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1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8E22F7-D057-4BA6-9BEE-75B31A7A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E4C9A5-0CA0-4E57-A2FF-371112588390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Проблема/Актуальность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AEACC-C086-4382-96B4-06E5015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2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79CF83A7-6B0C-4C49-B5C1-B19A95F3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1567146"/>
            <a:ext cx="11436824" cy="3222058"/>
          </a:xfrm>
        </p:spPr>
        <p:txBody>
          <a:bodyPr/>
          <a:lstStyle/>
          <a:p>
            <a:pPr algn="just"/>
            <a:r>
              <a:rPr lang="ru-RU" dirty="0"/>
              <a:t>Нехватка обратной связи студентов</a:t>
            </a:r>
          </a:p>
          <a:p>
            <a:pPr algn="just"/>
            <a:r>
              <a:rPr lang="ru-RU" dirty="0"/>
              <a:t>Отсутствие мотивации студентов на обратную связь</a:t>
            </a:r>
          </a:p>
          <a:p>
            <a:pPr algn="just"/>
            <a:r>
              <a:rPr lang="ru-RU" dirty="0"/>
              <a:t>Отсутствие рейтинга преподавателей и дисциплин не представляет полную картину образовательного процесса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4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F404C6-1FEE-4B5D-B1DB-D91AD1F9E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450C97-64A5-41F0-B711-0A3DFFE8F039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конкурентов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B36BC1E5-FD1D-41FE-B800-4F26DD5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/>
              <a:t>Практическое отсутствие конкуренции за исключением </a:t>
            </a:r>
            <a:r>
              <a:rPr lang="en-US" dirty="0"/>
              <a:t>Google </a:t>
            </a:r>
            <a:r>
              <a:rPr lang="ru-RU" dirty="0"/>
              <a:t>опросов, которые являются не самым удобным средством опроса студентов для обоих сторон, большую роль играет как неудобство относительно постоянного пользования так и полное отсутствие общего рейтинга дисциплин и преподавателей.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BFF56116-6C7D-46EC-9761-E619C014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3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проекта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A48A3219-768E-457E-A478-AB64231D0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1782" y="1033670"/>
            <a:ext cx="5512904" cy="5687805"/>
          </a:xfrm>
          <a:prstGeom prst="rect">
            <a:avLst/>
          </a:prstGeom>
        </p:spPr>
      </p:pic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4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E8FFD8-2FC5-4B1E-9D7B-2D518ED73AB2}"/>
              </a:ext>
            </a:extLst>
          </p:cNvPr>
          <p:cNvSpPr/>
          <p:nvPr/>
        </p:nvSpPr>
        <p:spPr>
          <a:xfrm>
            <a:off x="355041" y="3124342"/>
            <a:ext cx="47281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Чат-бот для </a:t>
            </a:r>
            <a:r>
              <a:rPr lang="ru-RU" altLang="ru-RU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Вконтакте</a:t>
            </a:r>
            <a:r>
              <a:rPr lang="ru-RU" alt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alt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4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проекта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5</a:t>
            </a:fld>
            <a:endParaRPr lang="ru-RU" sz="1800" dirty="0">
              <a:solidFill>
                <a:srgbClr val="0300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87080B-A024-46D3-81AC-000BB2D7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544638"/>
            <a:ext cx="11782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9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проекта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6</a:t>
            </a:fld>
            <a:endParaRPr lang="ru-RU" sz="1800" dirty="0">
              <a:solidFill>
                <a:srgbClr val="0300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A783A1-9099-42AA-85D8-9BAF787B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8" y="1129907"/>
            <a:ext cx="9777263" cy="50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5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/>
              <a:t>Создать удобное средство оценивания обучения и получения обратной связи для студентов и преподавателей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7</a:t>
            </a:fld>
            <a:endParaRPr lang="ru-RU" sz="1800" dirty="0">
              <a:solidFill>
                <a:srgbClr val="0300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3BA260-85D2-49D0-9255-94999F9D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9" y="2529301"/>
            <a:ext cx="4009611" cy="40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3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1173660"/>
            <a:ext cx="11436824" cy="5046165"/>
          </a:xfrm>
        </p:spPr>
        <p:txBody>
          <a:bodyPr/>
          <a:lstStyle/>
          <a:p>
            <a:r>
              <a:rPr lang="ru-RU" dirty="0"/>
              <a:t>Удобство для студентов</a:t>
            </a:r>
          </a:p>
          <a:p>
            <a:r>
              <a:rPr lang="ru-RU" dirty="0"/>
              <a:t>Наглядность рейтинга преподавателей и отзывов</a:t>
            </a:r>
          </a:p>
          <a:p>
            <a:r>
              <a:rPr lang="ru-RU" dirty="0"/>
              <a:t>Удобство сбора необходимых данных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8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A4A8FA2-065A-4D17-9772-AF0B5CFCC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99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A85D9A-FED2-4D49-89F7-226EAFF9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1252F0-F960-44A2-881E-5A84B5576DF9}"/>
              </a:ext>
            </a:extLst>
          </p:cNvPr>
          <p:cNvSpPr/>
          <p:nvPr/>
        </p:nvSpPr>
        <p:spPr>
          <a:xfrm>
            <a:off x="251459" y="162480"/>
            <a:ext cx="6203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описание решения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FFD54594-30F9-4971-ACC7-99DBE15E6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2887" y="950843"/>
            <a:ext cx="8309113" cy="5389143"/>
          </a:xfrm>
          <a:prstGeom prst="rect">
            <a:avLst/>
          </a:prstGeom>
        </p:spPr>
      </p:pic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F9656749-2446-421A-81CE-73ED10E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9</a:t>
            </a:fld>
            <a:endParaRPr lang="ru-RU" sz="1800" dirty="0">
              <a:solidFill>
                <a:srgbClr val="0300F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EFCA814-CEF1-4ED6-B9E7-DAA84DB3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7" y="1093289"/>
            <a:ext cx="2511253" cy="20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0BD3F7D-43BE-4EBE-AF8D-A66CF327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5" y="3272202"/>
            <a:ext cx="3084148" cy="30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159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Куклин Илья Эдуардович</dc:creator>
  <cp:lastModifiedBy>Владислав</cp:lastModifiedBy>
  <cp:revision>23</cp:revision>
  <dcterms:created xsi:type="dcterms:W3CDTF">2020-12-07T11:18:14Z</dcterms:created>
  <dcterms:modified xsi:type="dcterms:W3CDTF">2021-02-26T05:58:01Z</dcterms:modified>
</cp:coreProperties>
</file>