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53B2-14DB-496B-AEC0-C653CC8FC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C5892-2F7A-49C4-83F2-06BD044F5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3638-C3BF-48B6-A3D6-36F542D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E5AE-58F1-4B4D-A441-133969B4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9078-3DE6-4BE8-80EB-7D2F0C4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B31-1797-4247-A227-6DD300C3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E2CE1-85D4-4146-894F-14CE98BF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0576-C8B2-4F5B-8EFD-6E8DA9C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CF946-4494-45B9-8C9C-E1271750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D9D8-974A-4300-BDE5-4471663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BB3B-1CEF-4F20-B540-60D83D2FC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28E4-F6F8-40E9-B8D5-27028C1E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A75D-884D-4E8F-B575-97A7F1D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D2CB-B75D-48AF-8031-E89C4981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9553-CDFB-4959-B88E-5D5DCBAB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4EA9-2FFB-425F-8879-8E84738C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BA72-0280-44B0-8671-51F609B3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AA9D-6CEE-48FD-85B2-0EFC3A8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EEE3-9134-4FE0-9A3D-10BCECF8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8BFF-E905-41E0-B87A-2DCA849F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9E0C-2EDA-4469-87F3-A20D3052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6A58D-C072-4541-97B2-4C948F87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7566-ECBA-4F57-8098-38B1FD0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F54A-7A8D-4FF3-ADD1-219717D9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BCC8-C8EB-4FE9-935F-5B442A5D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03F4-291A-4B53-A91E-0F9A82A3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6F84-6429-41FA-B1E6-AFE630F9C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B1EB-FFDF-48D1-B99E-55869010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96CB-DB91-420D-B07F-3DFE5814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555BC-0EE2-49D5-AD4C-83BBBB0B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7F8CE-5CAE-4292-814C-8DD77175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5288-61A6-46C3-ABD6-7CB8FBAE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35B0-11C6-461F-B9C2-42791164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AA5F-1083-4C5B-882B-DB1617C79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F888D-2FB1-4E7A-B136-97582D20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2D52A-DDD1-4EE0-BEEE-333AEB13E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EB16A-21B7-45C7-AF69-F75E1C73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A7EE0-3A01-48A3-9B87-915F0DCB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39B50-B116-4F20-B509-2DCD647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BDD0-913D-4BE2-A0C0-1723DC24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CACFD-8877-4303-8004-F236D55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D333-FE4A-42E2-90CE-4524DB3A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A772E-D711-4EAE-ADE6-23E3B416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40E-4151-4BDD-8D55-14D1C8B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AC00A-BEB6-4CEE-A751-85F98BCF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1A02C-48F5-4F13-9952-D2897F29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95C-8D35-4AD1-A425-AD643117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08A6-BA5D-4F11-9BB6-12960066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23520-5B43-49F6-957C-63C77EE9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C30DD-6136-4828-B7DE-9EB731F9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DEEF-2732-4B33-AD77-36F09775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EC5F0-0623-45EE-8135-B92F799F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F415-A8F3-4D7E-B622-821BFFF4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32208-76FB-4B83-8245-6B66E8D23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C5A57-5600-4215-94F9-43A6D313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7239-81E4-403A-B221-785639FF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644AE-0C59-40B4-A42F-8CB4AAC9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5F39-5D8D-467F-A686-AABFAB9D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0E6D2-8B46-4189-AD56-0E499523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E519A-B850-4CF9-B33F-FF6A7E8C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9BE5-625B-446E-BBB0-7E2D2EF85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426A-BB54-416C-BC19-F676C8F5232A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8247-3962-49F0-B0BE-4FC06200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C2FE-D60E-4020-BD9D-2F5931CE4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107-04EB-4E76-960F-F8AED283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2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318528-1576-4EB5-A02F-C399986D5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588" y1="17409" x2="20588" y2="25371"/>
                        <a14:foregroundMark x1="24319" y1="18354" x2="24319" y2="25911"/>
                        <a14:foregroundMark x1="30129" y1="21053" x2="29986" y2="26451"/>
                        <a14:foregroundMark x1="35509" y1="19163" x2="35509" y2="27530"/>
                        <a14:foregroundMark x1="40674" y1="21053" x2="40100" y2="21053"/>
                        <a14:foregroundMark x1="55882" y1="19973" x2="55882" y2="19973"/>
                        <a14:foregroundMark x1="59541" y1="20513" x2="59541" y2="20513"/>
                        <a14:foregroundMark x1="65423" y1="21188" x2="65423" y2="21188"/>
                        <a14:foregroundMark x1="66069" y1="32524" x2="66069" y2="32524"/>
                        <a14:foregroundMark x1="62410" y1="33738" x2="62410" y2="33738"/>
                        <a14:foregroundMark x1="58895" y1="31444" x2="58895" y2="31444"/>
                        <a14:foregroundMark x1="54591" y1="32254" x2="54591" y2="32254"/>
                        <a14:foregroundMark x1="54591" y1="32119" x2="54591" y2="32119"/>
                        <a14:foregroundMark x1="54591" y1="32119" x2="54591" y2="32119"/>
                        <a14:foregroundMark x1="45839" y1="40756" x2="45839" y2="40756"/>
                        <a14:backgroundMark x1="15710" y1="29960" x2="17862" y2="53306"/>
                        <a14:backgroundMark x1="21736" y1="43860" x2="38307" y2="65722"/>
                        <a14:backgroundMark x1="61263" y1="23077" x2="61263" y2="23077"/>
                        <a14:backgroundMark x1="66284" y1="21862" x2="66284" y2="21862"/>
                        <a14:backgroundMark x1="54878" y1="22267" x2="54878" y2="22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2055" r="29545" b="57446"/>
          <a:stretch/>
        </p:blipFill>
        <p:spPr>
          <a:xfrm>
            <a:off x="2133600" y="969818"/>
            <a:ext cx="6456218" cy="197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53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Boyboy Nkgare</dc:creator>
  <cp:lastModifiedBy>Emmanuel Boyboy Nkgare</cp:lastModifiedBy>
  <cp:revision>1</cp:revision>
  <dcterms:created xsi:type="dcterms:W3CDTF">2018-01-14T23:49:41Z</dcterms:created>
  <dcterms:modified xsi:type="dcterms:W3CDTF">2018-01-14T23:54:57Z</dcterms:modified>
</cp:coreProperties>
</file>