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6" r:id="rId2"/>
    <p:sldId id="258" r:id="rId3"/>
    <p:sldId id="259" r:id="rId4"/>
    <p:sldId id="262" r:id="rId5"/>
    <p:sldId id="269" r:id="rId6"/>
  </p:sldIdLst>
  <p:sldSz cx="9144000" cy="5143500" type="screen16x9"/>
  <p:notesSz cx="6858000" cy="9144000"/>
  <p:embeddedFontLst>
    <p:embeddedFont>
      <p:font typeface="Play" panose="020B0604020202020204" charset="0"/>
      <p:regular r:id="rId8"/>
      <p:bold r:id="rId9"/>
    </p:embeddedFont>
    <p:embeddedFont>
      <p:font typeface="Source Sans Pro" panose="020B0503030403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90C97-D474-4BCF-A462-5D698D332ABC}">
  <a:tblStyle styleId="{E4090C97-D474-4BCF-A462-5D698D332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488" y="408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3" name="Google Shape;3043;g10a9ee379fb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4" name="Google Shape;3044;g10a9ee379fb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486" name="Google Shape;486;p8"/>
          <p:cNvGrpSpPr/>
          <p:nvPr/>
        </p:nvGrpSpPr>
        <p:grpSpPr>
          <a:xfrm rot="-5400000" flipH="1">
            <a:off x="5484825" y="4506281"/>
            <a:ext cx="4222888" cy="4088811"/>
            <a:chOff x="8129425" y="2555026"/>
            <a:chExt cx="4222888" cy="4088811"/>
          </a:xfrm>
        </p:grpSpPr>
        <p:sp>
          <p:nvSpPr>
            <p:cNvPr id="487" name="Google Shape;487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 rot="10800000" flipH="1">
            <a:off x="8272302" y="-5544304"/>
            <a:ext cx="3769563" cy="11358057"/>
            <a:chOff x="-2722250" y="-1079764"/>
            <a:chExt cx="3769563" cy="11358057"/>
          </a:xfrm>
        </p:grpSpPr>
        <p:sp>
          <p:nvSpPr>
            <p:cNvPr id="496" name="Google Shape;496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8"/>
          <p:cNvGrpSpPr/>
          <p:nvPr/>
        </p:nvGrpSpPr>
        <p:grpSpPr>
          <a:xfrm rot="5400000" flipH="1">
            <a:off x="-557306" y="-3451592"/>
            <a:ext cx="4222888" cy="4088811"/>
            <a:chOff x="8129425" y="2555026"/>
            <a:chExt cx="4222888" cy="4088811"/>
          </a:xfrm>
        </p:grpSpPr>
        <p:sp>
          <p:nvSpPr>
            <p:cNvPr id="511" name="Google Shape;511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9" name="Google Shape;519;p8"/>
          <p:cNvGrpSpPr/>
          <p:nvPr/>
        </p:nvGrpSpPr>
        <p:grpSpPr>
          <a:xfrm rot="5400000" flipH="1">
            <a:off x="-6692119" y="-1358592"/>
            <a:ext cx="3769563" cy="11358057"/>
            <a:chOff x="-2722250" y="-1079764"/>
            <a:chExt cx="3769563" cy="11358057"/>
          </a:xfrm>
        </p:grpSpPr>
        <p:sp>
          <p:nvSpPr>
            <p:cNvPr id="520" name="Google Shape;520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5" r:id="rId6"/>
    <p:sldLayoutId id="2147483681" r:id="rId7"/>
    <p:sldLayoutId id="214748368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sz="2800" dirty="0" smtClean="0"/>
              <a:t>Миний кодын эхлэл</a:t>
            </a:r>
            <a:r>
              <a:rPr lang="en" sz="4100" dirty="0" smtClean="0"/>
              <a:t/>
            </a:r>
            <a:br>
              <a:rPr lang="en" sz="4100" dirty="0" smtClean="0"/>
            </a:br>
            <a:r>
              <a:rPr lang="en" sz="4100" dirty="0" smtClean="0"/>
              <a:t> </a:t>
            </a:r>
            <a:r>
              <a:rPr lang="mn-MN" dirty="0" smtClean="0">
                <a:solidFill>
                  <a:schemeClr val="lt2"/>
                </a:solidFill>
              </a:rPr>
              <a:t>ХАКАТОН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Amigos team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663720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65175" y="3596070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stCxn id="2656" idx="6"/>
            <a:endCxn id="2657" idx="2"/>
          </p:cNvCxnSpPr>
          <p:nvPr/>
        </p:nvCxnSpPr>
        <p:spPr>
          <a:xfrm>
            <a:off x="4677538" y="2550470"/>
            <a:ext cx="32700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42238" y="2482820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 smtClean="0">
                <a:solidFill>
                  <a:schemeClr val="lt2"/>
                </a:solidFill>
              </a:rPr>
              <a:t>Зорилго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mtClean="0"/>
              <a:t>  </a:t>
            </a:r>
            <a:r>
              <a:rPr dirty="0" err="1" smtClean="0"/>
              <a:t>Өсвөр</a:t>
            </a:r>
            <a:r>
              <a:rPr dirty="0" smtClean="0"/>
              <a:t> </a:t>
            </a:r>
            <a:r>
              <a:rPr dirty="0" err="1" smtClean="0"/>
              <a:t>үеийнхэндээ</a:t>
            </a:r>
            <a:r>
              <a:rPr dirty="0" smtClean="0"/>
              <a:t> </a:t>
            </a:r>
            <a:r>
              <a:rPr dirty="0" err="1"/>
              <a:t>о</a:t>
            </a:r>
            <a:r>
              <a:rPr dirty="0" err="1" smtClean="0"/>
              <a:t>юун</a:t>
            </a:r>
            <a:r>
              <a:rPr dirty="0" smtClean="0"/>
              <a:t> </a:t>
            </a:r>
            <a:r>
              <a:rPr dirty="0" err="1" smtClean="0"/>
              <a:t>ухааны</a:t>
            </a:r>
            <a:r>
              <a:rPr dirty="0" smtClean="0"/>
              <a:t> </a:t>
            </a:r>
            <a:r>
              <a:rPr dirty="0" err="1" smtClean="0"/>
              <a:t>спортын</a:t>
            </a:r>
            <a:r>
              <a:rPr dirty="0" smtClean="0"/>
              <a:t> </a:t>
            </a:r>
            <a:r>
              <a:rPr dirty="0" err="1" smtClean="0"/>
              <a:t>талаар</a:t>
            </a:r>
            <a:r>
              <a:rPr dirty="0" smtClean="0"/>
              <a:t> </a:t>
            </a:r>
            <a:r>
              <a:rPr dirty="0" err="1" smtClean="0"/>
              <a:t>сурталчилан</a:t>
            </a:r>
            <a:r>
              <a:rPr dirty="0" smtClean="0"/>
              <a:t> </a:t>
            </a:r>
            <a:r>
              <a:rPr dirty="0" err="1" smtClean="0"/>
              <a:t>таниулж</a:t>
            </a:r>
            <a:r>
              <a:rPr dirty="0" smtClean="0"/>
              <a:t>, </a:t>
            </a:r>
            <a:r>
              <a:rPr dirty="0" err="1" smtClean="0"/>
              <a:t>улмаар</a:t>
            </a:r>
            <a:r>
              <a:rPr dirty="0" smtClean="0"/>
              <a:t> </a:t>
            </a:r>
            <a:r>
              <a:rPr dirty="0" err="1" smtClean="0"/>
              <a:t>хичээллэж</a:t>
            </a:r>
            <a:r>
              <a:rPr dirty="0" smtClean="0"/>
              <a:t> </a:t>
            </a:r>
            <a:r>
              <a:rPr dirty="0" err="1" smtClean="0"/>
              <a:t>эхлэх</a:t>
            </a:r>
            <a:r>
              <a:rPr dirty="0" smtClean="0"/>
              <a:t> </a:t>
            </a:r>
            <a:r>
              <a:rPr dirty="0" err="1" smtClean="0"/>
              <a:t>урам</a:t>
            </a:r>
            <a:r>
              <a:rPr dirty="0" smtClean="0"/>
              <a:t> </a:t>
            </a:r>
            <a:r>
              <a:rPr dirty="0" err="1" smtClean="0"/>
              <a:t>зоригийг</a:t>
            </a:r>
            <a:r>
              <a:rPr dirty="0" smtClean="0"/>
              <a:t> </a:t>
            </a:r>
            <a:r>
              <a:rPr dirty="0" err="1" smtClean="0"/>
              <a:t>бадраахад</a:t>
            </a:r>
            <a:r>
              <a:rPr dirty="0" smtClean="0"/>
              <a:t> </a:t>
            </a:r>
            <a:r>
              <a:rPr dirty="0" err="1" smtClean="0"/>
              <a:t>оршино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/>
              <a:t>В</a:t>
            </a:r>
            <a:r>
              <a:rPr lang="mn-MN" dirty="0" smtClean="0"/>
              <a:t>еб</a:t>
            </a:r>
            <a:r>
              <a:rPr lang="mn-MN" dirty="0" smtClean="0"/>
              <a:t>ийн ерөнхий бүтэц 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Оюун</a:t>
            </a:r>
            <a:r>
              <a:rPr dirty="0" smtClean="0"/>
              <a:t> </a:t>
            </a:r>
            <a:r>
              <a:rPr dirty="0" err="1" smtClean="0"/>
              <a:t>ухаанаа</a:t>
            </a:r>
            <a:r>
              <a:rPr dirty="0" smtClean="0"/>
              <a:t> </a:t>
            </a:r>
            <a:r>
              <a:rPr dirty="0" err="1" smtClean="0"/>
              <a:t>сорих</a:t>
            </a:r>
            <a:r>
              <a:rPr dirty="0" smtClean="0"/>
              <a:t> </a:t>
            </a:r>
            <a:r>
              <a:rPr dirty="0" err="1" smtClean="0"/>
              <a:t>боломж</a:t>
            </a:r>
            <a:r>
              <a:rPr dirty="0" smtClean="0"/>
              <a:t> </a:t>
            </a:r>
            <a:r>
              <a:rPr dirty="0" err="1" smtClean="0"/>
              <a:t>бүхий</a:t>
            </a:r>
            <a:r>
              <a:rPr dirty="0" smtClean="0"/>
              <a:t> </a:t>
            </a:r>
            <a:r>
              <a:rPr dirty="0" err="1" smtClean="0"/>
              <a:t>танин</a:t>
            </a:r>
            <a:r>
              <a:rPr dirty="0" smtClean="0"/>
              <a:t> </a:t>
            </a:r>
            <a:r>
              <a:rPr dirty="0" err="1" smtClean="0"/>
              <a:t>мэдэхүйн</a:t>
            </a:r>
            <a:r>
              <a:rPr dirty="0" smtClean="0"/>
              <a:t> </a:t>
            </a:r>
            <a:r>
              <a:rPr dirty="0" err="1" smtClean="0"/>
              <a:t>асуултууд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mn-MN" dirty="0" smtClean="0"/>
              <a:t>Сорилго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Агуулгын</a:t>
            </a:r>
            <a:r>
              <a:rPr dirty="0" smtClean="0"/>
              <a:t> </a:t>
            </a:r>
            <a:r>
              <a:rPr dirty="0" err="1" smtClean="0"/>
              <a:t>хүрээнд</a:t>
            </a:r>
            <a:r>
              <a:rPr dirty="0" smtClean="0"/>
              <a:t> </a:t>
            </a:r>
            <a:r>
              <a:rPr dirty="0" err="1" smtClean="0"/>
              <a:t>хэрэгцээтэй</a:t>
            </a:r>
            <a:r>
              <a:rPr dirty="0" smtClean="0"/>
              <a:t> </a:t>
            </a:r>
            <a:r>
              <a:rPr dirty="0" err="1" smtClean="0"/>
              <a:t>суралцахуйн</a:t>
            </a:r>
            <a:r>
              <a:rPr dirty="0" smtClean="0"/>
              <a:t> </a:t>
            </a:r>
            <a:r>
              <a:rPr dirty="0" err="1" smtClean="0"/>
              <a:t>материалуудаар</a:t>
            </a:r>
            <a:r>
              <a:rPr dirty="0" smtClean="0"/>
              <a:t> </a:t>
            </a:r>
            <a:r>
              <a:rPr dirty="0" err="1" smtClean="0"/>
              <a:t>хангагдсан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Суралцахуй</a:t>
            </a:r>
            <a:endParaRPr dirty="0"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Сонирхолтой</a:t>
            </a:r>
            <a:r>
              <a:rPr dirty="0" smtClean="0"/>
              <a:t> </a:t>
            </a:r>
            <a:r>
              <a:rPr dirty="0" err="1" smtClean="0"/>
              <a:t>байдлаар</a:t>
            </a:r>
            <a:r>
              <a:rPr dirty="0" smtClean="0"/>
              <a:t> </a:t>
            </a:r>
            <a:r>
              <a:rPr dirty="0" err="1" smtClean="0"/>
              <a:t>хамтран</a:t>
            </a:r>
            <a:r>
              <a:rPr dirty="0" smtClean="0"/>
              <a:t> </a:t>
            </a:r>
            <a:r>
              <a:rPr dirty="0" err="1" smtClean="0"/>
              <a:t>тоглох</a:t>
            </a:r>
            <a:r>
              <a:rPr dirty="0" smtClean="0"/>
              <a:t> </a:t>
            </a:r>
            <a:r>
              <a:rPr dirty="0" err="1" smtClean="0"/>
              <a:t>боомжтой</a:t>
            </a:r>
            <a:r>
              <a:rPr dirty="0" smtClean="0"/>
              <a:t> </a:t>
            </a:r>
            <a:r>
              <a:rPr lang="en-US" dirty="0" smtClean="0"/>
              <a:t>XO</a:t>
            </a:r>
            <a:r>
              <a:rPr dirty="0" smtClean="0"/>
              <a:t> </a:t>
            </a:r>
            <a:r>
              <a:rPr dirty="0" err="1" smtClean="0"/>
              <a:t>тоглоом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Тоглоом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Агуулгын</a:t>
            </a:r>
            <a:r>
              <a:rPr dirty="0" smtClean="0"/>
              <a:t> </a:t>
            </a:r>
            <a:r>
              <a:rPr dirty="0" err="1" smtClean="0"/>
              <a:t>хүрээнд</a:t>
            </a:r>
            <a:r>
              <a:rPr dirty="0" smtClean="0"/>
              <a:t> </a:t>
            </a:r>
            <a:r>
              <a:rPr dirty="0" err="1" smtClean="0"/>
              <a:t>үзэж</a:t>
            </a:r>
            <a:r>
              <a:rPr dirty="0" smtClean="0"/>
              <a:t> </a:t>
            </a:r>
            <a:r>
              <a:rPr dirty="0" err="1" smtClean="0"/>
              <a:t>бие</a:t>
            </a:r>
            <a:r>
              <a:rPr dirty="0" smtClean="0"/>
              <a:t> </a:t>
            </a:r>
            <a:r>
              <a:rPr dirty="0" err="1" smtClean="0"/>
              <a:t>даан</a:t>
            </a:r>
            <a:r>
              <a:rPr dirty="0" smtClean="0"/>
              <a:t> </a:t>
            </a:r>
            <a:r>
              <a:rPr dirty="0" err="1" smtClean="0"/>
              <a:t>суралцах</a:t>
            </a:r>
            <a:r>
              <a:rPr dirty="0" smtClean="0"/>
              <a:t> </a:t>
            </a:r>
            <a:r>
              <a:rPr dirty="0" err="1" smtClean="0"/>
              <a:t>боломж</a:t>
            </a:r>
            <a:r>
              <a:rPr dirty="0" smtClean="0"/>
              <a:t> </a:t>
            </a:r>
            <a:r>
              <a:rPr dirty="0" err="1" smtClean="0"/>
              <a:t>бүхий</a:t>
            </a:r>
            <a:r>
              <a:rPr dirty="0" smtClean="0"/>
              <a:t> </a:t>
            </a:r>
            <a:r>
              <a:rPr dirty="0" err="1" smtClean="0"/>
              <a:t>видео</a:t>
            </a:r>
            <a:r>
              <a:rPr dirty="0" smtClean="0"/>
              <a:t> </a:t>
            </a:r>
            <a:r>
              <a:rPr dirty="0" err="1" smtClean="0"/>
              <a:t>хичээлүүдийг</a:t>
            </a:r>
            <a:r>
              <a:rPr dirty="0" smtClean="0"/>
              <a:t> </a:t>
            </a:r>
            <a:r>
              <a:rPr dirty="0" err="1" smtClean="0"/>
              <a:t>багтаасан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560618" y="1692174"/>
            <a:ext cx="31455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Алсын</a:t>
            </a:r>
            <a:r>
              <a:rPr dirty="0" smtClean="0"/>
              <a:t> </a:t>
            </a:r>
            <a:r>
              <a:rPr dirty="0" err="1" smtClean="0"/>
              <a:t>зайн</a:t>
            </a:r>
            <a:r>
              <a:rPr dirty="0" smtClean="0"/>
              <a:t> </a:t>
            </a:r>
            <a:r>
              <a:rPr dirty="0" err="1" smtClean="0"/>
              <a:t>сургалт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 smtClean="0"/>
              <a:t>Шалгуур</a:t>
            </a:r>
            <a:r>
              <a:rPr dirty="0" smtClean="0"/>
              <a:t> </a:t>
            </a:r>
            <a:r>
              <a:rPr dirty="0" err="1" smtClean="0"/>
              <a:t>хангасан</a:t>
            </a:r>
            <a:r>
              <a:rPr dirty="0" smtClean="0"/>
              <a:t> </a:t>
            </a:r>
            <a:r>
              <a:rPr dirty="0" err="1" smtClean="0"/>
              <a:t>байдал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" dirty="0" smtClean="0"/>
              <a:t>Javascript </a:t>
            </a:r>
            <a:r>
              <a:rPr lang="mn-MN" dirty="0" smtClean="0"/>
              <a:t>ашиглан тоглоом хийсэн</a:t>
            </a:r>
            <a:r>
              <a:rPr lang="en" dirty="0" smtClean="0"/>
              <a:t> </a:t>
            </a:r>
            <a:r>
              <a:rPr lang="mn-MN" dirty="0"/>
              <a:t>.</a:t>
            </a:r>
            <a:endParaRPr dirty="0" smtClean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mn-MN" dirty="0" smtClean="0"/>
              <a:t>Форм ашиглан асуулга хуудас бэлтгэсэн.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en-US" dirty="0" smtClean="0"/>
              <a:t>HTML</a:t>
            </a:r>
            <a:r>
              <a:rPr lang="mn-MN" dirty="0" smtClean="0"/>
              <a:t> болон </a:t>
            </a:r>
            <a:r>
              <a:rPr lang="en-US" dirty="0" smtClean="0"/>
              <a:t>CSS-</a:t>
            </a:r>
            <a:r>
              <a:rPr lang="mn-MN" dirty="0" smtClean="0"/>
              <a:t>г цэгцтэй байрлуулж өгсөн.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r>
              <a:rPr lang="mn-MN" dirty="0" smtClean="0"/>
              <a:t>Хуудсуудын уялдаа холбоотой байдал дээр түлхүү ажилласан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" name="Google Shape;3046;p53"/>
          <p:cNvSpPr txBox="1">
            <a:spLocks noGrp="1"/>
          </p:cNvSpPr>
          <p:nvPr>
            <p:ph type="title"/>
          </p:nvPr>
        </p:nvSpPr>
        <p:spPr>
          <a:xfrm>
            <a:off x="1251900" y="1284675"/>
            <a:ext cx="6640200" cy="21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WELCOME TO</a:t>
            </a:r>
            <a:r>
              <a:rPr lang="mn-MN" dirty="0" smtClean="0">
                <a:solidFill>
                  <a:schemeClr val="lt2"/>
                </a:solidFill>
              </a:rPr>
              <a:t/>
            </a:r>
            <a:br>
              <a:rPr lang="mn-MN" dirty="0" smtClean="0">
                <a:solidFill>
                  <a:schemeClr val="lt2"/>
                </a:solidFill>
              </a:rPr>
            </a:br>
            <a:r>
              <a:rPr lang="en-US" dirty="0" smtClean="0">
                <a:solidFill>
                  <a:schemeClr val="lt2"/>
                </a:solidFill>
              </a:rPr>
              <a:t>OUR WEB</a:t>
            </a:r>
            <a:endParaRPr sz="7200" dirty="0">
              <a:solidFill>
                <a:schemeClr val="lt2"/>
              </a:solidFill>
            </a:endParaRPr>
          </a:p>
        </p:txBody>
      </p:sp>
      <p:cxnSp>
        <p:nvCxnSpPr>
          <p:cNvPr id="3047" name="Google Shape;3047;p53"/>
          <p:cNvCxnSpPr>
            <a:stCxn id="3048" idx="6"/>
            <a:endCxn id="3049" idx="2"/>
          </p:cNvCxnSpPr>
          <p:nvPr/>
        </p:nvCxnSpPr>
        <p:spPr>
          <a:xfrm>
            <a:off x="2676225" y="3504145"/>
            <a:ext cx="37917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3050" name="Google Shape;3050;p53"/>
          <p:cNvGrpSpPr/>
          <p:nvPr/>
        </p:nvGrpSpPr>
        <p:grpSpPr>
          <a:xfrm>
            <a:off x="2540925" y="3436495"/>
            <a:ext cx="4062150" cy="135300"/>
            <a:chOff x="2540925" y="3436495"/>
            <a:chExt cx="4062150" cy="135300"/>
          </a:xfrm>
        </p:grpSpPr>
        <p:sp>
          <p:nvSpPr>
            <p:cNvPr id="3048" name="Google Shape;3048;p53"/>
            <p:cNvSpPr/>
            <p:nvPr/>
          </p:nvSpPr>
          <p:spPr>
            <a:xfrm>
              <a:off x="254092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53"/>
            <p:cNvSpPr/>
            <p:nvPr/>
          </p:nvSpPr>
          <p:spPr>
            <a:xfrm>
              <a:off x="6467775" y="3436495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51" name="Google Shape;3051;p53"/>
            <p:cNvCxnSpPr>
              <a:stCxn id="3048" idx="6"/>
              <a:endCxn id="3049" idx="2"/>
            </p:cNvCxnSpPr>
            <p:nvPr/>
          </p:nvCxnSpPr>
          <p:spPr>
            <a:xfrm>
              <a:off x="2676225" y="3504145"/>
              <a:ext cx="3791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107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Play</vt:lpstr>
      <vt:lpstr>Source Sans Pro</vt:lpstr>
      <vt:lpstr>Arial</vt:lpstr>
      <vt:lpstr>Computer Science &amp; Mathematics Major For College: Computer Science &amp; Programming by Slidesgo</vt:lpstr>
      <vt:lpstr>Миний кодын эхлэл  ХАКАТОН</vt:lpstr>
      <vt:lpstr>Зорилго</vt:lpstr>
      <vt:lpstr>Вебийн ерөнхий бүтэц </vt:lpstr>
      <vt:lpstr>Шалгуур хангасан байдал:</vt:lpstr>
      <vt:lpstr>WELCOME TO OUR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Миний кодын эхлэл  ХАКАТОН</dc:title>
  <dc:creator>ITPark#9</dc:creator>
  <cp:lastModifiedBy>ITPark#9</cp:lastModifiedBy>
  <cp:revision>6</cp:revision>
  <dcterms:modified xsi:type="dcterms:W3CDTF">2022-11-23T07:36:12Z</dcterms:modified>
</cp:coreProperties>
</file>