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1"/>
  </p:notesMasterIdLst>
  <p:sldIdLst>
    <p:sldId id="256" r:id="rId6"/>
    <p:sldId id="257" r:id="rId7"/>
    <p:sldId id="258" r:id="rId8"/>
    <p:sldId id="259" r:id="rId9"/>
    <p:sldId id="270" r:id="rId10"/>
    <p:sldId id="268" r:id="rId11"/>
    <p:sldId id="267" r:id="rId12"/>
    <p:sldId id="261" r:id="rId13"/>
    <p:sldId id="263" r:id="rId14"/>
    <p:sldId id="264" r:id="rId15"/>
    <p:sldId id="271" r:id="rId16"/>
    <p:sldId id="266" r:id="rId17"/>
    <p:sldId id="272" r:id="rId18"/>
    <p:sldId id="269" r:id="rId19"/>
    <p:sldId id="260" r:id="rId20"/>
  </p:sldIdLst>
  <p:sldSz cx="9144000" cy="5143500" type="screen16x9"/>
  <p:notesSz cx="6858000" cy="9144000"/>
  <p:embeddedFontLst>
    <p:embeddedFont>
      <p:font typeface="Inter" panose="020B060402020202020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Medium" panose="020B0604020202020204" charset="0"/>
      <p:regular r:id="rId34"/>
      <p:bold r:id="rId35"/>
      <p:italic r:id="rId36"/>
      <p:boldItalic r:id="rId37"/>
    </p:embeddedFont>
    <p:embeddedFont>
      <p:font typeface="Open Sans SemiBold" panose="020B0706030804020204" pitchFamily="34" charset="0"/>
      <p:bold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4" d="100"/>
          <a:sy n="174" d="100"/>
        </p:scale>
        <p:origin x="144" y="22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Ihlar" userId="3466507a-8f95-47f2-ae1b-ce7d6ca611a4" providerId="ADAL" clId="{AED546ED-D998-4FD7-8756-673BE2DDCF49}"/>
    <pc:docChg chg="modSld">
      <pc:chgData name="Marcus Ihlar" userId="3466507a-8f95-47f2-ae1b-ce7d6ca611a4" providerId="ADAL" clId="{AED546ED-D998-4FD7-8756-673BE2DDCF49}" dt="2025-07-16T10:18:57.833" v="8" actId="20577"/>
      <pc:docMkLst>
        <pc:docMk/>
      </pc:docMkLst>
      <pc:sldChg chg="modSp mod">
        <pc:chgData name="Marcus Ihlar" userId="3466507a-8f95-47f2-ae1b-ce7d6ca611a4" providerId="ADAL" clId="{AED546ED-D998-4FD7-8756-673BE2DDCF49}" dt="2025-07-16T10:18:57.833" v="8" actId="20577"/>
        <pc:sldMkLst>
          <pc:docMk/>
          <pc:sldMk cId="2128497270" sldId="269"/>
        </pc:sldMkLst>
        <pc:spChg chg="mod">
          <ac:chgData name="Marcus Ihlar" userId="3466507a-8f95-47f2-ae1b-ce7d6ca611a4" providerId="ADAL" clId="{AED546ED-D998-4FD7-8756-673BE2DDCF49}" dt="2025-07-16T10:18:57.833" v="8" actId="20577"/>
          <ac:spMkLst>
            <pc:docMk/>
            <pc:sldMk cId="2128497270" sldId="269"/>
            <ac:spMk id="3" creationId="{FED4E835-D652-159B-D0CD-7FC58A509645}"/>
          </ac:spMkLst>
        </pc:spChg>
      </pc:sldChg>
    </pc:docChg>
  </pc:docChgLst>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15T09:01:50.650" v="1407" actId="20577"/>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14T15:38:01.551" v="754"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add mod">
          <ac:chgData name="Graf Thomas, SCS-INI-NET-VNC-E2E" userId="487bc3e3-9ce7-4cdd-b7b4-8899ea88d289" providerId="ADAL" clId="{4403439A-50EC-49D8-B7F6-3D7264685FDE}" dt="2025-07-14T15:38:01.551" v="754" actId="1076"/>
          <ac:picMkLst>
            <pc:docMk/>
            <pc:sldMk cId="2332748115" sldId="263"/>
            <ac:picMk id="5" creationId="{D3B1A1F3-3D81-6490-3FFD-0EF242AB0EF3}"/>
          </ac:picMkLst>
        </pc:picChg>
      </pc:sldChg>
      <pc:sldChg chg="addSp delSp modSp mod">
        <pc:chgData name="Graf Thomas, SCS-INI-NET-VNC-E2E" userId="487bc3e3-9ce7-4cdd-b7b4-8899ea88d289" providerId="ADAL" clId="{4403439A-50EC-49D8-B7F6-3D7264685FDE}" dt="2025-07-14T15:38:27.636" v="75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add mod">
          <ac:chgData name="Graf Thomas, SCS-INI-NET-VNC-E2E" userId="487bc3e3-9ce7-4cdd-b7b4-8899ea88d289" providerId="ADAL" clId="{4403439A-50EC-49D8-B7F6-3D7264685FDE}" dt="2025-07-14T15:38:27.636" v="757" actId="1076"/>
          <ac:picMkLst>
            <pc:docMk/>
            <pc:sldMk cId="703495152" sldId="264"/>
            <ac:picMk id="7" creationId="{6908B6E2-39A5-0021-F9FA-09A16DCAD2EF}"/>
          </ac:picMkLst>
        </pc:picChg>
      </pc:sldChg>
      <pc:sldChg chg="modSp mod">
        <pc:chgData name="Graf Thomas, SCS-INI-NET-VNC-E2E" userId="487bc3e3-9ce7-4cdd-b7b4-8899ea88d289" providerId="ADAL" clId="{4403439A-50EC-49D8-B7F6-3D7264685FDE}" dt="2025-07-10T06:06:38.835" v="223" actId="14100"/>
        <pc:sldMkLst>
          <pc:docMk/>
          <pc:sldMk cId="1372742302" sldId="266"/>
        </pc:sldMkLst>
        <pc:spChg chg="mod">
          <ac:chgData name="Graf Thomas, SCS-INI-NET-VNC-E2E" userId="487bc3e3-9ce7-4cdd-b7b4-8899ea88d289" providerId="ADAL" clId="{4403439A-50EC-49D8-B7F6-3D7264685FDE}" dt="2025-07-10T06:06:38.835" v="223" actId="14100"/>
          <ac:spMkLst>
            <pc:docMk/>
            <pc:sldMk cId="1372742302" sldId="266"/>
            <ac:spMk id="2" creationId="{0B9E15DC-F076-98D2-1BDF-BC01FEC9047B}"/>
          </ac:spMkLst>
        </pc:spChg>
      </pc:sldChg>
      <pc:sldChg chg="modSp add mod">
        <pc:chgData name="Graf Thomas, SCS-INI-NET-VNC-E2E" userId="487bc3e3-9ce7-4cdd-b7b4-8899ea88d289" providerId="ADAL" clId="{4403439A-50EC-49D8-B7F6-3D7264685FDE}" dt="2025-07-10T06:00:40.529" v="209" actId="20577"/>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6:00:40.529" v="209" actId="20577"/>
          <ac:spMkLst>
            <pc:docMk/>
            <pc:sldMk cId="1383312952" sldId="267"/>
            <ac:spMk id="114" creationId="{00000000-0000-0000-0000-000000000000}"/>
          </ac:spMkLst>
        </pc:spChg>
      </pc:sldChg>
      <pc:sldChg chg="modSp add mod ord">
        <pc:chgData name="Graf Thomas, SCS-INI-NET-VNC-E2E" userId="487bc3e3-9ce7-4cdd-b7b4-8899ea88d289" providerId="ADAL" clId="{4403439A-50EC-49D8-B7F6-3D7264685FDE}" dt="2025-07-10T06:00:34.413" v="207" actId="20577"/>
        <pc:sldMkLst>
          <pc:docMk/>
          <pc:sldMk cId="1659843495" sldId="268"/>
        </pc:sldMkLst>
        <pc:spChg chg="mod">
          <ac:chgData name="Graf Thomas, SCS-INI-NET-VNC-E2E" userId="487bc3e3-9ce7-4cdd-b7b4-8899ea88d289" providerId="ADAL" clId="{4403439A-50EC-49D8-B7F6-3D7264685FDE}" dt="2025-07-10T05:56:49.046" v="141" actId="20577"/>
          <ac:spMkLst>
            <pc:docMk/>
            <pc:sldMk cId="1659843495" sldId="268"/>
            <ac:spMk id="113" creationId="{00000000-0000-0000-0000-000000000000}"/>
          </ac:spMkLst>
        </pc:spChg>
        <pc:spChg chg="mod">
          <ac:chgData name="Graf Thomas, SCS-INI-NET-VNC-E2E" userId="487bc3e3-9ce7-4cdd-b7b4-8899ea88d289" providerId="ADAL" clId="{4403439A-50EC-49D8-B7F6-3D7264685FDE}" dt="2025-07-10T06:00:34.413" v="207" actId="20577"/>
          <ac:spMkLst>
            <pc:docMk/>
            <pc:sldMk cId="1659843495" sldId="268"/>
            <ac:spMk id="114" creationId="{00000000-0000-0000-0000-000000000000}"/>
          </ac:spMkLst>
        </pc:spChg>
      </pc:sldChg>
      <pc:sldChg chg="modSp add mod">
        <pc:chgData name="Graf Thomas, SCS-INI-NET-VNC-E2E" userId="487bc3e3-9ce7-4cdd-b7b4-8899ea88d289" providerId="ADAL" clId="{4403439A-50EC-49D8-B7F6-3D7264685FDE}" dt="2025-07-10T06:19:40.757" v="684" actId="20577"/>
        <pc:sldMkLst>
          <pc:docMk/>
          <pc:sldMk cId="2128497270" sldId="269"/>
        </pc:sldMkLst>
        <pc:spChg chg="mod">
          <ac:chgData name="Graf Thomas, SCS-INI-NET-VNC-E2E" userId="487bc3e3-9ce7-4cdd-b7b4-8899ea88d289" providerId="ADAL" clId="{4403439A-50EC-49D8-B7F6-3D7264685FDE}" dt="2025-07-10T06:19:40.757" v="684" actId="20577"/>
          <ac:spMkLst>
            <pc:docMk/>
            <pc:sldMk cId="2128497270" sldId="269"/>
            <ac:spMk id="3" creationId="{FED4E835-D652-159B-D0CD-7FC58A509645}"/>
          </ac:spMkLst>
        </pc:spChg>
      </pc:sldChg>
      <pc:sldChg chg="modSp add mod ord">
        <pc:chgData name="Graf Thomas, SCS-INI-NET-VNC-E2E" userId="487bc3e3-9ce7-4cdd-b7b4-8899ea88d289" providerId="ADAL" clId="{4403439A-50EC-49D8-B7F6-3D7264685FDE}" dt="2025-07-15T09:01:50.650" v="1407" actId="20577"/>
        <pc:sldMkLst>
          <pc:docMk/>
          <pc:sldMk cId="2434865477" sldId="270"/>
        </pc:sldMkLst>
        <pc:spChg chg="mod">
          <ac:chgData name="Graf Thomas, SCS-INI-NET-VNC-E2E" userId="487bc3e3-9ce7-4cdd-b7b4-8899ea88d289" providerId="ADAL" clId="{4403439A-50EC-49D8-B7F6-3D7264685FDE}" dt="2025-07-10T06:23:00.206" v="716" actId="20577"/>
          <ac:spMkLst>
            <pc:docMk/>
            <pc:sldMk cId="2434865477" sldId="270"/>
            <ac:spMk id="2" creationId="{0B9E15DC-F076-98D2-1BDF-BC01FEC9047B}"/>
          </ac:spMkLst>
        </pc:spChg>
        <pc:spChg chg="mod">
          <ac:chgData name="Graf Thomas, SCS-INI-NET-VNC-E2E" userId="487bc3e3-9ce7-4cdd-b7b4-8899ea88d289" providerId="ADAL" clId="{4403439A-50EC-49D8-B7F6-3D7264685FDE}" dt="2025-07-15T09:01:50.650" v="1407" actId="20577"/>
          <ac:spMkLst>
            <pc:docMk/>
            <pc:sldMk cId="2434865477" sldId="270"/>
            <ac:spMk id="3" creationId="{DA4A6F5D-9442-B583-BAB9-5A102B90EC22}"/>
          </ac:spMkLst>
        </pc:spChg>
      </pc:sldChg>
      <pc:sldChg chg="addSp delSp modSp add mod">
        <pc:chgData name="Graf Thomas, SCS-INI-NET-VNC-E2E" userId="487bc3e3-9ce7-4cdd-b7b4-8899ea88d289" providerId="ADAL" clId="{4403439A-50EC-49D8-B7F6-3D7264685FDE}" dt="2025-07-14T15:38:57.390" v="780" actId="1076"/>
        <pc:sldMkLst>
          <pc:docMk/>
          <pc:sldMk cId="1859012803" sldId="271"/>
        </pc:sldMkLst>
        <pc:spChg chg="mod">
          <ac:chgData name="Graf Thomas, SCS-INI-NET-VNC-E2E" userId="487bc3e3-9ce7-4cdd-b7b4-8899ea88d289" providerId="ADAL" clId="{4403439A-50EC-49D8-B7F6-3D7264685FDE}" dt="2025-07-14T15:38:38.557" v="777" actId="20577"/>
          <ac:spMkLst>
            <pc:docMk/>
            <pc:sldMk cId="1859012803" sldId="271"/>
            <ac:spMk id="2" creationId="{0B9E15DC-F076-98D2-1BDF-BC01FEC9047B}"/>
          </ac:spMkLst>
        </pc:spChg>
        <pc:picChg chg="add mod">
          <ac:chgData name="Graf Thomas, SCS-INI-NET-VNC-E2E" userId="487bc3e3-9ce7-4cdd-b7b4-8899ea88d289" providerId="ADAL" clId="{4403439A-50EC-49D8-B7F6-3D7264685FDE}" dt="2025-07-14T15:38:57.390" v="780" actId="1076"/>
          <ac:picMkLst>
            <pc:docMk/>
            <pc:sldMk cId="1859012803" sldId="271"/>
            <ac:picMk id="8" creationId="{697269CB-B267-81D6-58B2-8188C7BB4F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20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1220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wg/bmwg/docum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uthor-tools.ietf.org/iddiff?url2=draft-ietf-bmwg-mlrsearch-1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mailarchive.ietf.org/arch/msg/bmwg/-qKXH_2aBEVM6eYqAMbAwUfDAeo/" TargetMode="External"/><Relationship Id="rId5" Type="http://schemas.openxmlformats.org/officeDocument/2006/relationships/hyperlink" Target="https://raw.githubusercontent.com/FDio/csit/b802d684064a1058aa35a1115690b998a296d7f1/docs/ietf/draft-ietf-bmwg-mlrsearch-11.md" TargetMode="External"/><Relationship Id="rId4" Type="http://schemas.openxmlformats.org/officeDocument/2006/relationships/hyperlink" Target="https://github.com/boucadair/IETF-Drafts-Reviews/blob/master/2025/draft-ietf-bmwg-mlrsearch-10-rev%20Med.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6908B6E2-39A5-0021-F9FA-09A16DCAD2EF}"/>
              </a:ext>
            </a:extLst>
          </p:cNvPr>
          <p:cNvPicPr>
            <a:picLocks noChangeAspect="1"/>
          </p:cNvPicPr>
          <p:nvPr/>
        </p:nvPicPr>
        <p:blipFill>
          <a:blip r:embed="rId3"/>
          <a:stretch>
            <a:fillRect/>
          </a:stretch>
        </p:blipFill>
        <p:spPr>
          <a:xfrm>
            <a:off x="471900" y="2261602"/>
            <a:ext cx="7716327" cy="2172003"/>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If</a:t>
            </a:r>
            <a:r>
              <a:rPr lang="de-CH" dirty="0"/>
              <a:t> Time Permits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a:extLst>
              <a:ext uri="{FF2B5EF4-FFF2-40B4-BE49-F238E27FC236}">
                <a16:creationId xmlns:a16="http://schemas.microsoft.com/office/drawing/2014/main" id="{697269CB-B267-81D6-58B2-8188C7BB4F46}"/>
              </a:ext>
            </a:extLst>
          </p:cNvPr>
          <p:cNvPicPr>
            <a:picLocks noChangeAspect="1"/>
          </p:cNvPicPr>
          <p:nvPr/>
        </p:nvPicPr>
        <p:blipFill>
          <a:blip r:embed="rId3"/>
          <a:stretch>
            <a:fillRect/>
          </a:stretch>
        </p:blipFill>
        <p:spPr>
          <a:xfrm>
            <a:off x="471900" y="2250584"/>
            <a:ext cx="7716327" cy="1133633"/>
          </a:xfrm>
          <a:prstGeom prst="rect">
            <a:avLst/>
          </a:prstGeom>
        </p:spPr>
      </p:pic>
    </p:spTree>
    <p:extLst>
      <p:ext uri="{BB962C8B-B14F-4D97-AF65-F5344CB8AC3E}">
        <p14:creationId xmlns:p14="http://schemas.microsoft.com/office/powerpoint/2010/main" val="18590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t>draft-ietf-bmwg-mlrsearch </a:t>
            </a:r>
            <a:r>
              <a:rPr lang="en-US" sz="1400" dirty="0"/>
              <a:t>to be submitted to IESG for publication</a:t>
            </a:r>
          </a:p>
          <a:p>
            <a:pPr lvl="1"/>
            <a:r>
              <a:rPr lang="de-CH" sz="1400" dirty="0"/>
              <a:t>AD Review addressed in the latest version </a:t>
            </a:r>
          </a:p>
          <a:p>
            <a:r>
              <a:rPr lang="de-CH" sz="1400" b="1" dirty="0"/>
              <a:t>draft-ietf-bmwg-sr-bench-meth </a:t>
            </a:r>
            <a:r>
              <a:rPr lang="de-CH" sz="1400" dirty="0"/>
              <a:t>and </a:t>
            </a:r>
            <a:r>
              <a:rPr lang="de-CH" sz="1400" b="1" dirty="0"/>
              <a:t>draft-ietf-bmwg-network-tester-cfg</a:t>
            </a:r>
            <a:r>
              <a:rPr lang="de-CH" sz="1400" dirty="0"/>
              <a:t> preparing for the WGLC</a:t>
            </a:r>
          </a:p>
          <a:p>
            <a:pPr lvl="1"/>
            <a:r>
              <a:rPr lang="de-CH" sz="1400" dirty="0"/>
              <a:t>Milestones to be revised accordingly</a:t>
            </a:r>
          </a:p>
          <a:p>
            <a:r>
              <a:rPr lang="de-CH" sz="1400" b="1" dirty="0"/>
              <a:t>draft-cprjgf-bmwg-powerbench</a:t>
            </a:r>
            <a:r>
              <a:rPr lang="de-CH" sz="1400" dirty="0"/>
              <a:t>, </a:t>
            </a:r>
            <a:r>
              <a:rPr lang="de-CH" sz="1400" b="1" dirty="0"/>
              <a:t>draft-chen-bmwg-savnet-sav-benchmarking</a:t>
            </a:r>
            <a:r>
              <a:rPr lang="de-CH" sz="1400" dirty="0"/>
              <a:t> and </a:t>
            </a:r>
            <a:r>
              <a:rPr lang="de-CH" sz="1400" b="1" dirty="0"/>
              <a:t>draft-lencse-bmwg-multiple-ip-addresses</a:t>
            </a:r>
            <a:r>
              <a:rPr lang="de-CH" sz="1400" dirty="0"/>
              <a:t> candidate for adoption</a:t>
            </a:r>
          </a:p>
          <a:p>
            <a:pPr lvl="1"/>
            <a:r>
              <a:rPr lang="de-CH" sz="1400" dirty="0"/>
              <a:t>Recent discussion on the mailing list</a:t>
            </a:r>
          </a:p>
          <a:p>
            <a:r>
              <a:rPr lang="de-CH" sz="1400" dirty="0"/>
              <a:t>Proposals keep coming (see </a:t>
            </a:r>
            <a:r>
              <a:rPr lang="de-CH" sz="1400" dirty="0">
                <a:hlinkClick r:id="rId3"/>
              </a:rPr>
              <a:t>https://datatracker.ietf.org/wg/bmwg/documents/</a:t>
            </a:r>
            <a:r>
              <a:rPr lang="de-CH" sz="1400" dirty="0"/>
              <a:t>)</a:t>
            </a:r>
          </a:p>
          <a:p>
            <a:r>
              <a:rPr lang="de-CH" sz="1400" dirty="0"/>
              <a:t>Some discussion for revisiting BMWG RFCs in order to update RFC 2544</a:t>
            </a:r>
          </a:p>
          <a:p>
            <a:pPr lvl="1"/>
            <a:endParaRPr lang="en-001" sz="1400" dirty="0"/>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a:noFill/>
          <a:ln>
            <a:noFill/>
          </a:ln>
        </p:spPr>
        <p:txBody>
          <a:bodyPr spcFirstLastPara="1" wrap="square" lIns="91400" tIns="91400" rIns="91400" bIns="91400" anchor="ctr" anchorCtr="0">
            <a:noAutofit/>
          </a:bodyPr>
          <a:lstStyle/>
          <a:p>
            <a:r>
              <a:rPr lang="en-US" sz="3200" dirty="0"/>
              <a:t>BMWG </a:t>
            </a:r>
            <a:r>
              <a:rPr lang="en-US" sz="3200" dirty="0" err="1"/>
              <a:t>MLRsearch</a:t>
            </a:r>
            <a:r>
              <a:rPr lang="en-US" sz="3200" dirty="0"/>
              <a:t> Update after WGLC</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1" name="Content Placeholder 2">
            <a:extLst>
              <a:ext uri="{FF2B5EF4-FFF2-40B4-BE49-F238E27FC236}">
                <a16:creationId xmlns:a16="http://schemas.microsoft.com/office/drawing/2014/main" id="{E9F6AFF0-EB64-476A-9819-34C50D74F1A0}"/>
              </a:ext>
            </a:extLst>
          </p:cNvPr>
          <p:cNvSpPr txBox="1">
            <a:spLocks noGrp="1"/>
          </p:cNvSpPr>
          <p:nvPr>
            <p:ph type="body" idx="1"/>
          </p:nvPr>
        </p:nvSpPr>
        <p:spPr>
          <a:xfrm>
            <a:off x="471488" y="1919288"/>
            <a:ext cx="8223250" cy="2709862"/>
          </a:xfrm>
        </p:spPr>
        <p:txBody>
          <a:bodyPr>
            <a:noAutofit/>
          </a:bodyPr>
          <a:lstStyle/>
          <a:p>
            <a:pPr lvl="0">
              <a:buFont typeface="Arial" panose="020B0604020202020204" pitchFamily="34" charset="0"/>
              <a:buChar char="•"/>
            </a:pPr>
            <a:r>
              <a:rPr lang="en-GB" sz="1000" i="1" dirty="0"/>
              <a:t>draft-ietf-bmwg-mlrsearch-11</a:t>
            </a:r>
            <a:r>
              <a:rPr lang="en-GB" sz="1000" dirty="0"/>
              <a:t> posted on 2025-07-07.</a:t>
            </a:r>
            <a:endParaRPr lang="en-GB" sz="1000" dirty="0">
              <a:ea typeface="Calibri"/>
              <a:cs typeface="Calibri"/>
            </a:endParaRPr>
          </a:p>
          <a:p>
            <a:pPr lvl="0">
              <a:buFont typeface="Arial" panose="020B0604020202020204" pitchFamily="34" charset="0"/>
              <a:buChar char="•"/>
            </a:pPr>
            <a:r>
              <a:rPr lang="en-GB" sz="1000" dirty="0">
                <a:hlinkClick r:id="rId3"/>
              </a:rPr>
              <a:t>Changes</a:t>
            </a:r>
            <a:r>
              <a:rPr lang="en-GB" sz="1000" dirty="0"/>
              <a:t> from -10:</a:t>
            </a:r>
            <a:endParaRPr lang="en-GB" sz="1000" dirty="0">
              <a:ea typeface="Calibri"/>
              <a:cs typeface="Calibri"/>
            </a:endParaRPr>
          </a:p>
          <a:p>
            <a:pPr lvl="1">
              <a:buFont typeface="Arial" panose="020B0604020202020204" pitchFamily="34" charset="0"/>
              <a:buChar char="•"/>
            </a:pPr>
            <a:r>
              <a:rPr lang="en-GB" sz="900" dirty="0">
                <a:ea typeface="Calibri"/>
                <a:cs typeface="Calibri"/>
              </a:rPr>
              <a:t>Addressed comments and suggestions from IETF AD review.</a:t>
            </a:r>
          </a:p>
          <a:p>
            <a:pPr lvl="2">
              <a:buFont typeface="Arial" panose="020B0604020202020204" pitchFamily="34" charset="0"/>
              <a:buChar char="•"/>
            </a:pPr>
            <a:r>
              <a:rPr lang="en-GB" sz="800" dirty="0">
                <a:ea typeface="Calibri"/>
                <a:cs typeface="Calibri"/>
              </a:rPr>
              <a:t>Big Thanks to Mohamed Boucadair for a very thorough AD review - </a:t>
            </a:r>
            <a:r>
              <a:rPr lang="en-GB" sz="800" dirty="0">
                <a:ea typeface="Calibri"/>
                <a:cs typeface="Calibri"/>
                <a:hlinkClick r:id="rId4"/>
              </a:rPr>
              <a:t>PDF version</a:t>
            </a:r>
            <a:r>
              <a:rPr lang="en-GB" sz="800" dirty="0">
                <a:ea typeface="Calibri"/>
                <a:cs typeface="Calibri"/>
              </a:rPr>
              <a:t> with 118 comments and improvement suggestions.</a:t>
            </a:r>
          </a:p>
          <a:p>
            <a:pPr lvl="2">
              <a:buFont typeface="Arial" panose="020B0604020202020204" pitchFamily="34" charset="0"/>
              <a:buChar char="•"/>
            </a:pPr>
            <a:r>
              <a:rPr lang="en-GB" sz="800" dirty="0">
                <a:ea typeface="Calibri"/>
                <a:cs typeface="Calibri"/>
              </a:rPr>
              <a:t>Version -11 with notes and comments per each AD point available in </a:t>
            </a:r>
            <a:r>
              <a:rPr lang="en-GB" sz="800" dirty="0" err="1">
                <a:ea typeface="Calibri"/>
                <a:cs typeface="Calibri"/>
              </a:rPr>
              <a:t>github</a:t>
            </a:r>
            <a:r>
              <a:rPr lang="en-GB" sz="800" dirty="0">
                <a:ea typeface="Calibri"/>
                <a:cs typeface="Calibri"/>
              </a:rPr>
              <a:t> - </a:t>
            </a:r>
            <a:r>
              <a:rPr lang="en-GB" sz="800" dirty="0" err="1">
                <a:ea typeface="Calibri"/>
                <a:cs typeface="Calibri"/>
                <a:hlinkClick r:id="rId5"/>
              </a:rPr>
              <a:t>kramdown</a:t>
            </a:r>
            <a:r>
              <a:rPr lang="en-GB" sz="800" dirty="0">
                <a:ea typeface="Calibri"/>
                <a:cs typeface="Calibri"/>
                <a:hlinkClick r:id="rId5"/>
              </a:rPr>
              <a:t> md version</a:t>
            </a:r>
            <a:r>
              <a:rPr lang="en-GB" sz="800" dirty="0">
                <a:ea typeface="Calibri"/>
                <a:cs typeface="Calibri"/>
              </a:rPr>
              <a:t>.</a:t>
            </a:r>
          </a:p>
          <a:p>
            <a:pPr lvl="1">
              <a:buFont typeface="Arial" panose="020B0604020202020204" pitchFamily="34" charset="0"/>
              <a:buChar char="•"/>
            </a:pPr>
            <a:r>
              <a:rPr lang="en-GB" sz="900" dirty="0">
                <a:ea typeface="Calibri"/>
                <a:cs typeface="Calibri"/>
              </a:rPr>
              <a:t>Most other edits are minor improvements for clarity and general readability inspired by AD review.</a:t>
            </a:r>
          </a:p>
          <a:p>
            <a:pPr>
              <a:buFont typeface="Arial" panose="020B0604020202020204" pitchFamily="34" charset="0"/>
              <a:buChar char="•"/>
            </a:pPr>
            <a:r>
              <a:rPr lang="en-GB" sz="1000" dirty="0">
                <a:ea typeface="Calibri"/>
                <a:cs typeface="Calibri"/>
              </a:rPr>
              <a:t>Two brand new sections:</a:t>
            </a:r>
          </a:p>
          <a:p>
            <a:pPr lvl="1">
              <a:buFont typeface="Arial" panose="020B0604020202020204" pitchFamily="34" charset="0"/>
              <a:buChar char="•"/>
            </a:pPr>
            <a:r>
              <a:rPr lang="en-GB" sz="900" i="1" dirty="0">
                <a:ea typeface="Calibri"/>
                <a:cs typeface="Calibri"/>
              </a:rPr>
              <a:t>1.2. Positioning within BMWG Methodologies </a:t>
            </a:r>
            <a:r>
              <a:rPr lang="en-GB" sz="900" dirty="0">
                <a:ea typeface="Calibri"/>
                <a:cs typeface="Calibri"/>
              </a:rPr>
              <a:t>– in the </a:t>
            </a:r>
            <a:r>
              <a:rPr lang="en-GB" sz="900" i="1" dirty="0">
                <a:ea typeface="Calibri"/>
                <a:cs typeface="Calibri"/>
              </a:rPr>
              <a:t>Introduction</a:t>
            </a:r>
            <a:r>
              <a:rPr lang="en-GB" sz="900" dirty="0">
                <a:ea typeface="Calibri"/>
                <a:cs typeface="Calibri"/>
              </a:rPr>
              <a:t> section.</a:t>
            </a:r>
          </a:p>
          <a:p>
            <a:pPr lvl="1">
              <a:buFont typeface="Arial" panose="020B0604020202020204" pitchFamily="34" charset="0"/>
              <a:buChar char="•"/>
            </a:pPr>
            <a:r>
              <a:rPr lang="en-GB" sz="900" i="1" dirty="0">
                <a:ea typeface="Calibri"/>
                <a:cs typeface="Calibri"/>
              </a:rPr>
              <a:t>4.1. Scope </a:t>
            </a:r>
            <a:r>
              <a:rPr lang="en-GB" sz="900" dirty="0">
                <a:ea typeface="Calibri"/>
                <a:cs typeface="Calibri"/>
              </a:rPr>
              <a:t>– in the </a:t>
            </a:r>
            <a:r>
              <a:rPr lang="en-GB" sz="900" i="1" dirty="0" err="1">
                <a:ea typeface="Calibri"/>
                <a:cs typeface="Calibri"/>
              </a:rPr>
              <a:t>MLRsearch</a:t>
            </a:r>
            <a:r>
              <a:rPr lang="en-GB" sz="900" i="1" dirty="0">
                <a:ea typeface="Calibri"/>
                <a:cs typeface="Calibri"/>
              </a:rPr>
              <a:t> Specification </a:t>
            </a:r>
            <a:r>
              <a:rPr lang="en-GB" sz="900" dirty="0">
                <a:ea typeface="Calibri"/>
                <a:cs typeface="Calibri"/>
              </a:rPr>
              <a:t>section.</a:t>
            </a:r>
          </a:p>
          <a:p>
            <a:pPr lvl="1">
              <a:buFont typeface="Arial" panose="020B0604020202020204" pitchFamily="34" charset="0"/>
              <a:buChar char="•"/>
            </a:pPr>
            <a:r>
              <a:rPr lang="en-GB" sz="900" dirty="0">
                <a:ea typeface="Calibri"/>
                <a:cs typeface="Calibri"/>
              </a:rPr>
              <a:t>Resulted from AD review and associated email thread re </a:t>
            </a:r>
            <a:r>
              <a:rPr lang="en-GB" sz="900" dirty="0" err="1">
                <a:ea typeface="Calibri"/>
                <a:cs typeface="Calibri"/>
              </a:rPr>
              <a:t>mlrsearch</a:t>
            </a:r>
            <a:r>
              <a:rPr lang="en-GB" sz="900" dirty="0">
                <a:ea typeface="Calibri"/>
                <a:cs typeface="Calibri"/>
              </a:rPr>
              <a:t> "positioning” with respect to the existing BMWG specs.</a:t>
            </a:r>
          </a:p>
          <a:p>
            <a:pPr>
              <a:buFont typeface="Arial" panose="020B0604020202020204" pitchFamily="34" charset="0"/>
              <a:buChar char="•"/>
            </a:pPr>
            <a:r>
              <a:rPr lang="en-GB" sz="1000" dirty="0">
                <a:ea typeface="Calibri"/>
                <a:cs typeface="Calibri"/>
                <a:hlinkClick r:id="rId6"/>
              </a:rPr>
              <a:t>"Revisiting BMWG RFCs” email thread</a:t>
            </a:r>
            <a:r>
              <a:rPr lang="en-GB" sz="1000" dirty="0">
                <a:ea typeface="Calibri"/>
                <a:cs typeface="Calibri"/>
              </a:rPr>
              <a:t> that forked from </a:t>
            </a:r>
            <a:r>
              <a:rPr lang="en-GB" sz="1000" dirty="0" err="1">
                <a:ea typeface="Calibri"/>
                <a:cs typeface="Calibri"/>
              </a:rPr>
              <a:t>mlrsearch</a:t>
            </a:r>
            <a:r>
              <a:rPr lang="en-GB" sz="1000" dirty="0">
                <a:ea typeface="Calibri"/>
                <a:cs typeface="Calibri"/>
              </a:rPr>
              <a:t> AD review one:</a:t>
            </a:r>
          </a:p>
          <a:p>
            <a:pPr lvl="1">
              <a:buFont typeface="Arial" panose="020B0604020202020204" pitchFamily="34" charset="0"/>
              <a:buChar char="•"/>
            </a:pPr>
            <a:r>
              <a:rPr lang="en-GB" sz="900" dirty="0">
                <a:ea typeface="Calibri"/>
                <a:cs typeface="Calibri"/>
              </a:rPr>
              <a:t>Larger discussion about potential shortcomings and gaps identified in a selection of BMWG RFCs.</a:t>
            </a:r>
          </a:p>
          <a:p>
            <a:pPr lvl="1">
              <a:buFont typeface="Arial" panose="020B0604020202020204" pitchFamily="34" charset="0"/>
              <a:buChar char="•"/>
            </a:pPr>
            <a:r>
              <a:rPr lang="en-GB" sz="900" dirty="0">
                <a:ea typeface="Calibri"/>
                <a:cs typeface="Calibri"/>
              </a:rPr>
              <a:t>Including requirements language and security considerations boilerplate sections (see AD review comments to </a:t>
            </a:r>
            <a:r>
              <a:rPr lang="en-GB" sz="900" dirty="0" err="1">
                <a:ea typeface="Calibri"/>
                <a:cs typeface="Calibri"/>
              </a:rPr>
              <a:t>mlrsearch</a:t>
            </a:r>
            <a:r>
              <a:rPr lang="en-GB" sz="900" dirty="0">
                <a:ea typeface="Calibri"/>
                <a:cs typeface="Calibri"/>
              </a:rPr>
              <a:t>).</a:t>
            </a:r>
          </a:p>
          <a:p>
            <a:pPr>
              <a:buFont typeface="Arial" panose="020B0604020202020204" pitchFamily="34" charset="0"/>
              <a:buChar char="•"/>
            </a:pPr>
            <a:r>
              <a:rPr lang="en-US" sz="1000" dirty="0"/>
              <a:t>BMWG next steps</a:t>
            </a:r>
            <a:endParaRPr lang="en-US" sz="1000" dirty="0">
              <a:ea typeface="Calibri"/>
              <a:cs typeface="Calibri"/>
            </a:endParaRPr>
          </a:p>
          <a:p>
            <a:pPr lvl="1">
              <a:buFont typeface="Arial" panose="020B0604020202020204" pitchFamily="34" charset="0"/>
              <a:buChar char="•"/>
            </a:pPr>
            <a:r>
              <a:rPr lang="en-US" sz="900" dirty="0">
                <a:ea typeface="Calibri"/>
                <a:cs typeface="Calibri"/>
              </a:rPr>
              <a:t>Based on AD decision, move it to IETF LC.</a:t>
            </a:r>
          </a:p>
          <a:p>
            <a:pPr lvl="1">
              <a:buFont typeface="Arial" panose="020B0604020202020204" pitchFamily="34" charset="0"/>
              <a:buChar char="•"/>
            </a:pPr>
            <a:r>
              <a:rPr lang="en-US" sz="900" dirty="0">
                <a:ea typeface="Calibri"/>
                <a:cs typeface="Calibri"/>
              </a:rPr>
              <a:t>Publish.</a:t>
            </a:r>
          </a:p>
          <a:p>
            <a:pPr marL="114300" lvl="0" indent="0">
              <a:buNone/>
            </a:pPr>
            <a:endParaRPr lang="en-US" sz="300" dirty="0">
              <a:ea typeface="Calibri"/>
              <a:cs typeface="Calibri"/>
            </a:endParaRPr>
          </a:p>
        </p:txBody>
      </p:sp>
    </p:spTree>
    <p:extLst>
      <p:ext uri="{BB962C8B-B14F-4D97-AF65-F5344CB8AC3E}">
        <p14:creationId xmlns:p14="http://schemas.microsoft.com/office/powerpoint/2010/main" val="33392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a:t>
            </a:r>
            <a:r>
              <a:rPr lang="de-CH" b="1" dirty="0" err="1"/>
              <a:t>ippm-qoo</a:t>
            </a:r>
            <a:r>
              <a:rPr lang="de-CH" dirty="0"/>
              <a:t> </a:t>
            </a:r>
            <a:r>
              <a:rPr lang="de-CH" dirty="0" err="1"/>
              <a:t>working</a:t>
            </a:r>
            <a:r>
              <a:rPr lang="de-CH" dirty="0"/>
              <a:t> </a:t>
            </a:r>
            <a:r>
              <a:rPr lang="de-CH" dirty="0" err="1"/>
              <a:t>group</a:t>
            </a:r>
            <a:r>
              <a:rPr lang="de-CH" dirty="0"/>
              <a:t> </a:t>
            </a:r>
            <a:r>
              <a:rPr lang="en-001" dirty="0"/>
              <a:t>last call</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Due </a:t>
            </a:r>
            <a:r>
              <a:rPr lang="de-CH" dirty="0" err="1"/>
              <a:t>to</a:t>
            </a:r>
            <a:r>
              <a:rPr lang="de-CH" dirty="0"/>
              <a:t> </a:t>
            </a:r>
            <a:r>
              <a:rPr lang="de-CH" dirty="0" err="1"/>
              <a:t>the</a:t>
            </a:r>
            <a:r>
              <a:rPr lang="de-CH" dirty="0"/>
              <a:t> </a:t>
            </a:r>
            <a:r>
              <a:rPr lang="de-CH" dirty="0" err="1"/>
              <a:t>similar</a:t>
            </a:r>
            <a:r>
              <a:rPr lang="de-CH" dirty="0"/>
              <a:t> </a:t>
            </a:r>
            <a:r>
              <a:rPr lang="de-CH" dirty="0" err="1"/>
              <a:t>topics</a:t>
            </a:r>
            <a:r>
              <a:rPr lang="de-CH" dirty="0"/>
              <a:t> </a:t>
            </a:r>
            <a:r>
              <a:rPr lang="de-CH" dirty="0" err="1"/>
              <a:t>we</a:t>
            </a:r>
            <a:r>
              <a:rPr lang="de-CH" dirty="0"/>
              <a:t> </a:t>
            </a:r>
            <a:r>
              <a:rPr lang="de-CH" dirty="0" err="1"/>
              <a:t>wanted</a:t>
            </a:r>
            <a:r>
              <a:rPr lang="de-CH" dirty="0"/>
              <a:t> </a:t>
            </a:r>
            <a:r>
              <a:rPr lang="de-CH" dirty="0" err="1"/>
              <a:t>to</a:t>
            </a:r>
            <a:r>
              <a:rPr lang="de-CH" dirty="0"/>
              <a:t> </a:t>
            </a:r>
            <a:r>
              <a:rPr lang="de-CH" dirty="0" err="1"/>
              <a:t>facilitate</a:t>
            </a:r>
            <a:r>
              <a:rPr lang="de-CH" dirty="0"/>
              <a:t> </a:t>
            </a:r>
            <a:r>
              <a:rPr lang="de-CH" dirty="0" err="1"/>
              <a:t>the</a:t>
            </a:r>
            <a:r>
              <a:rPr lang="de-CH" dirty="0"/>
              <a:t> </a:t>
            </a:r>
            <a:r>
              <a:rPr lang="de-CH" dirty="0" err="1"/>
              <a:t>exchange</a:t>
            </a:r>
            <a:r>
              <a:rPr lang="de-CH" dirty="0"/>
              <a:t> and </a:t>
            </a:r>
            <a:r>
              <a:rPr lang="de-CH" dirty="0" err="1"/>
              <a:t>discussions</a:t>
            </a:r>
            <a:r>
              <a:rPr lang="de-CH" dirty="0"/>
              <a:t> </a:t>
            </a:r>
            <a:r>
              <a:rPr lang="de-CH" dirty="0" err="1"/>
              <a:t>between</a:t>
            </a:r>
            <a:r>
              <a:rPr lang="de-CH" dirty="0"/>
              <a:t> </a:t>
            </a:r>
            <a:r>
              <a:rPr lang="de-CH" dirty="0" err="1"/>
              <a:t>both</a:t>
            </a:r>
            <a:r>
              <a:rPr lang="de-CH" dirty="0"/>
              <a:t> </a:t>
            </a:r>
            <a:r>
              <a:rPr lang="de-CH" dirty="0" err="1"/>
              <a:t>working</a:t>
            </a:r>
            <a:r>
              <a:rPr lang="de-CH" dirty="0"/>
              <a:t> </a:t>
            </a:r>
            <a:r>
              <a:rPr lang="de-CH" dirty="0" err="1"/>
              <a:t>group</a:t>
            </a:r>
            <a:r>
              <a:rPr lang="de-CH" dirty="0"/>
              <a:t> </a:t>
            </a:r>
            <a:r>
              <a:rPr lang="de-CH" dirty="0" err="1"/>
              <a:t>by</a:t>
            </a:r>
            <a:r>
              <a:rPr lang="de-CH" dirty="0"/>
              <a:t> </a:t>
            </a:r>
            <a:r>
              <a:rPr lang="de-CH" dirty="0" err="1"/>
              <a:t>having</a:t>
            </a:r>
            <a:r>
              <a:rPr lang="de-CH" dirty="0"/>
              <a:t> a </a:t>
            </a:r>
            <a:r>
              <a:rPr lang="de-CH" dirty="0" err="1"/>
              <a:t>joint</a:t>
            </a:r>
            <a:r>
              <a:rPr lang="de-CH" dirty="0"/>
              <a:t> </a:t>
            </a:r>
            <a:r>
              <a:rPr lang="de-CH" dirty="0" err="1"/>
              <a:t>session</a:t>
            </a:r>
            <a:r>
              <a:rPr lang="de-CH" dirty="0"/>
              <a:t> at IETF 123.</a:t>
            </a:r>
          </a:p>
          <a:p>
            <a:r>
              <a:rPr lang="de-CH" dirty="0" err="1"/>
              <a:t>Seeking</a:t>
            </a:r>
            <a:r>
              <a:rPr lang="de-CH" dirty="0"/>
              <a:t> </a:t>
            </a:r>
            <a:r>
              <a:rPr lang="de-CH" dirty="0" err="1"/>
              <a:t>feedback</a:t>
            </a:r>
            <a:r>
              <a:rPr lang="de-CH" dirty="0"/>
              <a:t> </a:t>
            </a:r>
            <a:r>
              <a:rPr lang="de-CH" dirty="0" err="1"/>
              <a:t>from</a:t>
            </a:r>
            <a:r>
              <a:rPr lang="de-CH" dirty="0"/>
              <a:t> </a:t>
            </a:r>
            <a:r>
              <a:rPr lang="de-CH" dirty="0" err="1"/>
              <a:t>both</a:t>
            </a:r>
            <a:r>
              <a:rPr lang="de-CH" dirty="0"/>
              <a:t> </a:t>
            </a:r>
            <a:r>
              <a:rPr lang="de-CH" dirty="0" err="1"/>
              <a:t>working</a:t>
            </a:r>
            <a:r>
              <a:rPr lang="de-CH" dirty="0"/>
              <a:t> </a:t>
            </a:r>
            <a:r>
              <a:rPr lang="de-CH" dirty="0" err="1"/>
              <a:t>groups</a:t>
            </a:r>
            <a:r>
              <a:rPr lang="de-CH" dirty="0"/>
              <a:t>. </a:t>
            </a:r>
          </a:p>
          <a:p>
            <a:pPr lvl="1"/>
            <a:r>
              <a:rPr lang="de-CH" dirty="0" err="1"/>
              <a:t>Did</a:t>
            </a:r>
            <a:r>
              <a:rPr lang="de-CH" dirty="0"/>
              <a:t> </a:t>
            </a:r>
            <a:r>
              <a:rPr lang="de-CH" dirty="0" err="1"/>
              <a:t>help</a:t>
            </a:r>
            <a:r>
              <a:rPr lang="de-CH" dirty="0"/>
              <a:t> </a:t>
            </a:r>
            <a:r>
              <a:rPr lang="de-CH" dirty="0" err="1"/>
              <a:t>to</a:t>
            </a:r>
            <a:r>
              <a:rPr lang="de-CH" dirty="0"/>
              <a:t> </a:t>
            </a:r>
            <a:r>
              <a:rPr lang="de-CH" dirty="0" err="1"/>
              <a:t>familiarize</a:t>
            </a:r>
            <a:r>
              <a:rPr lang="de-CH" dirty="0"/>
              <a:t> </a:t>
            </a:r>
            <a:r>
              <a:rPr lang="de-CH" dirty="0" err="1"/>
              <a:t>which</a:t>
            </a:r>
            <a:r>
              <a:rPr lang="de-CH" dirty="0"/>
              <a:t> </a:t>
            </a:r>
            <a:r>
              <a:rPr lang="de-CH" dirty="0" err="1"/>
              <a:t>topics</a:t>
            </a:r>
            <a:r>
              <a:rPr lang="de-CH" dirty="0"/>
              <a:t> and </a:t>
            </a:r>
            <a:r>
              <a:rPr lang="de-CH" dirty="0" err="1"/>
              <a:t>documents</a:t>
            </a:r>
            <a:r>
              <a:rPr lang="de-CH" dirty="0"/>
              <a:t> </a:t>
            </a:r>
            <a:r>
              <a:rPr lang="de-CH" dirty="0" err="1"/>
              <a:t>are</a:t>
            </a:r>
            <a:r>
              <a:rPr lang="de-CH" dirty="0"/>
              <a:t> </a:t>
            </a:r>
            <a:r>
              <a:rPr lang="de-CH" dirty="0" err="1"/>
              <a:t>being</a:t>
            </a:r>
            <a:r>
              <a:rPr lang="de-CH" dirty="0"/>
              <a:t> </a:t>
            </a:r>
            <a:r>
              <a:rPr lang="de-CH" dirty="0" err="1"/>
              <a:t>discussed</a:t>
            </a:r>
            <a:r>
              <a:rPr lang="de-CH" dirty="0"/>
              <a:t> in </a:t>
            </a:r>
            <a:r>
              <a:rPr lang="de-CH" dirty="0" err="1"/>
              <a:t>each</a:t>
            </a:r>
            <a:r>
              <a:rPr lang="de-CH" dirty="0"/>
              <a:t> </a:t>
            </a:r>
            <a:r>
              <a:rPr lang="de-CH" dirty="0" err="1"/>
              <a:t>others</a:t>
            </a:r>
            <a:r>
              <a:rPr lang="de-CH" dirty="0"/>
              <a:t> </a:t>
            </a:r>
            <a:r>
              <a:rPr lang="de-CH" dirty="0" err="1"/>
              <a:t>working</a:t>
            </a:r>
            <a:r>
              <a:rPr lang="de-CH" dirty="0"/>
              <a:t> </a:t>
            </a:r>
            <a:r>
              <a:rPr lang="de-CH" dirty="0" err="1"/>
              <a:t>group</a:t>
            </a:r>
            <a:r>
              <a:rPr lang="de-CH" dirty="0"/>
              <a:t>? </a:t>
            </a:r>
          </a:p>
          <a:p>
            <a:pPr lvl="1"/>
            <a:r>
              <a:rPr lang="de-CH" dirty="0" err="1"/>
              <a:t>Would</a:t>
            </a:r>
            <a:r>
              <a:rPr lang="de-CH" dirty="0"/>
              <a:t> </a:t>
            </a:r>
            <a:r>
              <a:rPr lang="de-CH" dirty="0" err="1"/>
              <a:t>you</a:t>
            </a:r>
            <a:r>
              <a:rPr lang="de-CH" dirty="0"/>
              <a:t> like </a:t>
            </a:r>
            <a:r>
              <a:rPr lang="de-CH" dirty="0" err="1"/>
              <a:t>to</a:t>
            </a:r>
            <a:r>
              <a:rPr lang="de-CH" dirty="0"/>
              <a:t> </a:t>
            </a:r>
            <a:r>
              <a:rPr lang="de-CH" dirty="0" err="1"/>
              <a:t>see</a:t>
            </a:r>
            <a:r>
              <a:rPr lang="de-CH" dirty="0"/>
              <a:t> </a:t>
            </a:r>
            <a:r>
              <a:rPr lang="de-CH" dirty="0" err="1"/>
              <a:t>more</a:t>
            </a:r>
            <a:r>
              <a:rPr lang="de-CH" dirty="0"/>
              <a:t> such </a:t>
            </a:r>
            <a:r>
              <a:rPr lang="de-CH" dirty="0" err="1"/>
              <a:t>activities</a:t>
            </a:r>
            <a:r>
              <a:rPr lang="de-CH" dirty="0"/>
              <a:t>?</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D3B1A1F3-3D81-6490-3FFD-0EF242AB0EF3}"/>
              </a:ext>
            </a:extLst>
          </p:cNvPr>
          <p:cNvPicPr>
            <a:picLocks noChangeAspect="1"/>
          </p:cNvPicPr>
          <p:nvPr/>
        </p:nvPicPr>
        <p:blipFill>
          <a:blip r:embed="rId2"/>
          <a:stretch>
            <a:fillRect/>
          </a:stretch>
        </p:blipFill>
        <p:spPr>
          <a:xfrm>
            <a:off x="471900" y="1906418"/>
            <a:ext cx="5980508" cy="3034445"/>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9104BBC9-6B71-4DC1-A0E0-1E198363AC7F}">
  <ds:schemaRefs>
    <ds:schemaRef ds:uri="http://schemas.microsoft.com/sharepoint/v3/contenttype/forms"/>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28</TotalTime>
  <Words>1611</Words>
  <Application>Microsoft Office PowerPoint</Application>
  <PresentationFormat>On-screen Show (16:9)</PresentationFormat>
  <Paragraphs>124</Paragraphs>
  <Slides>15</Slides>
  <Notes>14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Open Sans Medium</vt:lpstr>
      <vt:lpstr>Montserrat</vt:lpstr>
      <vt:lpstr>Arial</vt:lpstr>
      <vt:lpstr>Roboto</vt:lpstr>
      <vt:lpstr>Open Sans</vt:lpstr>
      <vt:lpstr>Calibri</vt:lpstr>
      <vt:lpstr>Inter</vt:lpstr>
      <vt:lpstr>Open Sans SemiBold</vt:lpstr>
      <vt:lpstr>Material</vt:lpstr>
      <vt:lpstr>IETF Template</vt:lpstr>
      <vt:lpstr>IETF 123 BMWG &amp; IPPM</vt:lpstr>
      <vt:lpstr>Note Well</vt:lpstr>
      <vt:lpstr>Note Really Well</vt:lpstr>
      <vt:lpstr>IETF 123 Meeting Tips</vt:lpstr>
      <vt:lpstr>Joint BMWG and IPPM Meeting</vt:lpstr>
      <vt:lpstr>BMWG charter</vt:lpstr>
      <vt:lpstr>IPPM charter</vt:lpstr>
      <vt:lpstr>Notetaker</vt:lpstr>
      <vt:lpstr>Agenda – Working Group Documents</vt:lpstr>
      <vt:lpstr>Agenda – Proposed Work</vt:lpstr>
      <vt:lpstr>Agenda – If Time Permits</vt:lpstr>
      <vt:lpstr>BMWG Document Updates Since IETF 122</vt:lpstr>
      <vt:lpstr>BMWG MLRsearch Update after WGLC</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Marcus Ihlar</cp:lastModifiedBy>
  <cp:revision>17</cp:revision>
  <dcterms:modified xsi:type="dcterms:W3CDTF">2025-07-16T10:19:06Z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1752651853</vt:lpwstr>
  </property>
</Properties>
</file>