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4" r:id="rId4"/>
    <p:sldMasterId id="2147483665" r:id="rId5"/>
  </p:sldMasterIdLst>
  <p:notesMasterIdLst>
    <p:notesMasterId r:id="rId16"/>
  </p:notesMasterIdLst>
  <p:sldIdLst>
    <p:sldId id="256" r:id="rId6"/>
    <p:sldId id="257" r:id="rId7"/>
    <p:sldId id="258" r:id="rId8"/>
    <p:sldId id="267" r:id="rId9"/>
    <p:sldId id="259" r:id="rId10"/>
    <p:sldId id="261" r:id="rId11"/>
    <p:sldId id="263" r:id="rId12"/>
    <p:sldId id="264" r:id="rId13"/>
    <p:sldId id="266" r:id="rId14"/>
    <p:sldId id="260" r:id="rId15"/>
  </p:sldIdLst>
  <p:sldSz cx="9144000" cy="5143500" type="screen16x9"/>
  <p:notesSz cx="6858000" cy="9144000"/>
  <p:embeddedFontLst>
    <p:embeddedFont>
      <p:font typeface="Inter" panose="020B0604020202020204" charset="0"/>
      <p:regular r:id="rId17"/>
      <p:bold r:id="rId18"/>
      <p:italic r:id="rId19"/>
      <p:boldItalic r:id="rId20"/>
    </p:embeddedFont>
    <p:embeddedFont>
      <p:font typeface="Montserrat" panose="00000500000000000000" pitchFamily="2" charset="0"/>
      <p:regular r:id="rId21"/>
      <p:bold r:id="rId22"/>
      <p:italic r:id="rId23"/>
      <p:boldItalic r:id="rId24"/>
    </p:embeddedFont>
    <p:embeddedFont>
      <p:font typeface="Open Sans" panose="020B0606030504020204" pitchFamily="34" charset="0"/>
      <p:regular r:id="rId25"/>
      <p:bold r:id="rId26"/>
      <p:italic r:id="rId27"/>
      <p:boldItalic r:id="rId28"/>
    </p:embeddedFont>
    <p:embeddedFont>
      <p:font typeface="Open Sans Medium" panose="020B0604020202020204" charset="0"/>
      <p:regular r:id="rId29"/>
      <p:bold r:id="rId30"/>
      <p:italic r:id="rId31"/>
      <p:boldItalic r:id="rId32"/>
    </p:embeddedFont>
    <p:embeddedFont>
      <p:font typeface="Open Sans SemiBold" panose="020B0706030804020204" pitchFamily="34" charset="0"/>
      <p:bold r:id="rId33"/>
      <p:boldItalic r:id="rId34"/>
    </p:embeddedFont>
    <p:embeddedFont>
      <p:font typeface="Roboto" panose="02000000000000000000"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4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03439A-50EC-49D8-B7F6-3D7264685FDE}" v="2" dt="2025-07-10T05:54:46.7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20"/>
      </p:cViewPr>
      <p:guideLst>
        <p:guide orient="horz" pos="164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5.fntdata"/><Relationship Id="rId34" Type="http://schemas.openxmlformats.org/officeDocument/2006/relationships/font" Target="fonts/font18.fntdata"/><Relationship Id="rId42"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font" Target="fonts/font22.fntdata"/><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font" Target="fonts/font21.fntdata"/><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10" Type="http://schemas.openxmlformats.org/officeDocument/2006/relationships/slide" Target="slides/slide5.xml"/><Relationship Id="rId19" Type="http://schemas.openxmlformats.org/officeDocument/2006/relationships/font" Target="fonts/font3.fntdata"/><Relationship Id="rId31" Type="http://schemas.openxmlformats.org/officeDocument/2006/relationships/font" Target="fonts/font15.fntdata"/><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43"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f Thomas, SCS-INI-NET-VNC-E2E" userId="487bc3e3-9ce7-4cdd-b7b4-8899ea88d289" providerId="ADAL" clId="{4403439A-50EC-49D8-B7F6-3D7264685FDE}"/>
    <pc:docChg chg="custSel addSld modSld">
      <pc:chgData name="Graf Thomas, SCS-INI-NET-VNC-E2E" userId="487bc3e3-9ce7-4cdd-b7b4-8899ea88d289" providerId="ADAL" clId="{4403439A-50EC-49D8-B7F6-3D7264685FDE}" dt="2025-07-10T05:55:23.367" v="116" actId="6549"/>
      <pc:docMkLst>
        <pc:docMk/>
      </pc:docMkLst>
      <pc:sldChg chg="modSp mod">
        <pc:chgData name="Graf Thomas, SCS-INI-NET-VNC-E2E" userId="487bc3e3-9ce7-4cdd-b7b4-8899ea88d289" providerId="ADAL" clId="{4403439A-50EC-49D8-B7F6-3D7264685FDE}" dt="2025-07-10T05:43:59.555" v="6" actId="20577"/>
        <pc:sldMkLst>
          <pc:docMk/>
          <pc:sldMk cId="0" sldId="256"/>
        </pc:sldMkLst>
        <pc:spChg chg="mod">
          <ac:chgData name="Graf Thomas, SCS-INI-NET-VNC-E2E" userId="487bc3e3-9ce7-4cdd-b7b4-8899ea88d289" providerId="ADAL" clId="{4403439A-50EC-49D8-B7F6-3D7264685FDE}" dt="2025-07-10T05:43:59.555" v="6" actId="20577"/>
          <ac:spMkLst>
            <pc:docMk/>
            <pc:sldMk cId="0" sldId="256"/>
            <ac:spMk id="99" creationId="{00000000-0000-0000-0000-000000000000}"/>
          </ac:spMkLst>
        </pc:spChg>
      </pc:sldChg>
      <pc:sldChg chg="modSp mod">
        <pc:chgData name="Graf Thomas, SCS-INI-NET-VNC-E2E" userId="487bc3e3-9ce7-4cdd-b7b4-8899ea88d289" providerId="ADAL" clId="{4403439A-50EC-49D8-B7F6-3D7264685FDE}" dt="2025-07-10T05:48:14.572" v="76" actId="20577"/>
        <pc:sldMkLst>
          <pc:docMk/>
          <pc:sldMk cId="0" sldId="260"/>
        </pc:sldMkLst>
        <pc:spChg chg="mod">
          <ac:chgData name="Graf Thomas, SCS-INI-NET-VNC-E2E" userId="487bc3e3-9ce7-4cdd-b7b4-8899ea88d289" providerId="ADAL" clId="{4403439A-50EC-49D8-B7F6-3D7264685FDE}" dt="2025-07-10T05:48:14.572" v="76" actId="20577"/>
          <ac:spMkLst>
            <pc:docMk/>
            <pc:sldMk cId="0" sldId="260"/>
            <ac:spMk id="128" creationId="{00000000-0000-0000-0000-000000000000}"/>
          </ac:spMkLst>
        </pc:spChg>
      </pc:sldChg>
      <pc:sldChg chg="modSp mod">
        <pc:chgData name="Graf Thomas, SCS-INI-NET-VNC-E2E" userId="487bc3e3-9ce7-4cdd-b7b4-8899ea88d289" providerId="ADAL" clId="{4403439A-50EC-49D8-B7F6-3D7264685FDE}" dt="2025-07-10T05:44:34.935" v="15" actId="20577"/>
        <pc:sldMkLst>
          <pc:docMk/>
          <pc:sldMk cId="3471097262" sldId="261"/>
        </pc:sldMkLst>
        <pc:spChg chg="mod">
          <ac:chgData name="Graf Thomas, SCS-INI-NET-VNC-E2E" userId="487bc3e3-9ce7-4cdd-b7b4-8899ea88d289" providerId="ADAL" clId="{4403439A-50EC-49D8-B7F6-3D7264685FDE}" dt="2025-07-10T05:44:34.935" v="15" actId="20577"/>
          <ac:spMkLst>
            <pc:docMk/>
            <pc:sldMk cId="3471097262" sldId="261"/>
            <ac:spMk id="3" creationId="{DA4A6F5D-9442-B583-BAB9-5A102B90EC22}"/>
          </ac:spMkLst>
        </pc:spChg>
      </pc:sldChg>
      <pc:sldChg chg="addSp delSp modSp mod">
        <pc:chgData name="Graf Thomas, SCS-INI-NET-VNC-E2E" userId="487bc3e3-9ce7-4cdd-b7b4-8899ea88d289" providerId="ADAL" clId="{4403439A-50EC-49D8-B7F6-3D7264685FDE}" dt="2025-07-10T05:47:02.459" v="45" actId="1076"/>
        <pc:sldMkLst>
          <pc:docMk/>
          <pc:sldMk cId="2332748115" sldId="263"/>
        </pc:sldMkLst>
        <pc:spChg chg="mod">
          <ac:chgData name="Graf Thomas, SCS-INI-NET-VNC-E2E" userId="487bc3e3-9ce7-4cdd-b7b4-8899ea88d289" providerId="ADAL" clId="{4403439A-50EC-49D8-B7F6-3D7264685FDE}" dt="2025-07-10T05:46:52.279" v="39" actId="20577"/>
          <ac:spMkLst>
            <pc:docMk/>
            <pc:sldMk cId="2332748115" sldId="263"/>
            <ac:spMk id="2" creationId="{0B9E15DC-F076-98D2-1BDF-BC01FEC9047B}"/>
          </ac:spMkLst>
        </pc:spChg>
        <pc:picChg chg="del mod">
          <ac:chgData name="Graf Thomas, SCS-INI-NET-VNC-E2E" userId="487bc3e3-9ce7-4cdd-b7b4-8899ea88d289" providerId="ADAL" clId="{4403439A-50EC-49D8-B7F6-3D7264685FDE}" dt="2025-07-10T05:46:54.659" v="41" actId="478"/>
          <ac:picMkLst>
            <pc:docMk/>
            <pc:sldMk cId="2332748115" sldId="263"/>
            <ac:picMk id="6" creationId="{E833F0F5-1907-9B7C-9A9E-AEA3EFBD6C3D}"/>
          </ac:picMkLst>
        </pc:picChg>
        <pc:picChg chg="add mod">
          <ac:chgData name="Graf Thomas, SCS-INI-NET-VNC-E2E" userId="487bc3e3-9ce7-4cdd-b7b4-8899ea88d289" providerId="ADAL" clId="{4403439A-50EC-49D8-B7F6-3D7264685FDE}" dt="2025-07-10T05:47:02.459" v="45" actId="1076"/>
          <ac:picMkLst>
            <pc:docMk/>
            <pc:sldMk cId="2332748115" sldId="263"/>
            <ac:picMk id="8" creationId="{3B423F61-D9C7-3A26-3D5D-A6278B860C6E}"/>
          </ac:picMkLst>
        </pc:picChg>
      </pc:sldChg>
      <pc:sldChg chg="addSp delSp modSp mod">
        <pc:chgData name="Graf Thomas, SCS-INI-NET-VNC-E2E" userId="487bc3e3-9ce7-4cdd-b7b4-8899ea88d289" providerId="ADAL" clId="{4403439A-50EC-49D8-B7F6-3D7264685FDE}" dt="2025-07-10T05:47:54.996" v="67" actId="1076"/>
        <pc:sldMkLst>
          <pc:docMk/>
          <pc:sldMk cId="703495152" sldId="264"/>
        </pc:sldMkLst>
        <pc:spChg chg="mod">
          <ac:chgData name="Graf Thomas, SCS-INI-NET-VNC-E2E" userId="487bc3e3-9ce7-4cdd-b7b4-8899ea88d289" providerId="ADAL" clId="{4403439A-50EC-49D8-B7F6-3D7264685FDE}" dt="2025-07-10T05:47:22.926" v="64" actId="20577"/>
          <ac:spMkLst>
            <pc:docMk/>
            <pc:sldMk cId="703495152" sldId="264"/>
            <ac:spMk id="2" creationId="{0B9E15DC-F076-98D2-1BDF-BC01FEC9047B}"/>
          </ac:spMkLst>
        </pc:spChg>
        <pc:picChg chg="del">
          <ac:chgData name="Graf Thomas, SCS-INI-NET-VNC-E2E" userId="487bc3e3-9ce7-4cdd-b7b4-8899ea88d289" providerId="ADAL" clId="{4403439A-50EC-49D8-B7F6-3D7264685FDE}" dt="2025-07-10T05:47:48.974" v="65" actId="478"/>
          <ac:picMkLst>
            <pc:docMk/>
            <pc:sldMk cId="703495152" sldId="264"/>
            <ac:picMk id="7" creationId="{4E9C04AB-B0FB-1396-8C26-C82F99A7F4D3}"/>
          </ac:picMkLst>
        </pc:picChg>
        <pc:picChg chg="add mod">
          <ac:chgData name="Graf Thomas, SCS-INI-NET-VNC-E2E" userId="487bc3e3-9ce7-4cdd-b7b4-8899ea88d289" providerId="ADAL" clId="{4403439A-50EC-49D8-B7F6-3D7264685FDE}" dt="2025-07-10T05:47:54.996" v="67" actId="1076"/>
          <ac:picMkLst>
            <pc:docMk/>
            <pc:sldMk cId="703495152" sldId="264"/>
            <ac:picMk id="10" creationId="{2F01ACCD-F730-EE43-3E47-AC8C0118F619}"/>
          </ac:picMkLst>
        </pc:picChg>
      </pc:sldChg>
      <pc:sldChg chg="modSp add mod">
        <pc:chgData name="Graf Thomas, SCS-INI-NET-VNC-E2E" userId="487bc3e3-9ce7-4cdd-b7b4-8899ea88d289" providerId="ADAL" clId="{4403439A-50EC-49D8-B7F6-3D7264685FDE}" dt="2025-07-10T05:55:23.367" v="116" actId="6549"/>
        <pc:sldMkLst>
          <pc:docMk/>
          <pc:sldMk cId="1383312952" sldId="267"/>
        </pc:sldMkLst>
        <pc:spChg chg="mod">
          <ac:chgData name="Graf Thomas, SCS-INI-NET-VNC-E2E" userId="487bc3e3-9ce7-4cdd-b7b4-8899ea88d289" providerId="ADAL" clId="{4403439A-50EC-49D8-B7F6-3D7264685FDE}" dt="2025-07-10T05:53:23.418" v="89" actId="20577"/>
          <ac:spMkLst>
            <pc:docMk/>
            <pc:sldMk cId="1383312952" sldId="267"/>
            <ac:spMk id="113" creationId="{00000000-0000-0000-0000-000000000000}"/>
          </ac:spMkLst>
        </pc:spChg>
        <pc:spChg chg="mod">
          <ac:chgData name="Graf Thomas, SCS-INI-NET-VNC-E2E" userId="487bc3e3-9ce7-4cdd-b7b4-8899ea88d289" providerId="ADAL" clId="{4403439A-50EC-49D8-B7F6-3D7264685FDE}" dt="2025-07-10T05:55:23.367" v="116" actId="6549"/>
          <ac:spMkLst>
            <pc:docMk/>
            <pc:sldMk cId="1383312952" sldId="267"/>
            <ac:spMk id="11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latin typeface="Arial"/>
                <a:ea typeface="Arial"/>
                <a:cs typeface="Arial"/>
                <a:sym typeface="Arial"/>
              </a:defRPr>
            </a:lvl5pPr>
            <a:lvl6pPr marL="2743200" marR="0" lvl="5" indent="-228600" algn="l" rtl="0">
              <a:spcBef>
                <a:spcPts val="0"/>
              </a:spcBef>
              <a:spcAft>
                <a:spcPts val="0"/>
              </a:spcAft>
              <a:buSzPts val="1400"/>
              <a:buNone/>
              <a:defRPr sz="1400" b="0" i="0" u="none" strike="noStrike" cap="none">
                <a:latin typeface="Arial"/>
                <a:ea typeface="Arial"/>
                <a:cs typeface="Arial"/>
                <a:sym typeface="Arial"/>
              </a:defRPr>
            </a:lvl6pPr>
            <a:lvl7pPr marL="3200400" marR="0" lvl="6" indent="-228600" algn="l" rtl="0">
              <a:spcBef>
                <a:spcPts val="0"/>
              </a:spcBef>
              <a:spcAft>
                <a:spcPts val="0"/>
              </a:spcAft>
              <a:buSzPts val="1400"/>
              <a:buNone/>
              <a:defRPr sz="1400" b="0" i="0" u="none" strike="noStrike" cap="none">
                <a:latin typeface="Arial"/>
                <a:ea typeface="Arial"/>
                <a:cs typeface="Arial"/>
                <a:sym typeface="Arial"/>
              </a:defRPr>
            </a:lvl7pPr>
            <a:lvl8pPr marL="3657600" marR="0" lvl="7" indent="-228600" algn="l" rtl="0">
              <a:spcBef>
                <a:spcPts val="0"/>
              </a:spcBef>
              <a:spcAft>
                <a:spcPts val="0"/>
              </a:spcAft>
              <a:buSzPts val="1400"/>
              <a:buNone/>
              <a:defRPr sz="1400" b="0" i="0" u="none" strike="noStrike" cap="none">
                <a:latin typeface="Arial"/>
                <a:ea typeface="Arial"/>
                <a:cs typeface="Arial"/>
                <a:sym typeface="Arial"/>
              </a:defRPr>
            </a:lvl8pPr>
            <a:lvl9pPr marL="4114800" marR="0" lvl="8" indent="-228600" algn="l" rtl="0">
              <a:spcBef>
                <a:spcPts val="0"/>
              </a:spcBef>
              <a:spcAft>
                <a:spcPts val="0"/>
              </a:spcAft>
              <a:buSzPts val="1400"/>
              <a:buNone/>
              <a:defRPr sz="1400" b="0" i="0" u="none" strike="noStrike" cap="none">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atatracker.ietf.org/meeting/120/materials/slides-120-eodir-sessb-note-well-dos-and-donts"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 name="Google Shape;97;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179d949db_7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7179d949db_7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200">
                <a:solidFill>
                  <a:srgbClr val="424242"/>
                </a:solidFill>
                <a:highlight>
                  <a:srgbClr val="FFFFFF"/>
                </a:highlight>
                <a:latin typeface="Roboto"/>
                <a:ea typeface="Roboto"/>
                <a:cs typeface="Roboto"/>
                <a:sym typeface="Roboto"/>
              </a:rPr>
              <a:t>The IETF Note Well should be shown at the start of every IETF working session. The guidance below is </a:t>
            </a:r>
            <a:r>
              <a:rPr lang="en-US" sz="1200" u="sng">
                <a:solidFill>
                  <a:srgbClr val="1976D2"/>
                </a:solidFill>
                <a:latin typeface="Roboto"/>
                <a:ea typeface="Roboto"/>
                <a:cs typeface="Roboto"/>
                <a:sym typeface="Roboto"/>
                <a:hlinkClick r:id="rId3">
                  <a:extLst>
                    <a:ext uri="{A12FA001-AC4F-418D-AE19-62706E023703}">
                      <ahyp:hlinkClr xmlns:ahyp="http://schemas.microsoft.com/office/drawing/2018/hyperlinkcolor" val="tx"/>
                    </a:ext>
                  </a:extLst>
                </a:hlinkClick>
              </a:rPr>
              <a:t>adapted from IETF legal counsel presentation during IETF 120</a:t>
            </a:r>
            <a:endParaRPr sz="1200">
              <a:solidFill>
                <a:srgbClr val="1B5E20"/>
              </a:solidFill>
              <a:highlight>
                <a:srgbClr val="E8F5E9"/>
              </a:highlight>
              <a:latin typeface="Roboto"/>
              <a:ea typeface="Roboto"/>
              <a:cs typeface="Roboto"/>
              <a:sym typeface="Roboto"/>
            </a:endParaRPr>
          </a:p>
          <a:p>
            <a:pPr marL="0" lvl="0" indent="0" algn="l" rtl="0">
              <a:lnSpc>
                <a:spcPct val="115000"/>
              </a:lnSpc>
              <a:spcBef>
                <a:spcPts val="0"/>
              </a:spcBef>
              <a:spcAft>
                <a:spcPts val="0"/>
              </a:spcAft>
              <a:buNone/>
            </a:pPr>
            <a:endParaRPr sz="1200">
              <a:solidFill>
                <a:srgbClr val="1B5E20"/>
              </a:solidFill>
              <a:highlight>
                <a:srgbClr val="E8F5E9"/>
              </a:highlight>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US" sz="1200">
                <a:solidFill>
                  <a:srgbClr val="1B5E20"/>
                </a:solidFill>
                <a:highlight>
                  <a:srgbClr val="E8F5E9"/>
                </a:highlight>
                <a:latin typeface="Roboto"/>
                <a:ea typeface="Roboto"/>
                <a:cs typeface="Roboto"/>
                <a:sym typeface="Roboto"/>
              </a:rPr>
              <a:t>DO</a:t>
            </a:r>
            <a:endParaRPr sz="1200">
              <a:solidFill>
                <a:srgbClr val="1B5E20"/>
              </a:solidFill>
              <a:highlight>
                <a:srgbClr val="E8F5E9"/>
              </a:highlight>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 make sure people have enough time to read through the slide before you move on,</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 give a high-level summary of what’s covered in the Note Well: “IETF policies on conduct, privacy and IPR.”,</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 encourage people to read through all the linked policies &amp; documents in detail before participating or contributing,</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 explain where people can direct questions or concerns (IETF Executive Director or Ombudsteam).</a:t>
            </a:r>
            <a:endParaRPr sz="1200">
              <a:solidFill>
                <a:srgbClr val="424242"/>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US" sz="1200">
                <a:solidFill>
                  <a:srgbClr val="B33F00"/>
                </a:solidFill>
                <a:highlight>
                  <a:srgbClr val="FFF3E0"/>
                </a:highlight>
                <a:latin typeface="Roboto"/>
                <a:ea typeface="Roboto"/>
                <a:cs typeface="Roboto"/>
                <a:sym typeface="Roboto"/>
              </a:rPr>
              <a:t>DON'T</a:t>
            </a:r>
            <a:endParaRPr sz="1200">
              <a:solidFill>
                <a:srgbClr val="B33F00"/>
              </a:solidFill>
              <a:highlight>
                <a:srgbClr val="FFF3E0"/>
              </a:highlight>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Don’t dismiss the importance or relevance of any of the information on the Note Well.</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Don’t interpret the meaning or get into the substance of any of the topics or content of the policies.</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Don’t communicate that the Note Well conveys all the information participants need to know.</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Don’t address questions or concerns in the meeting itself.</a:t>
            </a:r>
            <a:endParaRPr sz="1200">
              <a:solidFill>
                <a:srgbClr val="424242"/>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sz="1200">
              <a:solidFill>
                <a:srgbClr val="424242"/>
              </a:solidFill>
              <a:latin typeface="Roboto"/>
              <a:ea typeface="Roboto"/>
              <a:cs typeface="Roboto"/>
              <a:sym typeface="Roboto"/>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32da0974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232da09745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32da0974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232da09745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0220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a9a795ff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7" name="Google Shape;117;ga9a795ffbb_0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1423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53003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081084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71a2a6c778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6" name="Google Shape;126;g71a2a6c778_0_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2D3C"/>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754464" y="2104950"/>
            <a:ext cx="7635072" cy="933600"/>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4200"/>
              <a:buFont typeface="Inter"/>
              <a:buNone/>
              <a:defRPr sz="4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1" name="Google Shape;11;p2"/>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1pPr>
            <a:lvl2pPr marL="0" marR="0" lvl="1"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2pPr>
            <a:lvl3pPr marL="0" marR="0" lvl="2"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3pPr>
            <a:lvl4pPr marL="0" marR="0" lvl="3"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4pPr>
            <a:lvl5pPr marL="0" marR="0" lvl="4"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5pPr>
            <a:lvl6pPr marL="0" marR="0" lvl="5"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6pPr>
            <a:lvl7pPr marL="0" marR="0" lvl="6"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7pPr>
            <a:lvl8pPr marL="0" marR="0" lvl="7"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8pPr>
            <a:lvl9pPr marL="0" marR="0" lvl="8"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12" name="Google Shape;12;p2"/>
          <p:cNvSpPr/>
          <p:nvPr/>
        </p:nvSpPr>
        <p:spPr>
          <a:xfrm>
            <a:off x="-125" y="4147975"/>
            <a:ext cx="9144001" cy="995701"/>
          </a:xfrm>
          <a:prstGeom prst="rect">
            <a:avLst/>
          </a:pr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pic>
        <p:nvPicPr>
          <p:cNvPr id="13" name="Google Shape;13;p2" descr="Shape 14"/>
          <p:cNvPicPr preferRelativeResize="0"/>
          <p:nvPr/>
        </p:nvPicPr>
        <p:blipFill rotWithShape="1">
          <a:blip r:embed="rId2">
            <a:alphaModFix/>
          </a:blip>
          <a:srcRect/>
          <a:stretch/>
        </p:blipFill>
        <p:spPr>
          <a:xfrm>
            <a:off x="7440438" y="4312261"/>
            <a:ext cx="1256176" cy="66712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460950" y="2065350"/>
            <a:ext cx="8222100" cy="1012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4200"/>
              <a:buFont typeface="Open Sans"/>
              <a:buNone/>
              <a:defRPr sz="4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a:endParaRPr/>
          </a:p>
        </p:txBody>
      </p:sp>
      <p:sp>
        <p:nvSpPr>
          <p:cNvPr id="61" name="Google Shape;61;p12"/>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2"/>
        <p:cNvGrpSpPr/>
        <p:nvPr/>
      </p:nvGrpSpPr>
      <p:grpSpPr>
        <a:xfrm>
          <a:off x="0" y="0"/>
          <a:ext cx="0" cy="0"/>
          <a:chOff x="0" y="0"/>
          <a:chExt cx="0" cy="0"/>
        </a:xfrm>
      </p:grpSpPr>
      <p:sp>
        <p:nvSpPr>
          <p:cNvPr id="63" name="Google Shape;63;p13"/>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3"/>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3"/>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66" name="Google Shape;66;p13"/>
          <p:cNvSpPr txBox="1">
            <a:spLocks noGrp="1"/>
          </p:cNvSpPr>
          <p:nvPr>
            <p:ph type="body" idx="1"/>
          </p:nvPr>
        </p:nvSpPr>
        <p:spPr>
          <a:xfrm>
            <a:off x="47190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7" name="Google Shape;67;p13"/>
          <p:cNvSpPr txBox="1">
            <a:spLocks noGrp="1"/>
          </p:cNvSpPr>
          <p:nvPr>
            <p:ph type="body" idx="2"/>
          </p:nvPr>
        </p:nvSpPr>
        <p:spPr>
          <a:xfrm>
            <a:off x="469425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8" name="Google Shape;68;p13"/>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l" rtl="0">
              <a:spcBef>
                <a:spcPts val="0"/>
              </a:spcBef>
              <a:spcAft>
                <a:spcPts val="0"/>
              </a:spcAft>
              <a:buNone/>
            </a:pPr>
            <a:fld id="{00000000-1234-1234-1234-123412341234}" type="slidenum">
              <a:rPr lang="en-US"/>
              <a:t>‹#›</a:t>
            </a:fld>
            <a:endParaRPr/>
          </a:p>
        </p:txBody>
      </p:sp>
      <p:pic>
        <p:nvPicPr>
          <p:cNvPr id="69" name="Google Shape;69;p13"/>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14"/>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4"/>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4"/>
          <p:cNvSpPr txBox="1">
            <a:spLocks noGrp="1"/>
          </p:cNvSpPr>
          <p:nvPr>
            <p:ph type="title"/>
          </p:nvPr>
        </p:nvSpPr>
        <p:spPr>
          <a:xfrm>
            <a:off x="226078" y="357800"/>
            <a:ext cx="2808000" cy="9533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2400"/>
              <a:buFont typeface="Arial"/>
              <a:buNone/>
              <a:defRPr sz="2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9pPr>
          </a:lstStyle>
          <a:p>
            <a:endParaRPr/>
          </a:p>
        </p:txBody>
      </p:sp>
      <p:sp>
        <p:nvSpPr>
          <p:cNvPr id="74" name="Google Shape;74;p14"/>
          <p:cNvSpPr txBox="1">
            <a:spLocks noGrp="1"/>
          </p:cNvSpPr>
          <p:nvPr>
            <p:ph type="body" idx="1"/>
          </p:nvPr>
        </p:nvSpPr>
        <p:spPr>
          <a:xfrm>
            <a:off x="226075" y="1465800"/>
            <a:ext cx="2808000" cy="3163500"/>
          </a:xfrm>
          <a:prstGeom prst="rect">
            <a:avLst/>
          </a:prstGeom>
          <a:noFill/>
          <a:ln>
            <a:noFill/>
          </a:ln>
        </p:spPr>
        <p:txBody>
          <a:bodyPr spcFirstLastPara="1" wrap="square" lIns="91425" tIns="91425" rIns="91425" bIns="91425" anchor="t" anchorCtr="0">
            <a:noAutofit/>
          </a:bodyPr>
          <a:lstStyle>
            <a:lvl1pPr marL="457200" marR="0" lvl="0" indent="-304800" algn="l">
              <a:lnSpc>
                <a:spcPct val="115000"/>
              </a:lnSpc>
              <a:spcBef>
                <a:spcPts val="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9pPr>
          </a:lstStyle>
          <a:p>
            <a:endParaRPr/>
          </a:p>
        </p:txBody>
      </p:sp>
      <p:sp>
        <p:nvSpPr>
          <p:cNvPr id="75" name="Google Shape;75;p14"/>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490250" y="488250"/>
            <a:ext cx="6227100" cy="4090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9pPr>
          </a:lstStyle>
          <a:p>
            <a:endParaRPr/>
          </a:p>
        </p:txBody>
      </p:sp>
      <p:sp>
        <p:nvSpPr>
          <p:cNvPr id="78" name="Google Shape;78;p15"/>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9"/>
        <p:cNvGrpSpPr/>
        <p:nvPr/>
      </p:nvGrpSpPr>
      <p:grpSpPr>
        <a:xfrm>
          <a:off x="0" y="0"/>
          <a:ext cx="0" cy="0"/>
          <a:chOff x="0" y="0"/>
          <a:chExt cx="0" cy="0"/>
        </a:xfrm>
      </p:grpSpPr>
      <p:sp>
        <p:nvSpPr>
          <p:cNvPr id="80" name="Google Shape;80;p16"/>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rot="5400000">
            <a:off x="1946462" y="2517713"/>
            <a:ext cx="5142825"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4200"/>
              <a:buFont typeface="Arial"/>
              <a:buNone/>
              <a:defRPr sz="4200" b="0" i="0" u="none" strike="noStrike" cap="none">
                <a:solidFill>
                  <a:schemeClr val="dk2"/>
                </a:solidFill>
                <a:latin typeface="Arial"/>
                <a:ea typeface="Arial"/>
                <a:cs typeface="Arial"/>
                <a:sym typeface="Arial"/>
              </a:defRPr>
            </a:lvl1pPr>
            <a:lvl2pPr marR="0" lvl="1"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9pPr>
          </a:lstStyle>
          <a:p>
            <a:endParaRPr/>
          </a:p>
        </p:txBody>
      </p:sp>
      <p:sp>
        <p:nvSpPr>
          <p:cNvPr id="83" name="Google Shape;83;p16"/>
          <p:cNvSpPr txBox="1">
            <a:spLocks noGrp="1"/>
          </p:cNvSpPr>
          <p:nvPr>
            <p:ph type="subTitle" idx="1"/>
          </p:nvPr>
        </p:nvSpPr>
        <p:spPr>
          <a:xfrm>
            <a:off x="265500" y="2779467"/>
            <a:ext cx="4045200" cy="1235025"/>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1pPr>
            <a:lvl2pPr marR="0" lvl="1"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2pPr>
            <a:lvl3pPr marR="0" lvl="2"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3pPr>
            <a:lvl4pPr marR="0" lvl="3"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4pPr>
            <a:lvl5pPr marR="0" lvl="4"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5pPr>
            <a:lvl6pPr marR="0" lvl="5"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6pPr>
            <a:lvl7pPr marR="0" lvl="6"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7pPr>
            <a:lvl8pPr marR="0" lvl="7"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8pPr>
            <a:lvl9pPr marR="0" lvl="8"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9pPr>
          </a:lstStyle>
          <a:p>
            <a:endParaRPr/>
          </a:p>
        </p:txBody>
      </p:sp>
      <p:sp>
        <p:nvSpPr>
          <p:cNvPr id="84" name="Google Shape;84;p16"/>
          <p:cNvSpPr txBox="1">
            <a:spLocks noGrp="1"/>
          </p:cNvSpPr>
          <p:nvPr>
            <p:ph type="body" idx="2"/>
          </p:nvPr>
        </p:nvSpPr>
        <p:spPr>
          <a:xfrm>
            <a:off x="4939500" y="724200"/>
            <a:ext cx="3837000" cy="3695175"/>
          </a:xfrm>
          <a:prstGeom prst="rect">
            <a:avLst/>
          </a:prstGeom>
          <a:noFill/>
          <a:ln>
            <a:noFill/>
          </a:ln>
        </p:spPr>
        <p:txBody>
          <a:bodyPr spcFirstLastPara="1" wrap="square" lIns="91425" tIns="91425" rIns="91425" bIns="91425" anchor="ctr" anchorCtr="0">
            <a:noAutofit/>
          </a:bodyPr>
          <a:lstStyle>
            <a:lvl1pPr marL="457200" marR="0" lvl="0" indent="-342900" algn="l">
              <a:lnSpc>
                <a:spcPct val="115000"/>
              </a:lnSpc>
              <a:spcBef>
                <a:spcPts val="0"/>
              </a:spcBef>
              <a:spcAft>
                <a:spcPts val="0"/>
              </a:spcAft>
              <a:buClr>
                <a:schemeClr val="lt1"/>
              </a:buClr>
              <a:buSzPts val="1800"/>
              <a:buFont typeface="Montserrat"/>
              <a:buChar char="●"/>
              <a:defRPr sz="1800" b="0" i="0" u="none" strike="noStrike" cap="none">
                <a:solidFill>
                  <a:schemeClr val="lt1"/>
                </a:solidFill>
                <a:latin typeface="Montserrat"/>
                <a:ea typeface="Montserrat"/>
                <a:cs typeface="Montserrat"/>
                <a:sym typeface="Montserrat"/>
              </a:defRPr>
            </a:lvl1pPr>
            <a:lvl2pPr marL="914400" marR="0" lvl="1"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endParaRPr/>
          </a:p>
        </p:txBody>
      </p:sp>
      <p:sp>
        <p:nvSpPr>
          <p:cNvPr id="85" name="Google Shape;85;p16"/>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17"/>
          <p:cNvSpPr txBox="1"/>
          <p:nvPr/>
        </p:nvSpPr>
        <p:spPr>
          <a:xfrm rot="10800000" flipH="1">
            <a:off x="0" y="-75"/>
            <a:ext cx="9144000" cy="46959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7"/>
          <p:cNvSpPr/>
          <p:nvPr/>
        </p:nvSpPr>
        <p:spPr>
          <a:xfrm rot="10800000" flipH="1">
            <a:off x="0" y="4622800"/>
            <a:ext cx="9144000" cy="7402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7"/>
          <p:cNvSpPr txBox="1">
            <a:spLocks noGrp="1"/>
          </p:cNvSpPr>
          <p:nvPr>
            <p:ph type="body" idx="1"/>
          </p:nvPr>
        </p:nvSpPr>
        <p:spPr>
          <a:xfrm>
            <a:off x="57150" y="4696825"/>
            <a:ext cx="8382000" cy="446625"/>
          </a:xfrm>
          <a:prstGeom prst="rect">
            <a:avLst/>
          </a:prstGeom>
          <a:noFill/>
          <a:ln>
            <a:noFill/>
          </a:ln>
        </p:spPr>
        <p:txBody>
          <a:bodyPr spcFirstLastPara="1" wrap="square" lIns="91425" tIns="91425" rIns="91425" bIns="91425" anchor="ctr" anchorCtr="0">
            <a:noAutofit/>
          </a:bodyPr>
          <a:lstStyle>
            <a:lvl1pPr marL="457200" marR="0" lvl="0" indent="-228600" algn="l">
              <a:lnSpc>
                <a:spcPct val="100000"/>
              </a:lnSpc>
              <a:spcBef>
                <a:spcPts val="0"/>
              </a:spcBef>
              <a:spcAft>
                <a:spcPts val="0"/>
              </a:spcAft>
              <a:buClr>
                <a:schemeClr val="lt1"/>
              </a:buClr>
              <a:buSzPts val="1200"/>
              <a:buFont typeface="Montserrat"/>
              <a:buNone/>
              <a:defRPr sz="1200" b="0" i="0" u="none" strike="noStrike" cap="none">
                <a:solidFill>
                  <a:schemeClr val="lt1"/>
                </a:solidFill>
                <a:latin typeface="Montserrat"/>
                <a:ea typeface="Montserrat"/>
                <a:cs typeface="Montserrat"/>
                <a:sym typeface="Montserrat"/>
              </a:defRPr>
            </a:lvl1pPr>
          </a:lstStyle>
          <a:p>
            <a:endParaRPr/>
          </a:p>
        </p:txBody>
      </p:sp>
      <p:sp>
        <p:nvSpPr>
          <p:cNvPr id="90" name="Google Shape;90;p17"/>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91"/>
        <p:cNvGrpSpPr/>
        <p:nvPr/>
      </p:nvGrpSpPr>
      <p:grpSpPr>
        <a:xfrm>
          <a:off x="0" y="0"/>
          <a:ext cx="0" cy="0"/>
          <a:chOff x="0" y="0"/>
          <a:chExt cx="0" cy="0"/>
        </a:xfrm>
      </p:grpSpPr>
      <p:sp>
        <p:nvSpPr>
          <p:cNvPr id="92" name="Google Shape;92;p18"/>
          <p:cNvSpPr txBox="1">
            <a:spLocks noGrp="1"/>
          </p:cNvSpPr>
          <p:nvPr>
            <p:ph type="title" hasCustomPrompt="1"/>
          </p:nvPr>
        </p:nvSpPr>
        <p:spPr>
          <a:xfrm>
            <a:off x="475500" y="1258525"/>
            <a:ext cx="8222100" cy="1963575"/>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12000"/>
              <a:buFont typeface="Arial"/>
              <a:buNone/>
              <a:defRPr sz="12000" b="0" i="0" u="none" strike="noStrike" cap="none">
                <a:solidFill>
                  <a:schemeClr val="dk2"/>
                </a:solidFill>
                <a:latin typeface="Open Sans"/>
                <a:ea typeface="Open Sans"/>
                <a:cs typeface="Open Sans"/>
                <a:sym typeface="Open Sans"/>
              </a:defRPr>
            </a:lvl1pPr>
            <a:lvl2pPr marR="0" lvl="1"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9pPr>
          </a:lstStyle>
          <a:p>
            <a:r>
              <a:t>xx%</a:t>
            </a:r>
          </a:p>
        </p:txBody>
      </p:sp>
      <p:sp>
        <p:nvSpPr>
          <p:cNvPr id="93" name="Google Shape;93;p18"/>
          <p:cNvSpPr txBox="1">
            <a:spLocks noGrp="1"/>
          </p:cNvSpPr>
          <p:nvPr>
            <p:ph type="body" idx="1"/>
          </p:nvPr>
        </p:nvSpPr>
        <p:spPr>
          <a:xfrm>
            <a:off x="475500" y="3304625"/>
            <a:ext cx="8222100" cy="1300725"/>
          </a:xfrm>
          <a:prstGeom prst="rect">
            <a:avLst/>
          </a:prstGeom>
          <a:noFill/>
          <a:ln>
            <a:noFill/>
          </a:ln>
        </p:spPr>
        <p:txBody>
          <a:bodyPr spcFirstLastPara="1" wrap="square" lIns="91425" tIns="91425" rIns="91425" bIns="91425" anchor="t" anchorCtr="0">
            <a:noAutofit/>
          </a:bodyPr>
          <a:lstStyle>
            <a:lvl1pPr marL="457200" marR="0" lvl="0" indent="-342900" algn="ctr">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ctr">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94" name="Google Shape;94;p1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_AND_BODY" type="tx">
  <p:cSld name="TITLE_AND_BODY">
    <p:bg>
      <p:bgPr>
        <a:solidFill>
          <a:srgbClr val="002D3C"/>
        </a:solidFill>
        <a:effectLst/>
      </p:bgPr>
    </p:bg>
    <p:spTree>
      <p:nvGrpSpPr>
        <p:cNvPr id="1" name="Shape 14"/>
        <p:cNvGrpSpPr/>
        <p:nvPr/>
      </p:nvGrpSpPr>
      <p:grpSpPr>
        <a:xfrm>
          <a:off x="0" y="0"/>
          <a:ext cx="0" cy="0"/>
          <a:chOff x="0" y="0"/>
          <a:chExt cx="0" cy="0"/>
        </a:xfrm>
      </p:grpSpPr>
      <p:sp>
        <p:nvSpPr>
          <p:cNvPr id="15" name="Google Shape;15;p3"/>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6" name="Google Shape;16;p3"/>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7" name="Google Shape;17;p3"/>
          <p:cNvSpPr txBox="1">
            <a:spLocks noGrp="1"/>
          </p:cNvSpPr>
          <p:nvPr>
            <p:ph type="title"/>
          </p:nvPr>
        </p:nvSpPr>
        <p:spPr>
          <a:xfrm>
            <a:off x="471900" y="218223"/>
            <a:ext cx="8222100" cy="1288203"/>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600"/>
              <a:buFont typeface="Inter"/>
              <a:buNone/>
              <a:defRPr sz="36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8" name="Google Shape;18;p3"/>
          <p:cNvSpPr txBox="1">
            <a:spLocks noGrp="1"/>
          </p:cNvSpPr>
          <p:nvPr>
            <p:ph type="body" idx="1"/>
          </p:nvPr>
        </p:nvSpPr>
        <p:spPr>
          <a:xfrm>
            <a:off x="471900" y="1919074"/>
            <a:ext cx="8222100"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19" name="Google Shape;19;p3"/>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bg>
      <p:bgPr>
        <a:solidFill>
          <a:srgbClr val="002D3C"/>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1pPr>
            <a:lvl2pPr marL="0" marR="0" lvl="1"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2pPr>
            <a:lvl3pPr marL="0" marR="0" lvl="2"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3pPr>
            <a:lvl4pPr marL="0" marR="0" lvl="3"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4pPr>
            <a:lvl5pPr marL="0" marR="0" lvl="4"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5pPr>
            <a:lvl6pPr marL="0" marR="0" lvl="5"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6pPr>
            <a:lvl7pPr marL="0" marR="0" lvl="6"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7pPr>
            <a:lvl8pPr marL="0" marR="0" lvl="7"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8pPr>
            <a:lvl9pPr marL="0" marR="0" lvl="8"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bg>
      <p:bgPr>
        <a:solidFill>
          <a:srgbClr val="002D3C"/>
        </a:solidFill>
        <a:effectLst/>
      </p:bgPr>
    </p:bg>
    <p:spTree>
      <p:nvGrpSpPr>
        <p:cNvPr id="1" name="Shape 22"/>
        <p:cNvGrpSpPr/>
        <p:nvPr/>
      </p:nvGrpSpPr>
      <p:grpSpPr>
        <a:xfrm>
          <a:off x="0" y="0"/>
          <a:ext cx="0" cy="0"/>
          <a:chOff x="0" y="0"/>
          <a:chExt cx="0" cy="0"/>
        </a:xfrm>
      </p:grpSpPr>
      <p:sp>
        <p:nvSpPr>
          <p:cNvPr id="23" name="Google Shape;23;p5"/>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4" name="Google Shape;24;p5"/>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5" name="Google Shape;25;p5"/>
          <p:cNvSpPr txBox="1">
            <a:spLocks noGrp="1"/>
          </p:cNvSpPr>
          <p:nvPr>
            <p:ph type="title"/>
          </p:nvPr>
        </p:nvSpPr>
        <p:spPr>
          <a:xfrm>
            <a:off x="471900" y="738725"/>
            <a:ext cx="8222100" cy="767701"/>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26" name="Google Shape;26;p5"/>
          <p:cNvSpPr txBox="1">
            <a:spLocks noGrp="1"/>
          </p:cNvSpPr>
          <p:nvPr>
            <p:ph type="body" idx="1"/>
          </p:nvPr>
        </p:nvSpPr>
        <p:spPr>
          <a:xfrm>
            <a:off x="471900" y="1919074"/>
            <a:ext cx="3999901" cy="2710201"/>
          </a:xfrm>
          <a:prstGeom prst="rect">
            <a:avLst/>
          </a:prstGeom>
          <a:noFill/>
          <a:ln>
            <a:noFill/>
          </a:ln>
        </p:spPr>
        <p:txBody>
          <a:bodyPr spcFirstLastPara="1" wrap="square" lIns="91400" tIns="91400" rIns="91400" bIns="91400" anchor="t" anchorCtr="0">
            <a:noAutofit/>
          </a:bodyPr>
          <a:lstStyle>
            <a:lvl1pPr marL="457200" marR="0" lvl="0"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1pPr>
            <a:lvl2pPr marL="914400" marR="0" lvl="1"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2pPr>
            <a:lvl3pPr marL="1371600" marR="0" lvl="2"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3pPr>
            <a:lvl4pPr marL="1828800" marR="0" lvl="3"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4pPr>
            <a:lvl5pPr marL="2286000" marR="0" lvl="4"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7" name="Google Shape;27;p5"/>
          <p:cNvSpPr txBox="1">
            <a:spLocks noGrp="1"/>
          </p:cNvSpPr>
          <p:nvPr>
            <p:ph type="body" idx="2"/>
          </p:nvPr>
        </p:nvSpPr>
        <p:spPr>
          <a:xfrm>
            <a:off x="4694249" y="1919074"/>
            <a:ext cx="3999901"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1pPr>
            <a:lvl2pPr marL="914400" marR="0" lvl="1"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2pPr>
            <a:lvl3pPr marL="1371600" marR="0" lvl="2"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3pPr>
            <a:lvl4pPr marL="1828800" marR="0" lvl="3"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4pPr>
            <a:lvl5pPr marL="2286000" marR="0" lvl="4"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8" name="Google Shape;28;p5"/>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in title" type="titleOnly">
  <p:cSld name="TITLE_ONLY">
    <p:bg>
      <p:bgPr>
        <a:solidFill>
          <a:srgbClr val="002D3C"/>
        </a:solidFill>
        <a:effectLst/>
      </p:bgPr>
    </p:bg>
    <p:spTree>
      <p:nvGrpSpPr>
        <p:cNvPr id="1" name="Shape 29"/>
        <p:cNvGrpSpPr/>
        <p:nvPr/>
      </p:nvGrpSpPr>
      <p:grpSpPr>
        <a:xfrm>
          <a:off x="0" y="0"/>
          <a:ext cx="0" cy="0"/>
          <a:chOff x="0" y="0"/>
          <a:chExt cx="0" cy="0"/>
        </a:xfrm>
      </p:grpSpPr>
      <p:sp>
        <p:nvSpPr>
          <p:cNvPr id="30" name="Google Shape;30;p6"/>
          <p:cNvSpPr/>
          <p:nvPr/>
        </p:nvSpPr>
        <p:spPr>
          <a:xfrm rot="10800000" flipH="1">
            <a:off x="0" y="770474"/>
            <a:ext cx="9144000" cy="43803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31" name="Google Shape;31;p6"/>
          <p:cNvSpPr txBox="1">
            <a:spLocks noGrp="1"/>
          </p:cNvSpPr>
          <p:nvPr>
            <p:ph type="title"/>
          </p:nvPr>
        </p:nvSpPr>
        <p:spPr>
          <a:xfrm>
            <a:off x="158699" y="61427"/>
            <a:ext cx="8826600" cy="602700"/>
          </a:xfrm>
          <a:prstGeom prst="rect">
            <a:avLst/>
          </a:prstGeom>
          <a:noFill/>
          <a:ln>
            <a:noFill/>
          </a:ln>
        </p:spPr>
        <p:txBody>
          <a:bodyPr spcFirstLastPara="1" wrap="square" lIns="91400" tIns="91400" rIns="91400" bIns="91400" anchor="ctr" anchorCtr="0">
            <a:noAutofit/>
          </a:bodyPr>
          <a:lstStyle>
            <a:lvl1pPr marR="0" lvl="0" algn="l" rtl="0">
              <a:lnSpc>
                <a:spcPct val="100000"/>
              </a:lnSpc>
              <a:spcBef>
                <a:spcPts val="0"/>
              </a:spcBef>
              <a:spcAft>
                <a:spcPts val="0"/>
              </a:spcAft>
              <a:buClr>
                <a:srgbClr val="FFFFFF"/>
              </a:buClr>
              <a:buSzPts val="2400"/>
              <a:buFont typeface="Inter"/>
              <a:buNone/>
              <a:defRPr sz="24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32" name="Google Shape;32;p6"/>
          <p:cNvSpPr txBox="1">
            <a:spLocks noGrp="1"/>
          </p:cNvSpPr>
          <p:nvPr>
            <p:ph type="body" idx="1"/>
          </p:nvPr>
        </p:nvSpPr>
        <p:spPr>
          <a:xfrm>
            <a:off x="460950" y="1001775"/>
            <a:ext cx="8222100" cy="376530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33" name="Google Shape;33;p6"/>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9"/>
          <p:cNvSpPr/>
          <p:nvPr/>
        </p:nvSpPr>
        <p:spPr>
          <a:xfrm rot="10800000" flipH="1">
            <a:off x="0" y="656300"/>
            <a:ext cx="9144000" cy="44784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9"/>
          <p:cNvSpPr/>
          <p:nvPr/>
        </p:nvSpPr>
        <p:spPr>
          <a:xfrm>
            <a:off x="0" y="65635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9"/>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1800"/>
              <a:buFont typeface="Open Sans"/>
              <a:buNone/>
              <a:defRPr sz="20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9pPr>
          </a:lstStyle>
          <a:p>
            <a:endParaRPr/>
          </a:p>
        </p:txBody>
      </p:sp>
      <p:sp>
        <p:nvSpPr>
          <p:cNvPr id="43" name="Google Shape;43;p9"/>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pic>
        <p:nvPicPr>
          <p:cNvPr id="44" name="Google Shape;44;p9"/>
          <p:cNvPicPr preferRelativeResize="0"/>
          <p:nvPr/>
        </p:nvPicPr>
        <p:blipFill rotWithShape="1">
          <a:blip r:embed="rId2">
            <a:alphaModFix/>
          </a:blip>
          <a:srcRect/>
          <a:stretch/>
        </p:blipFill>
        <p:spPr>
          <a:xfrm>
            <a:off x="7922625" y="4520234"/>
            <a:ext cx="830437" cy="47450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5"/>
        <p:cNvGrpSpPr/>
        <p:nvPr/>
      </p:nvGrpSpPr>
      <p:grpSpPr>
        <a:xfrm>
          <a:off x="0" y="0"/>
          <a:ext cx="0" cy="0"/>
          <a:chOff x="0" y="0"/>
          <a:chExt cx="0" cy="0"/>
        </a:xfrm>
      </p:grpSpPr>
      <p:sp>
        <p:nvSpPr>
          <p:cNvPr id="46" name="Google Shape;46;p10"/>
          <p:cNvSpPr txBox="1">
            <a:spLocks noGrp="1"/>
          </p:cNvSpPr>
          <p:nvPr>
            <p:ph type="ctrTitle"/>
          </p:nvPr>
        </p:nvSpPr>
        <p:spPr>
          <a:xfrm>
            <a:off x="390525" y="1819275"/>
            <a:ext cx="8222100" cy="9335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800"/>
              <a:buFont typeface="Open Sans"/>
              <a:buNone/>
              <a:defRPr sz="38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9pPr>
          </a:lstStyle>
          <a:p>
            <a:endParaRPr/>
          </a:p>
        </p:txBody>
      </p:sp>
      <p:sp>
        <p:nvSpPr>
          <p:cNvPr id="47" name="Google Shape;47;p10"/>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1pPr>
            <a:lvl2pPr marR="0" lvl="1"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2pPr>
            <a:lvl3pPr marR="0" lvl="2"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3pPr>
            <a:lvl4pPr marR="0" lvl="3"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4pPr>
            <a:lvl5pPr marR="0" lvl="4"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5pPr>
            <a:lvl6pPr marR="0" lvl="5"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6pPr>
            <a:lvl7pPr marR="0" lvl="6"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7pPr>
            <a:lvl8pPr marR="0" lvl="7"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8pPr>
            <a:lvl9pPr marR="0" lvl="8"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9pPr>
          </a:lstStyle>
          <a:p>
            <a:endParaRPr/>
          </a:p>
        </p:txBody>
      </p:sp>
      <p:sp>
        <p:nvSpPr>
          <p:cNvPr id="48" name="Google Shape;48;p10"/>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10"/>
          <p:cNvSpPr/>
          <p:nvPr/>
        </p:nvSpPr>
        <p:spPr>
          <a:xfrm>
            <a:off x="-125" y="4147975"/>
            <a:ext cx="9144000" cy="995625"/>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0" name="Google Shape;50;p10"/>
          <p:cNvPicPr preferRelativeResize="0"/>
          <p:nvPr/>
        </p:nvPicPr>
        <p:blipFill rotWithShape="1">
          <a:blip r:embed="rId2">
            <a:alphaModFix/>
          </a:blip>
          <a:srcRect/>
          <a:stretch/>
        </p:blipFill>
        <p:spPr>
          <a:xfrm>
            <a:off x="7655588" y="4312262"/>
            <a:ext cx="942131" cy="500344"/>
          </a:xfrm>
          <a:prstGeom prst="rect">
            <a:avLst/>
          </a:prstGeom>
          <a:noFill/>
          <a:ln>
            <a:noFill/>
          </a:ln>
        </p:spPr>
      </p:pic>
      <p:sp>
        <p:nvSpPr>
          <p:cNvPr id="51" name="Google Shape;51;p10"/>
          <p:cNvSpPr txBox="1"/>
          <p:nvPr/>
        </p:nvSpPr>
        <p:spPr>
          <a:xfrm>
            <a:off x="381005" y="4507324"/>
            <a:ext cx="2750400" cy="2769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Montserrat"/>
                <a:ea typeface="Montserrat"/>
                <a:cs typeface="Montserrat"/>
                <a:sym typeface="Montserrat"/>
              </a:rPr>
              <a:t>Making the Internet work better</a:t>
            </a:r>
            <a:endParaRPr sz="1200" b="0" i="0" u="none" strike="noStrike" cap="none">
              <a:solidFill>
                <a:schemeClr val="lt2"/>
              </a:solidFill>
              <a:latin typeface="Montserrat"/>
              <a:ea typeface="Montserrat"/>
              <a:cs typeface="Montserrat"/>
              <a:sym typeface="Montserra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1"/>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1"/>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SemiBold"/>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56" name="Google Shape;56;p11"/>
          <p:cNvSpPr txBox="1">
            <a:spLocks noGrp="1"/>
          </p:cNvSpPr>
          <p:nvPr>
            <p:ph type="body" idx="1"/>
          </p:nvPr>
        </p:nvSpPr>
        <p:spPr>
          <a:xfrm>
            <a:off x="627500" y="1794600"/>
            <a:ext cx="8066400" cy="2710125"/>
          </a:xfrm>
          <a:prstGeom prst="rect">
            <a:avLst/>
          </a:prstGeom>
          <a:noFill/>
          <a:ln>
            <a:noFill/>
          </a:ln>
        </p:spPr>
        <p:txBody>
          <a:bodyPr spcFirstLastPara="1" wrap="square" lIns="91425" tIns="91425" rIns="91425" bIns="91425" anchor="t" anchorCtr="0">
            <a:noAutofit/>
          </a:bodyPr>
          <a:lstStyle>
            <a:lvl1pPr marL="457200" marR="0" lvl="0" indent="-342900" algn="l">
              <a:lnSpc>
                <a:spcPct val="115000"/>
              </a:lnSpc>
              <a:spcBef>
                <a:spcPts val="0"/>
              </a:spcBef>
              <a:spcAft>
                <a:spcPts val="0"/>
              </a:spcAft>
              <a:buClr>
                <a:srgbClr val="002D3C"/>
              </a:buClr>
              <a:buSzPts val="1800"/>
              <a:buFont typeface="Montserrat"/>
              <a:buChar char="●"/>
              <a:defRPr sz="1800" b="0" i="0" u="none" strike="noStrike" cap="none">
                <a:solidFill>
                  <a:srgbClr val="002D3C"/>
                </a:solidFill>
                <a:latin typeface="Montserrat"/>
                <a:ea typeface="Montserrat"/>
                <a:cs typeface="Montserrat"/>
                <a:sym typeface="Montserrat"/>
              </a:defRPr>
            </a:lvl1pPr>
            <a:lvl2pPr marL="914400" marR="0" lvl="1"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2pPr>
            <a:lvl3pPr marL="1371600" marR="0" lvl="2"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3pPr>
            <a:lvl4pPr marL="1828800" marR="0" lvl="3"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4pPr>
            <a:lvl5pPr marL="2286000" marR="0" lvl="4"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5pPr>
            <a:lvl6pPr marL="2743200" marR="0" lvl="5"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6pPr>
            <a:lvl7pPr marL="3200400" marR="0" lvl="6"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7pPr>
            <a:lvl8pPr marL="3657600" marR="0" lvl="7"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9pPr>
          </a:lstStyle>
          <a:p>
            <a:endParaRPr/>
          </a:p>
        </p:txBody>
      </p:sp>
      <p:sp>
        <p:nvSpPr>
          <p:cNvPr id="57" name="Google Shape;57;p11"/>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pic>
        <p:nvPicPr>
          <p:cNvPr id="58" name="Google Shape;58;p11"/>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theme" Target="../theme/theme2.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1pPr>
            <a:lvl2pPr marL="0" marR="0" lvl="1"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2pPr>
            <a:lvl3pPr marL="0" marR="0" lvl="2"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3pPr>
            <a:lvl4pPr marL="0" marR="0" lvl="3"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4pPr>
            <a:lvl5pPr marL="0" marR="0" lvl="4"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5pPr>
            <a:lvl6pPr marL="0" marR="0" lvl="5"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6pPr>
            <a:lvl7pPr marL="0" marR="0" lvl="6"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7pPr>
            <a:lvl8pPr marL="0" marR="0" lvl="7"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8pPr>
            <a:lvl9pPr marL="0" marR="0" lvl="8"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
        <p:nvSpPr>
          <p:cNvPr id="7" name="Google Shape;7;p1"/>
          <p:cNvSpPr txBox="1">
            <a:spLocks noGrp="1"/>
          </p:cNvSpPr>
          <p:nvPr>
            <p:ph type="title"/>
          </p:nvPr>
        </p:nvSpPr>
        <p:spPr>
          <a:xfrm>
            <a:off x="457200" y="0"/>
            <a:ext cx="8229600" cy="1063229"/>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9pPr>
          </a:lstStyle>
          <a:p>
            <a:endParaRPr/>
          </a:p>
        </p:txBody>
      </p:sp>
      <p:sp>
        <p:nvSpPr>
          <p:cNvPr id="8" name="Google Shape;8;p1"/>
          <p:cNvSpPr txBox="1">
            <a:spLocks noGrp="1"/>
          </p:cNvSpPr>
          <p:nvPr>
            <p:ph type="body" idx="1"/>
          </p:nvPr>
        </p:nvSpPr>
        <p:spPr>
          <a:xfrm>
            <a:off x="457200" y="1200150"/>
            <a:ext cx="8229600" cy="394335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1pPr>
            <a:lvl2pPr marL="914400" marR="0" lvl="1"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2pPr>
            <a:lvl3pPr marL="1371600" marR="0" lvl="2"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3pPr>
            <a:lvl4pPr marL="1828800" marR="0" lvl="3"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4pPr>
            <a:lvl5pPr marL="2286000" marR="0" lvl="4"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5pPr>
            <a:lvl6pPr marL="2743200" marR="0" lvl="5"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6pPr>
            <a:lvl7pPr marL="3200400" marR="0" lvl="6"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7pPr>
            <a:lvl8pPr marL="3657600" marR="0" lvl="7"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8pPr>
            <a:lvl9pPr marL="4114800" marR="0" lvl="8"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aterial">
    <p:bg>
      <p:bgPr>
        <a:solidFill>
          <a:srgbClr val="002D3C"/>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3200"/>
              <a:buFont typeface="Arial"/>
              <a:buNone/>
              <a:defRPr sz="32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37" name="Google Shape;37;p8"/>
          <p:cNvSpPr txBox="1">
            <a:spLocks noGrp="1"/>
          </p:cNvSpPr>
          <p:nvPr>
            <p:ph type="body" idx="1"/>
          </p:nvPr>
        </p:nvSpPr>
        <p:spPr>
          <a:xfrm>
            <a:off x="471900" y="1919075"/>
            <a:ext cx="8222100" cy="2710125"/>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38" name="Google Shape;38;p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atatracker.ietf.org/meeting/agenda"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www.ietf.org/how/meetings/issues/" TargetMode="External"/><Relationship Id="rId4" Type="http://schemas.openxmlformats.org/officeDocument/2006/relationships/hyperlink" Target="https://www.ietf.org/how/meetings/preparation"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www.rfc-editor.org/info/bcp79" TargetMode="External"/><Relationship Id="rId3" Type="http://schemas.openxmlformats.org/officeDocument/2006/relationships/hyperlink" Target="https://www7.ietf.org/contact/ombudsteam/" TargetMode="External"/><Relationship Id="rId7" Type="http://schemas.openxmlformats.org/officeDocument/2006/relationships/hyperlink" Target="https://www.rfc-editor.org/info/bcp78"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www.rfc-editor.org/info/bcp54" TargetMode="External"/><Relationship Id="rId5" Type="http://schemas.openxmlformats.org/officeDocument/2006/relationships/hyperlink" Target="https://www.rfc-editor.org/info/bcp25" TargetMode="External"/><Relationship Id="rId4" Type="http://schemas.openxmlformats.org/officeDocument/2006/relationships/hyperlink" Target="https://www.rfc-editor.org/info/bcp9" TargetMode="External"/><Relationship Id="rId9" Type="http://schemas.openxmlformats.org/officeDocument/2006/relationships/hyperlink" Target="https://www.ietf.org/privacy-policy/"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datatracker.ietf.org/group/ippm/about/"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notes.ietf.org/notes-ietf-123-bmwg-ipp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754464" y="2104950"/>
            <a:ext cx="7635000" cy="9336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4200"/>
              <a:buFont typeface="Open Sans"/>
              <a:buNone/>
            </a:pPr>
            <a:r>
              <a:rPr lang="en-US" sz="3600" dirty="0">
                <a:latin typeface="Inter"/>
                <a:ea typeface="Inter"/>
                <a:cs typeface="Inter"/>
                <a:sym typeface="Inter"/>
              </a:rPr>
              <a:t>IETF 1</a:t>
            </a:r>
            <a:r>
              <a:rPr lang="en-US" sz="3600" dirty="0"/>
              <a:t>23</a:t>
            </a:r>
            <a:r>
              <a:rPr lang="en-US" sz="3600" dirty="0">
                <a:latin typeface="Inter"/>
                <a:ea typeface="Inter"/>
                <a:cs typeface="Inter"/>
                <a:sym typeface="Inter"/>
              </a:rPr>
              <a:t> BMWG &amp; IPPM</a:t>
            </a:r>
            <a:endParaRPr sz="3600" dirty="0">
              <a:latin typeface="Inter"/>
              <a:ea typeface="Inter"/>
              <a:cs typeface="Inter"/>
              <a:sym typeface="Inter"/>
            </a:endParaRPr>
          </a:p>
        </p:txBody>
      </p:sp>
      <p:sp>
        <p:nvSpPr>
          <p:cNvPr id="100" name="Google Shape;100;p19"/>
          <p:cNvSpPr txBox="1"/>
          <p:nvPr/>
        </p:nvSpPr>
        <p:spPr>
          <a:xfrm>
            <a:off x="754475" y="1465800"/>
            <a:ext cx="4986900" cy="5229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400"/>
              <a:buFont typeface="Montserrat"/>
              <a:buNone/>
            </a:pPr>
            <a:r>
              <a:rPr lang="en-US" sz="2100" dirty="0">
                <a:solidFill>
                  <a:srgbClr val="FFFFFF"/>
                </a:solidFill>
                <a:latin typeface="Inter"/>
                <a:ea typeface="Inter"/>
                <a:cs typeface="Inter"/>
                <a:sym typeface="Inter"/>
              </a:rPr>
              <a:t>24 July 2025</a:t>
            </a:r>
            <a:endParaRPr sz="1100" dirty="0">
              <a:latin typeface="Inter"/>
              <a:ea typeface="Inter"/>
              <a:cs typeface="Inter"/>
              <a:sym typeface="Inter"/>
            </a:endParaRPr>
          </a:p>
        </p:txBody>
      </p:sp>
      <p:sp>
        <p:nvSpPr>
          <p:cNvPr id="101" name="Google Shape;101;p19"/>
          <p:cNvSpPr txBox="1"/>
          <p:nvPr/>
        </p:nvSpPr>
        <p:spPr>
          <a:xfrm>
            <a:off x="294650" y="4322350"/>
            <a:ext cx="3783600" cy="44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latin typeface="Inter"/>
                <a:ea typeface="Inter"/>
                <a:cs typeface="Inter"/>
                <a:sym typeface="Inter"/>
              </a:rPr>
              <a:t>Internet Engineering Task Force</a:t>
            </a:r>
            <a:endParaRPr sz="1200">
              <a:latin typeface="Inter"/>
              <a:ea typeface="Inter"/>
              <a:cs typeface="Inter"/>
              <a:sym typeface="Inter"/>
            </a:endParaRPr>
          </a:p>
          <a:p>
            <a:pPr marL="0" lvl="0" indent="0" algn="l" rtl="0">
              <a:spcBef>
                <a:spcPts val="0"/>
              </a:spcBef>
              <a:spcAft>
                <a:spcPts val="0"/>
              </a:spcAft>
              <a:buNone/>
            </a:pPr>
            <a:r>
              <a:rPr lang="en-US" sz="1200">
                <a:latin typeface="Inter"/>
                <a:ea typeface="Inter"/>
                <a:cs typeface="Inter"/>
                <a:sym typeface="Inter"/>
              </a:rPr>
              <a:t>© 2025 IETF Trust </a:t>
            </a:r>
            <a:endParaRPr sz="1200">
              <a:latin typeface="Inter"/>
              <a:ea typeface="Inter"/>
              <a:cs typeface="Inter"/>
              <a:sym typeface="Inter"/>
            </a:endParaRPr>
          </a:p>
          <a:p>
            <a:pPr marL="0" lvl="0" indent="0" algn="l" rtl="0">
              <a:spcBef>
                <a:spcPts val="0"/>
              </a:spcBef>
              <a:spcAft>
                <a:spcPts val="0"/>
              </a:spcAft>
              <a:buNone/>
            </a:pPr>
            <a:r>
              <a:rPr lang="en-US" sz="1200">
                <a:latin typeface="Inter"/>
                <a:ea typeface="Inter"/>
                <a:cs typeface="Inter"/>
                <a:sym typeface="Inter"/>
              </a:rPr>
              <a:t>Production by Meetecho</a:t>
            </a:r>
            <a:endParaRPr sz="1200">
              <a:latin typeface="Inter"/>
              <a:ea typeface="Inter"/>
              <a:cs typeface="Inter"/>
              <a:sym typeface="Inter"/>
            </a:endParaRPr>
          </a:p>
        </p:txBody>
      </p:sp>
      <p:sp>
        <p:nvSpPr>
          <p:cNvPr id="102" name="Google Shape;102;p19"/>
          <p:cNvSpPr txBox="1"/>
          <p:nvPr/>
        </p:nvSpPr>
        <p:spPr>
          <a:xfrm>
            <a:off x="754475" y="3154800"/>
            <a:ext cx="5724900" cy="667800"/>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300"/>
              </a:spcBef>
              <a:spcAft>
                <a:spcPts val="0"/>
              </a:spcAft>
              <a:buNone/>
            </a:pPr>
            <a:r>
              <a:rPr lang="en-US" sz="2400">
                <a:solidFill>
                  <a:srgbClr val="FFF2CC"/>
                </a:solidFill>
                <a:latin typeface="Inter"/>
                <a:ea typeface="Inter"/>
                <a:cs typeface="Inter"/>
                <a:sym typeface="Inter"/>
              </a:rPr>
              <a:t>This session is being recorded</a:t>
            </a:r>
            <a:endParaRPr sz="2400">
              <a:solidFill>
                <a:srgbClr val="FFF2CC"/>
              </a:solidFill>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Shape 127"/>
        <p:cNvGrpSpPr/>
        <p:nvPr/>
      </p:nvGrpSpPr>
      <p:grpSpPr>
        <a:xfrm>
          <a:off x="0" y="0"/>
          <a:ext cx="0" cy="0"/>
          <a:chOff x="0" y="0"/>
          <a:chExt cx="0" cy="0"/>
        </a:xfrm>
      </p:grpSpPr>
      <p:sp>
        <p:nvSpPr>
          <p:cNvPr id="128" name="Google Shape;128;p23"/>
          <p:cNvSpPr txBox="1">
            <a:spLocks noGrp="1"/>
          </p:cNvSpPr>
          <p:nvPr>
            <p:ph type="title"/>
          </p:nvPr>
        </p:nvSpPr>
        <p:spPr>
          <a:xfrm>
            <a:off x="471900" y="218223"/>
            <a:ext cx="8222100" cy="12882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3600"/>
              <a:buFont typeface="Open Sans"/>
              <a:buNone/>
            </a:pPr>
            <a:r>
              <a:rPr lang="en-US" dirty="0"/>
              <a:t>Resources for </a:t>
            </a:r>
            <a:r>
              <a:rPr lang="en-US" sz="3600" b="0" i="0" u="none" strike="noStrike" cap="none" dirty="0">
                <a:solidFill>
                  <a:srgbClr val="FFFFFF"/>
                </a:solidFill>
                <a:latin typeface="Open Sans"/>
                <a:ea typeface="Open Sans"/>
                <a:cs typeface="Open Sans"/>
                <a:sym typeface="Open Sans"/>
              </a:rPr>
              <a:t>IETF </a:t>
            </a:r>
            <a:r>
              <a:rPr lang="en-US" dirty="0"/>
              <a:t>123 </a:t>
            </a:r>
            <a:r>
              <a:rPr lang="de-CH" dirty="0"/>
              <a:t>Madrid</a:t>
            </a:r>
            <a:endParaRPr dirty="0"/>
          </a:p>
          <a:p>
            <a:pPr marL="0" marR="0" lvl="0" indent="0" algn="l" rtl="0">
              <a:lnSpc>
                <a:spcPct val="100000"/>
              </a:lnSpc>
              <a:spcBef>
                <a:spcPts val="0"/>
              </a:spcBef>
              <a:spcAft>
                <a:spcPts val="0"/>
              </a:spcAft>
              <a:buClr>
                <a:srgbClr val="FFFFFF"/>
              </a:buClr>
              <a:buSzPts val="3600"/>
              <a:buFont typeface="Open Sans"/>
              <a:buNone/>
            </a:pPr>
            <a:endParaRPr sz="2400" dirty="0">
              <a:solidFill>
                <a:srgbClr val="FFFFFF"/>
              </a:solidFill>
            </a:endParaRPr>
          </a:p>
        </p:txBody>
      </p:sp>
      <p:sp>
        <p:nvSpPr>
          <p:cNvPr id="129" name="Google Shape;129;p23"/>
          <p:cNvSpPr txBox="1">
            <a:spLocks noGrp="1"/>
          </p:cNvSpPr>
          <p:nvPr>
            <p:ph type="body" idx="1"/>
          </p:nvPr>
        </p:nvSpPr>
        <p:spPr>
          <a:xfrm>
            <a:off x="471900" y="1919074"/>
            <a:ext cx="8222100" cy="2710200"/>
          </a:xfrm>
          <a:prstGeom prst="rect">
            <a:avLst/>
          </a:prstGeom>
          <a:noFill/>
          <a:ln>
            <a:noFill/>
          </a:ln>
        </p:spPr>
        <p:txBody>
          <a:bodyPr spcFirstLastPara="1" wrap="square" lIns="91400" tIns="91400" rIns="91400" bIns="91400" anchor="t" anchorCtr="0">
            <a:noAutofit/>
          </a:bodyPr>
          <a:lstStyle/>
          <a:p>
            <a:pPr marL="457200" marR="0" lvl="0" indent="-342900" algn="l" rtl="0">
              <a:lnSpc>
                <a:spcPct val="110000"/>
              </a:lnSpc>
              <a:spcBef>
                <a:spcPts val="300"/>
              </a:spcBef>
              <a:spcAft>
                <a:spcPts val="0"/>
              </a:spcAft>
              <a:buClr>
                <a:srgbClr val="000000"/>
              </a:buClr>
              <a:buSzPts val="1800"/>
              <a:buChar char="●"/>
            </a:pPr>
            <a:r>
              <a:rPr lang="en-US">
                <a:solidFill>
                  <a:srgbClr val="000000"/>
                </a:solidFill>
              </a:rPr>
              <a:t>Agenda</a:t>
            </a:r>
            <a:br>
              <a:rPr lang="en-US" b="1">
                <a:solidFill>
                  <a:srgbClr val="000000"/>
                </a:solidFill>
              </a:rPr>
            </a:br>
            <a:r>
              <a:rPr lang="en-US" u="sng">
                <a:solidFill>
                  <a:schemeClr val="hlink"/>
                </a:solidFill>
                <a:hlinkClick r:id="rId3"/>
              </a:rPr>
              <a:t>https://datatracker.ietf.org/meeting/agenda</a:t>
            </a:r>
            <a:r>
              <a:rPr lang="en-US">
                <a:solidFill>
                  <a:srgbClr val="000000"/>
                </a:solidFill>
              </a:rPr>
              <a:t> </a:t>
            </a:r>
            <a:endParaRPr>
              <a:solidFill>
                <a:srgbClr val="000000"/>
              </a:solidFill>
            </a:endParaRPr>
          </a:p>
          <a:p>
            <a:pPr marL="457200" marR="0" lvl="0" indent="-342900" algn="l" rtl="0">
              <a:lnSpc>
                <a:spcPct val="110000"/>
              </a:lnSpc>
              <a:spcBef>
                <a:spcPts val="0"/>
              </a:spcBef>
              <a:spcAft>
                <a:spcPts val="0"/>
              </a:spcAft>
              <a:buClr>
                <a:srgbClr val="000000"/>
              </a:buClr>
              <a:buSzPts val="1800"/>
              <a:buChar char="●"/>
            </a:pPr>
            <a:r>
              <a:rPr lang="en-US">
                <a:solidFill>
                  <a:srgbClr val="000000"/>
                </a:solidFill>
              </a:rPr>
              <a:t>Meetecho and other information:</a:t>
            </a:r>
            <a:br>
              <a:rPr lang="en-US">
                <a:solidFill>
                  <a:srgbClr val="000000"/>
                </a:solidFill>
              </a:rPr>
            </a:br>
            <a:r>
              <a:rPr lang="en-US" u="sng">
                <a:solidFill>
                  <a:schemeClr val="hlink"/>
                </a:solidFill>
                <a:hlinkClick r:id="rId4"/>
              </a:rPr>
              <a:t>https://www.ietf.org/how/meetings/preparation</a:t>
            </a:r>
            <a:r>
              <a:rPr lang="en-US">
                <a:solidFill>
                  <a:srgbClr val="000000"/>
                </a:solidFill>
              </a:rPr>
              <a:t> </a:t>
            </a:r>
            <a:endParaRPr>
              <a:solidFill>
                <a:srgbClr val="000000"/>
              </a:solidFill>
            </a:endParaRPr>
          </a:p>
          <a:p>
            <a:pPr marL="457200" marR="0" lvl="0" indent="-342900" algn="l" rtl="0">
              <a:lnSpc>
                <a:spcPct val="110000"/>
              </a:lnSpc>
              <a:spcBef>
                <a:spcPts val="0"/>
              </a:spcBef>
              <a:spcAft>
                <a:spcPts val="0"/>
              </a:spcAft>
              <a:buClr>
                <a:srgbClr val="000000"/>
              </a:buClr>
              <a:buSzPts val="1800"/>
              <a:buChar char="●"/>
            </a:pPr>
            <a:r>
              <a:rPr lang="en-US">
                <a:solidFill>
                  <a:srgbClr val="000000"/>
                </a:solidFill>
              </a:rPr>
              <a:t>If you need technical assistance, see the Reporting Issues page:</a:t>
            </a:r>
            <a:br>
              <a:rPr lang="en-US">
                <a:solidFill>
                  <a:srgbClr val="000000"/>
                </a:solidFill>
              </a:rPr>
            </a:br>
            <a:r>
              <a:rPr lang="en-US" u="sng">
                <a:solidFill>
                  <a:schemeClr val="hlink"/>
                </a:solidFill>
                <a:hlinkClick r:id="rId5"/>
              </a:rPr>
              <a:t>http://www.ietf.org/how/meetings/issues/</a:t>
            </a:r>
            <a:endParaRPr>
              <a:solidFill>
                <a:srgbClr val="000000"/>
              </a:solidFill>
            </a:endParaRPr>
          </a:p>
        </p:txBody>
      </p:sp>
      <p:sp>
        <p:nvSpPr>
          <p:cNvPr id="130" name="Google Shape;130;p23"/>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p>
            <a:pPr marL="0" lvl="0" indent="0" algn="r" rtl="0">
              <a:spcBef>
                <a:spcPts val="0"/>
              </a:spcBef>
              <a:spcAft>
                <a:spcPts val="0"/>
              </a:spcAft>
              <a:buClr>
                <a:srgbClr val="737373"/>
              </a:buClr>
              <a:buSzPts val="1000"/>
              <a:buFont typeface="Roboto"/>
              <a:buNone/>
            </a:pPr>
            <a:fld id="{00000000-1234-1234-1234-123412341234}" type="slidenum">
              <a:rPr lang="en-US"/>
              <a:t>10</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latin typeface="Inter"/>
                <a:ea typeface="Inter"/>
                <a:cs typeface="Inter"/>
                <a:sym typeface="Inter"/>
              </a:rPr>
              <a:t>Note Well</a:t>
            </a:r>
            <a:endParaRPr sz="2400" i="0" u="none" strike="noStrike" cap="none">
              <a:solidFill>
                <a:schemeClr val="lt1"/>
              </a:solidFill>
              <a:latin typeface="Inter"/>
              <a:ea typeface="Inter"/>
              <a:cs typeface="Inter"/>
              <a:sym typeface="Inter"/>
            </a:endParaRPr>
          </a:p>
        </p:txBody>
      </p:sp>
      <p:sp>
        <p:nvSpPr>
          <p:cNvPr id="108" name="Google Shape;108;p20"/>
          <p:cNvSpPr txBox="1">
            <a:spLocks noGrp="1"/>
          </p:cNvSpPr>
          <p:nvPr>
            <p:ph type="body" idx="4294967295"/>
          </p:nvPr>
        </p:nvSpPr>
        <p:spPr>
          <a:xfrm>
            <a:off x="401925" y="722400"/>
            <a:ext cx="8307600" cy="369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sz="1000">
                <a:solidFill>
                  <a:srgbClr val="434343"/>
                </a:solidFill>
                <a:latin typeface="Inter"/>
                <a:ea typeface="Inter"/>
                <a:cs typeface="Inter"/>
                <a:sym typeface="Inter"/>
              </a:rPr>
              <a:t>This is a reminder of IETF policies in effect on various topics such as patents or code of conduct. It is only meant to point you in the right direction. Exceptions may apply. The IETF's patent policy and the definition of an IETF "contribution" and "participation" are set forth in BCP 79; please read it carefully.</a:t>
            </a:r>
            <a:endParaRPr sz="1000">
              <a:solidFill>
                <a:srgbClr val="434343"/>
              </a:solidFill>
              <a:latin typeface="Inter"/>
              <a:ea typeface="Inter"/>
              <a:cs typeface="Inter"/>
              <a:sym typeface="Inter"/>
            </a:endParaRPr>
          </a:p>
          <a:p>
            <a:pPr marL="0" lvl="0" indent="0" algn="l" rtl="0">
              <a:lnSpc>
                <a:spcPct val="115000"/>
              </a:lnSpc>
              <a:spcBef>
                <a:spcPts val="600"/>
              </a:spcBef>
              <a:spcAft>
                <a:spcPts val="0"/>
              </a:spcAft>
              <a:buSzPts val="1800"/>
              <a:buNone/>
            </a:pPr>
            <a:r>
              <a:rPr lang="en-US" sz="1000">
                <a:solidFill>
                  <a:srgbClr val="434343"/>
                </a:solidFill>
                <a:latin typeface="Inter"/>
                <a:ea typeface="Inter"/>
                <a:cs typeface="Inter"/>
                <a:sym typeface="Inter"/>
              </a:rPr>
              <a:t>As a reminder:</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rgbClr val="434343"/>
                </a:solidFill>
                <a:latin typeface="Inter"/>
                <a:ea typeface="Inter"/>
                <a:cs typeface="Inter"/>
                <a:sym typeface="Inter"/>
              </a:rPr>
              <a:t>By participating in the IETF, you agree to follow IETF processes and policies.</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If you are aware that any IETF contribution is covered by patents or patent applications that are owned or controlled by you or your sponsor, you must disclose that fact, or not participate in the discussion.</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in or attendee to any IETF activity you acknowledge that written, audio, video, and photographic records of meetings may be made public.</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Personal information that you provide to IETF will be handled in accordance with the IETF Privacy Statement.</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or attendee, you agree to work respectfully with other participants; please contact the ombudsteam (</a:t>
            </a:r>
            <a:r>
              <a:rPr lang="en-US" sz="1000">
                <a:solidFill>
                  <a:schemeClr val="hlink"/>
                </a:solidFill>
                <a:uFill>
                  <a:noFill/>
                </a:uFill>
                <a:latin typeface="Inter"/>
                <a:ea typeface="Inter"/>
                <a:cs typeface="Inter"/>
                <a:sym typeface="Inter"/>
                <a:hlinkClick r:id="rId3"/>
              </a:rPr>
              <a:t>https://www.ietf.org/contact/ombudsteam/</a:t>
            </a:r>
            <a:r>
              <a:rPr lang="en-US" sz="1000">
                <a:solidFill>
                  <a:srgbClr val="434343"/>
                </a:solidFill>
                <a:latin typeface="Inter"/>
                <a:ea typeface="Inter"/>
                <a:cs typeface="Inter"/>
                <a:sym typeface="Inter"/>
              </a:rPr>
              <a:t>) if you have questions or concerns about this.</a:t>
            </a:r>
            <a:endParaRPr sz="1000">
              <a:solidFill>
                <a:srgbClr val="434343"/>
              </a:solidFill>
              <a:latin typeface="Inter"/>
              <a:ea typeface="Inter"/>
              <a:cs typeface="Inter"/>
              <a:sym typeface="Inter"/>
            </a:endParaRPr>
          </a:p>
          <a:p>
            <a:pPr marL="0" lvl="0" indent="0" algn="l" rtl="0">
              <a:lnSpc>
                <a:spcPct val="100000"/>
              </a:lnSpc>
              <a:spcBef>
                <a:spcPts val="200"/>
              </a:spcBef>
              <a:spcAft>
                <a:spcPts val="0"/>
              </a:spcAft>
              <a:buSzPts val="1800"/>
              <a:buNone/>
            </a:pPr>
            <a:br>
              <a:rPr lang="en-US" sz="1000">
                <a:solidFill>
                  <a:srgbClr val="434343"/>
                </a:solidFill>
                <a:latin typeface="Inter"/>
                <a:ea typeface="Inter"/>
                <a:cs typeface="Inter"/>
                <a:sym typeface="Inter"/>
              </a:rPr>
            </a:br>
            <a:r>
              <a:rPr lang="en-US" sz="1000">
                <a:solidFill>
                  <a:srgbClr val="434343"/>
                </a:solidFill>
                <a:latin typeface="Inter"/>
                <a:ea typeface="Inter"/>
                <a:cs typeface="Inter"/>
                <a:sym typeface="Inter"/>
              </a:rPr>
              <a:t>Definitive information is in the documents listed below and other IETF BCPs. For advice, please talk to WG chairs or ADs:</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4"/>
              </a:rPr>
              <a:t>BCP 9</a:t>
            </a:r>
            <a:r>
              <a:rPr lang="en-US" sz="1000">
                <a:solidFill>
                  <a:srgbClr val="434343"/>
                </a:solidFill>
                <a:latin typeface="Inter"/>
                <a:ea typeface="Inter"/>
                <a:cs typeface="Inter"/>
                <a:sym typeface="Inter"/>
              </a:rPr>
              <a:t> (Internet Standards Process)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(Working Group processes)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(Anti-Harassment Procedures) </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6"/>
              </a:rPr>
              <a:t>BCP 54</a:t>
            </a:r>
            <a:r>
              <a:rPr lang="en-US" sz="1000">
                <a:solidFill>
                  <a:srgbClr val="434343"/>
                </a:solidFill>
                <a:latin typeface="Inter"/>
                <a:ea typeface="Inter"/>
                <a:cs typeface="Inter"/>
                <a:sym typeface="Inter"/>
              </a:rPr>
              <a:t> (Code of Conduct)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7"/>
              </a:rPr>
              <a:t>BCP 78</a:t>
            </a:r>
            <a:r>
              <a:rPr lang="en-US" sz="1000">
                <a:solidFill>
                  <a:srgbClr val="434343"/>
                </a:solidFill>
                <a:latin typeface="Inter"/>
                <a:ea typeface="Inter"/>
                <a:cs typeface="Inter"/>
                <a:sym typeface="Inter"/>
              </a:rPr>
              <a:t> (Copyright)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8"/>
              </a:rPr>
              <a:t>BCP 79</a:t>
            </a:r>
            <a:r>
              <a:rPr lang="en-US" sz="1000">
                <a:solidFill>
                  <a:srgbClr val="434343"/>
                </a:solidFill>
                <a:latin typeface="Inter"/>
                <a:ea typeface="Inter"/>
                <a:cs typeface="Inter"/>
                <a:sym typeface="Inter"/>
              </a:rPr>
              <a:t> (Patents, Participation)</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9"/>
              </a:rPr>
              <a:t>https://www.ietf.org/privacy-policy/</a:t>
            </a:r>
            <a:r>
              <a:rPr lang="en-US" sz="1000">
                <a:solidFill>
                  <a:srgbClr val="434343"/>
                </a:solidFill>
                <a:latin typeface="Inter"/>
                <a:ea typeface="Inter"/>
                <a:cs typeface="Inter"/>
                <a:sym typeface="Inter"/>
              </a:rPr>
              <a:t>(Privacy Policy)</a:t>
            </a:r>
            <a:endParaRPr sz="1000">
              <a:solidFill>
                <a:srgbClr val="434343"/>
              </a:solidFill>
              <a:latin typeface="Inter"/>
              <a:ea typeface="Inter"/>
              <a:cs typeface="Inter"/>
              <a:sym typeface="Inte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401925" y="16350"/>
            <a:ext cx="8523000" cy="602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t>Note Really Well</a:t>
            </a:r>
            <a:endParaRPr sz="2400" b="0" i="0" u="none" strike="noStrike" cap="none">
              <a:solidFill>
                <a:schemeClr val="lt1"/>
              </a:solidFill>
              <a:latin typeface="Open Sans"/>
              <a:ea typeface="Open Sans"/>
              <a:cs typeface="Open Sans"/>
              <a:sym typeface="Open Sans"/>
            </a:endParaRPr>
          </a:p>
        </p:txBody>
      </p:sp>
      <p:sp>
        <p:nvSpPr>
          <p:cNvPr id="114" name="Google Shape;114;p21"/>
          <p:cNvSpPr txBox="1">
            <a:spLocks noGrp="1"/>
          </p:cNvSpPr>
          <p:nvPr>
            <p:ph type="body" idx="4294967295"/>
          </p:nvPr>
        </p:nvSpPr>
        <p:spPr>
          <a:xfrm>
            <a:off x="401925" y="722400"/>
            <a:ext cx="7871700" cy="3698700"/>
          </a:xfrm>
          <a:prstGeom prst="rect">
            <a:avLst/>
          </a:prstGeom>
          <a:noFill/>
          <a:ln>
            <a:noFill/>
          </a:ln>
        </p:spPr>
        <p:txBody>
          <a:bodyPr spcFirstLastPara="1" wrap="square" lIns="91425" tIns="91425" rIns="91425" bIns="91425" anchor="t" anchorCtr="0">
            <a:noAutofit/>
          </a:bodyPr>
          <a:lstStyle/>
          <a:p>
            <a:pPr marL="457200" marR="0" lvl="0" indent="-311150" algn="l" rtl="0">
              <a:lnSpc>
                <a:spcPct val="115000"/>
              </a:lnSpc>
              <a:spcBef>
                <a:spcPts val="600"/>
              </a:spcBef>
              <a:spcAft>
                <a:spcPts val="0"/>
              </a:spcAft>
              <a:buClr>
                <a:srgbClr val="434343"/>
              </a:buClr>
              <a:buSzPts val="1300"/>
              <a:buFont typeface="Inter"/>
              <a:buChar char="●"/>
            </a:pPr>
            <a:r>
              <a:rPr lang="en-US" sz="1300">
                <a:solidFill>
                  <a:srgbClr val="434343"/>
                </a:solidFill>
                <a:latin typeface="Inter"/>
                <a:ea typeface="Inter"/>
                <a:cs typeface="Inter"/>
                <a:sym typeface="Inter"/>
              </a:rPr>
              <a:t>IETF meetings, virtual meetings, and mailing lists are intended for professional collaboration and networking, as defined in the IETF Guidelines for Conduct (RFC 7154), the IETF Anti-Harassment Policy, and the IETF Anti-Harassment Procedures (RFC 7776). If you have any concerns about observed behavior, please talk to the Ombudsteam, who are available if you need confidentiality to raise concerns confident about harassment or other conduct in the IETF.</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0"/>
              </a:spcAft>
              <a:buClr>
                <a:srgbClr val="434343"/>
              </a:buClr>
              <a:buSzPts val="1300"/>
              <a:buFont typeface="Inter"/>
              <a:buChar char="●"/>
            </a:pPr>
            <a:r>
              <a:rPr lang="en-US" sz="1300">
                <a:solidFill>
                  <a:srgbClr val="434343"/>
                </a:solidFill>
                <a:latin typeface="Inter"/>
                <a:ea typeface="Inter"/>
                <a:cs typeface="Inter"/>
                <a:sym typeface="Inter"/>
              </a:rPr>
              <a:t>The IETF strives to create and maintain an environment in which people of many different backgrounds and identities are treated with dignity, decency, and respect. Those who participate in the IETF are expected to behave according to professional standards and demonstrate appropriate workplace behavior.</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0"/>
              </a:spcAft>
              <a:buClr>
                <a:srgbClr val="434343"/>
              </a:buClr>
              <a:buSzPts val="1300"/>
              <a:buFont typeface="Inter"/>
              <a:buChar char="●"/>
            </a:pPr>
            <a:r>
              <a:rPr lang="en-US" sz="1300">
                <a:solidFill>
                  <a:srgbClr val="434343"/>
                </a:solidFill>
                <a:latin typeface="Inter"/>
                <a:ea typeface="Inter"/>
                <a:cs typeface="Inter"/>
                <a:sym typeface="Inter"/>
              </a:rPr>
              <a:t>IETF participants must not engage in harassment while at IETF meetings, virtual meetings, social events, or on mailing lists. Harassment is unwelcome hostile or intimidating behavior—in particular, speech or behavior that is aggressive or intimidates.</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1000"/>
              </a:spcAft>
              <a:buClr>
                <a:srgbClr val="434343"/>
              </a:buClr>
              <a:buSzPts val="1300"/>
              <a:buFont typeface="Inter"/>
              <a:buChar char="●"/>
            </a:pPr>
            <a:r>
              <a:rPr lang="en-US" sz="1300">
                <a:solidFill>
                  <a:srgbClr val="434343"/>
                </a:solidFill>
                <a:latin typeface="Inter"/>
                <a:ea typeface="Inter"/>
                <a:cs typeface="Inter"/>
                <a:sym typeface="Inter"/>
              </a:rPr>
              <a:t>If you believe you have been harassed, notice that someone else is being harassed, </a:t>
            </a:r>
            <a:br>
              <a:rPr lang="en-US" sz="1300">
                <a:solidFill>
                  <a:srgbClr val="434343"/>
                </a:solidFill>
                <a:latin typeface="Inter"/>
                <a:ea typeface="Inter"/>
                <a:cs typeface="Inter"/>
                <a:sym typeface="Inter"/>
              </a:rPr>
            </a:br>
            <a:r>
              <a:rPr lang="en-US" sz="1300">
                <a:solidFill>
                  <a:srgbClr val="434343"/>
                </a:solidFill>
                <a:latin typeface="Inter"/>
                <a:ea typeface="Inter"/>
                <a:cs typeface="Inter"/>
                <a:sym typeface="Inter"/>
              </a:rPr>
              <a:t>or have any other concerns, you are encouraged to raise your concern in confidence </a:t>
            </a:r>
            <a:br>
              <a:rPr lang="en-US" sz="1300">
                <a:solidFill>
                  <a:srgbClr val="434343"/>
                </a:solidFill>
                <a:latin typeface="Inter"/>
                <a:ea typeface="Inter"/>
                <a:cs typeface="Inter"/>
                <a:sym typeface="Inter"/>
              </a:rPr>
            </a:br>
            <a:r>
              <a:rPr lang="en-US" sz="1300">
                <a:solidFill>
                  <a:srgbClr val="434343"/>
                </a:solidFill>
                <a:latin typeface="Inter"/>
                <a:ea typeface="Inter"/>
                <a:cs typeface="Inter"/>
                <a:sym typeface="Inter"/>
              </a:rPr>
              <a:t>with one of the Ombudspersons.</a:t>
            </a:r>
            <a:endParaRPr sz="1300">
              <a:solidFill>
                <a:srgbClr val="434343"/>
              </a:solidFill>
              <a:latin typeface="Inter"/>
              <a:ea typeface="Inter"/>
              <a:cs typeface="Inter"/>
              <a:sym typeface="Inte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401925" y="16350"/>
            <a:ext cx="8523000" cy="602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dirty="0"/>
              <a:t>IPPM charter</a:t>
            </a:r>
            <a:endParaRPr sz="2400" b="0" i="0" u="none" strike="noStrike" cap="none" dirty="0">
              <a:solidFill>
                <a:schemeClr val="lt1"/>
              </a:solidFill>
              <a:latin typeface="Open Sans"/>
              <a:ea typeface="Open Sans"/>
              <a:cs typeface="Open Sans"/>
              <a:sym typeface="Open Sans"/>
            </a:endParaRPr>
          </a:p>
        </p:txBody>
      </p:sp>
      <p:sp>
        <p:nvSpPr>
          <p:cNvPr id="114" name="Google Shape;114;p21"/>
          <p:cNvSpPr txBox="1">
            <a:spLocks noGrp="1"/>
          </p:cNvSpPr>
          <p:nvPr>
            <p:ph type="body" idx="4294967295"/>
          </p:nvPr>
        </p:nvSpPr>
        <p:spPr>
          <a:xfrm>
            <a:off x="401925" y="722400"/>
            <a:ext cx="7871700" cy="3698700"/>
          </a:xfrm>
          <a:prstGeom prst="rect">
            <a:avLst/>
          </a:prstGeom>
          <a:noFill/>
          <a:ln>
            <a:noFill/>
          </a:ln>
        </p:spPr>
        <p:txBody>
          <a:bodyPr spcFirstLastPara="1" wrap="square" lIns="91425" tIns="91425" rIns="91425" bIns="91425" anchor="t" anchorCtr="0">
            <a:noAutofit/>
          </a:bodyPr>
          <a:lstStyle/>
          <a:p>
            <a:pPr marL="457200" marR="0" lvl="0" indent="-311150" algn="l" rtl="0">
              <a:lnSpc>
                <a:spcPct val="115000"/>
              </a:lnSpc>
              <a:spcBef>
                <a:spcPts val="600"/>
              </a:spcBef>
              <a:spcAft>
                <a:spcPts val="0"/>
              </a:spcAft>
              <a:buClr>
                <a:srgbClr val="434343"/>
              </a:buClr>
              <a:buSzPts val="1300"/>
              <a:buFont typeface="Inter"/>
              <a:buChar char="●"/>
            </a:pPr>
            <a:r>
              <a:rPr lang="en-US" sz="1300" dirty="0">
                <a:solidFill>
                  <a:srgbClr val="434343"/>
                </a:solidFill>
                <a:latin typeface="Inter"/>
                <a:ea typeface="Inter"/>
                <a:cs typeface="Inter"/>
                <a:sym typeface="Inter"/>
              </a:rPr>
              <a:t>Charter: </a:t>
            </a:r>
            <a:r>
              <a:rPr lang="en-US" sz="1300" dirty="0">
                <a:solidFill>
                  <a:srgbClr val="434343"/>
                </a:solidFill>
                <a:latin typeface="Inter"/>
                <a:ea typeface="Inter"/>
                <a:cs typeface="Inter"/>
                <a:sym typeface="Inter"/>
                <a:hlinkClick r:id="rId3"/>
              </a:rPr>
              <a:t>https://datatracker.ietf.org/group/ippm/about/</a:t>
            </a:r>
            <a:endParaRPr lang="en-US" sz="1300" dirty="0">
              <a:solidFill>
                <a:srgbClr val="434343"/>
              </a:solidFill>
              <a:latin typeface="Inter"/>
              <a:ea typeface="Inter"/>
              <a:cs typeface="Inter"/>
              <a:sym typeface="Inter"/>
            </a:endParaRPr>
          </a:p>
          <a:p>
            <a:pPr marL="457200" marR="0" lvl="0" indent="-311150" algn="l" rtl="0">
              <a:lnSpc>
                <a:spcPct val="115000"/>
              </a:lnSpc>
              <a:spcBef>
                <a:spcPts val="600"/>
              </a:spcBef>
              <a:spcAft>
                <a:spcPts val="0"/>
              </a:spcAft>
              <a:buClr>
                <a:srgbClr val="434343"/>
              </a:buClr>
              <a:buSzPts val="1300"/>
              <a:buFont typeface="Inter"/>
              <a:buChar char="●"/>
            </a:pPr>
            <a:r>
              <a:rPr lang="en-US" sz="1300" dirty="0">
                <a:solidFill>
                  <a:srgbClr val="434343"/>
                </a:solidFill>
                <a:latin typeface="Inter"/>
                <a:ea typeface="Inter"/>
                <a:cs typeface="Inter"/>
                <a:sym typeface="Inter"/>
              </a:rPr>
              <a:t>The IP Performance Measurement (IPPM) Working Group develops and maintains standard metrics that can be applied to the quality, performance, and reliability of Internet data delivery services and applications running over transport layer protocols (e.g. TCP, UDP) over IP. It also develops </a:t>
            </a:r>
            <a:r>
              <a:rPr lang="en-US" sz="1300" dirty="0" err="1">
                <a:solidFill>
                  <a:srgbClr val="434343"/>
                </a:solidFill>
                <a:latin typeface="Inter"/>
                <a:ea typeface="Inter"/>
                <a:cs typeface="Inter"/>
                <a:sym typeface="Inter"/>
              </a:rPr>
              <a:t>andmaintains</a:t>
            </a:r>
            <a:r>
              <a:rPr lang="en-US" sz="1300" dirty="0">
                <a:solidFill>
                  <a:srgbClr val="434343"/>
                </a:solidFill>
                <a:latin typeface="Inter"/>
                <a:ea typeface="Inter"/>
                <a:cs typeface="Inter"/>
                <a:sym typeface="Inter"/>
              </a:rPr>
              <a:t> methodologies and protocols for the measurement of these metrics. These metrics, protocols, and methodologies are designed such that they can be used by network operators, end users, or independent testing groups. </a:t>
            </a:r>
            <a:r>
              <a:rPr lang="en-US" sz="1300" dirty="0" err="1">
                <a:solidFill>
                  <a:srgbClr val="434343"/>
                </a:solidFill>
                <a:latin typeface="Inter"/>
                <a:ea typeface="Inter"/>
                <a:cs typeface="Inter"/>
                <a:sym typeface="Inter"/>
              </a:rPr>
              <a:t>Metricsdeveloped</a:t>
            </a:r>
            <a:r>
              <a:rPr lang="en-US" sz="1300" dirty="0">
                <a:solidFill>
                  <a:srgbClr val="434343"/>
                </a:solidFill>
                <a:latin typeface="Inter"/>
                <a:ea typeface="Inter"/>
                <a:cs typeface="Inter"/>
                <a:sym typeface="Inter"/>
              </a:rPr>
              <a:t> by the IPPM WG are intended to provide unbiased </a:t>
            </a:r>
            <a:r>
              <a:rPr lang="en-US" sz="1300">
                <a:solidFill>
                  <a:srgbClr val="434343"/>
                </a:solidFill>
                <a:latin typeface="Inter"/>
                <a:ea typeface="Inter"/>
                <a:cs typeface="Inter"/>
                <a:sym typeface="Inter"/>
              </a:rPr>
              <a:t>quantitativeperformance</a:t>
            </a:r>
            <a:r>
              <a:rPr lang="en-US" sz="1300" dirty="0">
                <a:solidFill>
                  <a:srgbClr val="434343"/>
                </a:solidFill>
                <a:latin typeface="Inter"/>
                <a:ea typeface="Inter"/>
                <a:cs typeface="Inter"/>
                <a:sym typeface="Inter"/>
              </a:rPr>
              <a:t> measurements.</a:t>
            </a:r>
          </a:p>
        </p:txBody>
      </p:sp>
    </p:spTree>
    <p:extLst>
      <p:ext uri="{BB962C8B-B14F-4D97-AF65-F5344CB8AC3E}">
        <p14:creationId xmlns:p14="http://schemas.microsoft.com/office/powerpoint/2010/main" val="13833129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471900" y="218223"/>
            <a:ext cx="8222100" cy="12882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3600"/>
              <a:buFont typeface="Open Sans"/>
              <a:buNone/>
            </a:pPr>
            <a:r>
              <a:rPr lang="en-US" dirty="0"/>
              <a:t>IETF 123 Meeting Tips</a:t>
            </a:r>
            <a:endParaRPr sz="2400" dirty="0">
              <a:solidFill>
                <a:srgbClr val="FFFFFF"/>
              </a:solidFill>
            </a:endParaRPr>
          </a:p>
        </p:txBody>
      </p:sp>
      <p:sp>
        <p:nvSpPr>
          <p:cNvPr id="120" name="Google Shape;120;p22"/>
          <p:cNvSpPr txBox="1">
            <a:spLocks noGrp="1"/>
          </p:cNvSpPr>
          <p:nvPr>
            <p:ph type="body" idx="1"/>
          </p:nvPr>
        </p:nvSpPr>
        <p:spPr>
          <a:xfrm>
            <a:off x="331800" y="1896950"/>
            <a:ext cx="8480400" cy="2727300"/>
          </a:xfrm>
          <a:prstGeom prst="rect">
            <a:avLst/>
          </a:prstGeom>
          <a:noFill/>
          <a:ln>
            <a:noFill/>
          </a:ln>
        </p:spPr>
        <p:txBody>
          <a:bodyPr spcFirstLastPara="1" wrap="square" lIns="91400" tIns="91400" rIns="91400" bIns="91400" anchor="t" anchorCtr="0">
            <a:noAutofit/>
          </a:bodyPr>
          <a:lstStyle/>
          <a:p>
            <a:pPr marL="0" lvl="0" indent="0" algn="l" rtl="0">
              <a:lnSpc>
                <a:spcPct val="110000"/>
              </a:lnSpc>
              <a:spcBef>
                <a:spcPts val="300"/>
              </a:spcBef>
              <a:spcAft>
                <a:spcPts val="0"/>
              </a:spcAft>
              <a:buNone/>
            </a:pPr>
            <a:r>
              <a:rPr lang="en-US" sz="1600" b="1">
                <a:solidFill>
                  <a:srgbClr val="000000"/>
                </a:solidFill>
              </a:rPr>
              <a:t>In-person participants</a:t>
            </a:r>
            <a:endParaRPr sz="1600">
              <a:solidFill>
                <a:srgbClr val="000000"/>
              </a:solidFill>
            </a:endParaRPr>
          </a:p>
          <a:p>
            <a:pPr marL="457200" lvl="0" indent="-330200" algn="l" rtl="0">
              <a:lnSpc>
                <a:spcPct val="110000"/>
              </a:lnSpc>
              <a:spcBef>
                <a:spcPts val="300"/>
              </a:spcBef>
              <a:spcAft>
                <a:spcPts val="0"/>
              </a:spcAft>
              <a:buClr>
                <a:srgbClr val="000000"/>
              </a:buClr>
              <a:buSzPts val="1600"/>
              <a:buChar char="●"/>
            </a:pPr>
            <a:r>
              <a:rPr lang="en-US" sz="1600">
                <a:solidFill>
                  <a:srgbClr val="000000"/>
                </a:solidFill>
              </a:rPr>
              <a:t>Make sure to sign into the session via Datatracker or the QR Code in this session.</a:t>
            </a:r>
            <a:endParaRPr sz="160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a:solidFill>
                  <a:srgbClr val="000000"/>
                </a:solidFill>
              </a:rPr>
              <a:t>Use Meetecho (usually the “Meetecho lite”) client to:</a:t>
            </a:r>
            <a:endParaRPr sz="1600">
              <a:solidFill>
                <a:srgbClr val="000000"/>
              </a:solidFill>
            </a:endParaRPr>
          </a:p>
          <a:p>
            <a:pPr marL="914400" lvl="1" indent="-330200" algn="l" rtl="0">
              <a:lnSpc>
                <a:spcPct val="110000"/>
              </a:lnSpc>
              <a:spcBef>
                <a:spcPts val="0"/>
              </a:spcBef>
              <a:spcAft>
                <a:spcPts val="0"/>
              </a:spcAft>
              <a:buClr>
                <a:srgbClr val="000000"/>
              </a:buClr>
              <a:buSzPts val="1600"/>
              <a:buChar char="○"/>
            </a:pPr>
            <a:r>
              <a:rPr lang="en-US" sz="1600">
                <a:solidFill>
                  <a:srgbClr val="000000"/>
                </a:solidFill>
              </a:rPr>
              <a:t>join the mic queue</a:t>
            </a:r>
            <a:endParaRPr sz="1600">
              <a:solidFill>
                <a:srgbClr val="000000"/>
              </a:solidFill>
            </a:endParaRPr>
          </a:p>
          <a:p>
            <a:pPr marL="914400" lvl="1" indent="-330200" algn="l" rtl="0">
              <a:lnSpc>
                <a:spcPct val="110000"/>
              </a:lnSpc>
              <a:spcBef>
                <a:spcPts val="0"/>
              </a:spcBef>
              <a:spcAft>
                <a:spcPts val="0"/>
              </a:spcAft>
              <a:buClr>
                <a:srgbClr val="000000"/>
              </a:buClr>
              <a:buSzPts val="1600"/>
              <a:buChar char="○"/>
            </a:pPr>
            <a:r>
              <a:rPr lang="en-US" sz="1600">
                <a:solidFill>
                  <a:srgbClr val="000000"/>
                </a:solidFill>
              </a:rPr>
              <a:t>participate in shows of hands</a:t>
            </a:r>
            <a:endParaRPr sz="160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i="1">
                <a:solidFill>
                  <a:srgbClr val="000000"/>
                </a:solidFill>
              </a:rPr>
              <a:t>Keep audio and video off if not using the onsite version.</a:t>
            </a:r>
            <a:endParaRPr sz="1600" b="1">
              <a:solidFill>
                <a:srgbClr val="000000"/>
              </a:solidFill>
            </a:endParaRPr>
          </a:p>
          <a:p>
            <a:pPr marL="0" lvl="0" indent="0" algn="l" rtl="0">
              <a:lnSpc>
                <a:spcPct val="110000"/>
              </a:lnSpc>
              <a:spcBef>
                <a:spcPts val="300"/>
              </a:spcBef>
              <a:spcAft>
                <a:spcPts val="0"/>
              </a:spcAft>
              <a:buNone/>
            </a:pPr>
            <a:r>
              <a:rPr lang="en-US" sz="1600" b="1">
                <a:solidFill>
                  <a:srgbClr val="000000"/>
                </a:solidFill>
              </a:rPr>
              <a:t>Remote participants </a:t>
            </a:r>
            <a:endParaRPr sz="1600">
              <a:solidFill>
                <a:srgbClr val="000000"/>
              </a:solidFill>
            </a:endParaRPr>
          </a:p>
          <a:p>
            <a:pPr marL="457200" lvl="0" indent="-330200" algn="l" rtl="0">
              <a:lnSpc>
                <a:spcPct val="110000"/>
              </a:lnSpc>
              <a:spcBef>
                <a:spcPts val="300"/>
              </a:spcBef>
              <a:spcAft>
                <a:spcPts val="0"/>
              </a:spcAft>
              <a:buClr>
                <a:srgbClr val="000000"/>
              </a:buClr>
              <a:buSzPts val="1600"/>
              <a:buChar char="●"/>
            </a:pPr>
            <a:r>
              <a:rPr lang="en-US" sz="1600">
                <a:solidFill>
                  <a:srgbClr val="000000"/>
                </a:solidFill>
              </a:rPr>
              <a:t>Make sure your audio and video are off unless you are chairing or presenting during a session.</a:t>
            </a:r>
            <a:endParaRPr sz="160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a:solidFill>
                  <a:srgbClr val="000000"/>
                </a:solidFill>
              </a:rPr>
              <a:t>Use of a headset is strongly recommended.</a:t>
            </a:r>
            <a:endParaRPr sz="1600">
              <a:solidFill>
                <a:srgbClr val="000000"/>
              </a:solidFill>
            </a:endParaRPr>
          </a:p>
        </p:txBody>
      </p:sp>
      <p:sp>
        <p:nvSpPr>
          <p:cNvPr id="121" name="Google Shape;121;p22"/>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p>
            <a:pPr marL="0" lvl="0" indent="0" algn="r" rtl="0">
              <a:spcBef>
                <a:spcPts val="0"/>
              </a:spcBef>
              <a:spcAft>
                <a:spcPts val="0"/>
              </a:spcAft>
              <a:buClr>
                <a:srgbClr val="737373"/>
              </a:buClr>
              <a:buSzPts val="1000"/>
              <a:buFont typeface="Roboto"/>
              <a:buNone/>
            </a:pPr>
            <a:fld id="{00000000-1234-1234-1234-123412341234}" type="slidenum">
              <a:rPr lang="en-US"/>
              <a:t>5</a:t>
            </a:fld>
            <a:endParaRPr/>
          </a:p>
        </p:txBody>
      </p:sp>
      <p:sp>
        <p:nvSpPr>
          <p:cNvPr id="122" name="Google Shape;122;p22"/>
          <p:cNvSpPr txBox="1"/>
          <p:nvPr/>
        </p:nvSpPr>
        <p:spPr>
          <a:xfrm>
            <a:off x="1709550" y="218225"/>
            <a:ext cx="5724900" cy="667800"/>
          </a:xfrm>
          <a:prstGeom prst="rect">
            <a:avLst/>
          </a:prstGeom>
          <a:noFill/>
          <a:ln>
            <a:noFill/>
          </a:ln>
        </p:spPr>
        <p:txBody>
          <a:bodyPr spcFirstLastPara="1" wrap="square" lIns="91425" tIns="91425" rIns="91425" bIns="91425" anchor="t" anchorCtr="0">
            <a:noAutofit/>
          </a:bodyPr>
          <a:lstStyle/>
          <a:p>
            <a:pPr marL="0" lvl="0" indent="0" algn="ctr" rtl="0">
              <a:lnSpc>
                <a:spcPct val="110000"/>
              </a:lnSpc>
              <a:spcBef>
                <a:spcPts val="300"/>
              </a:spcBef>
              <a:spcAft>
                <a:spcPts val="0"/>
              </a:spcAft>
              <a:buNone/>
            </a:pPr>
            <a:r>
              <a:rPr lang="en-US" sz="2400">
                <a:solidFill>
                  <a:srgbClr val="FFE599"/>
                </a:solidFill>
                <a:latin typeface="Montserrat"/>
                <a:ea typeface="Montserrat"/>
                <a:cs typeface="Montserrat"/>
                <a:sym typeface="Montserrat"/>
              </a:rPr>
              <a:t>This session is being recorded</a:t>
            </a:r>
            <a:endParaRPr sz="2400">
              <a:solidFill>
                <a:srgbClr val="FFE599"/>
              </a:solidFill>
              <a:latin typeface="Montserrat"/>
              <a:ea typeface="Montserrat"/>
              <a:cs typeface="Montserrat"/>
              <a:sym typeface="Montserrat"/>
            </a:endParaRPr>
          </a:p>
        </p:txBody>
      </p:sp>
      <p:pic>
        <p:nvPicPr>
          <p:cNvPr id="123" name="Google Shape;123;p22"/>
          <p:cNvPicPr preferRelativeResize="0"/>
          <p:nvPr/>
        </p:nvPicPr>
        <p:blipFill>
          <a:blip r:embed="rId3">
            <a:alphaModFix/>
          </a:blip>
          <a:stretch>
            <a:fillRect/>
          </a:stretch>
        </p:blipFill>
        <p:spPr>
          <a:xfrm>
            <a:off x="6916950" y="2699300"/>
            <a:ext cx="1818475" cy="810300"/>
          </a:xfrm>
          <a:prstGeom prst="rect">
            <a:avLst/>
          </a:prstGeom>
          <a:noFill/>
          <a:ln>
            <a:noFill/>
          </a:ln>
          <a:effectLst>
            <a:outerShdw blurRad="114300" dist="19050" dir="3000000" algn="bl" rotWithShape="0">
              <a:srgbClr val="000000">
                <a:alpha val="5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p:txBody>
          <a:bodyPr anchor="ctr"/>
          <a:lstStyle/>
          <a:p>
            <a:r>
              <a:rPr lang="en-001" dirty="0"/>
              <a:t>Notetaker</a:t>
            </a:r>
            <a:endParaRPr lang="en-US" dirty="0"/>
          </a:p>
        </p:txBody>
      </p:sp>
      <p:sp>
        <p:nvSpPr>
          <p:cNvPr id="3" name="Text Placeholder 2">
            <a:extLst>
              <a:ext uri="{FF2B5EF4-FFF2-40B4-BE49-F238E27FC236}">
                <a16:creationId xmlns:a16="http://schemas.microsoft.com/office/drawing/2014/main" id="{DA4A6F5D-9442-B583-BAB9-5A102B90EC22}"/>
              </a:ext>
            </a:extLst>
          </p:cNvPr>
          <p:cNvSpPr>
            <a:spLocks noGrp="1"/>
          </p:cNvSpPr>
          <p:nvPr>
            <p:ph type="body" idx="1"/>
          </p:nvPr>
        </p:nvSpPr>
        <p:spPr/>
        <p:txBody>
          <a:bodyPr/>
          <a:lstStyle/>
          <a:p>
            <a:r>
              <a:rPr lang="en-001" dirty="0"/>
              <a:t>We need a volunteer for notetaking.</a:t>
            </a:r>
          </a:p>
          <a:p>
            <a:r>
              <a:rPr lang="en-US" dirty="0">
                <a:hlinkClick r:id="rId3"/>
              </a:rPr>
              <a:t>https://notes.ietf.org/notes-ietf-123-bmwg-ippm</a:t>
            </a:r>
            <a:r>
              <a:rPr lang="en-001" dirty="0">
                <a:hlinkClick r:id="rId3"/>
              </a:rPr>
              <a:t> </a:t>
            </a:r>
            <a:endParaRPr lang="en-001" dirty="0"/>
          </a:p>
          <a:p>
            <a:endParaRPr lang="en-US" dirty="0"/>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3471097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p:txBody>
          <a:bodyPr anchor="ctr"/>
          <a:lstStyle/>
          <a:p>
            <a:r>
              <a:rPr lang="en-US" dirty="0"/>
              <a:t>Agenda</a:t>
            </a:r>
            <a:r>
              <a:rPr lang="en-001" dirty="0"/>
              <a:t> – </a:t>
            </a:r>
            <a:r>
              <a:rPr lang="de-CH" dirty="0"/>
              <a:t>Working Group</a:t>
            </a:r>
            <a:r>
              <a:rPr lang="en-001" dirty="0"/>
              <a:t> </a:t>
            </a:r>
            <a:r>
              <a:rPr lang="de-CH" dirty="0" err="1"/>
              <a:t>Documents</a:t>
            </a:r>
            <a:endParaRPr lang="en-US" dirty="0"/>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8" name="Picture 7">
            <a:extLst>
              <a:ext uri="{FF2B5EF4-FFF2-40B4-BE49-F238E27FC236}">
                <a16:creationId xmlns:a16="http://schemas.microsoft.com/office/drawing/2014/main" id="{3B423F61-D9C7-3A26-3D5D-A6278B860C6E}"/>
              </a:ext>
            </a:extLst>
          </p:cNvPr>
          <p:cNvPicPr>
            <a:picLocks noChangeAspect="1"/>
          </p:cNvPicPr>
          <p:nvPr/>
        </p:nvPicPr>
        <p:blipFill>
          <a:blip r:embed="rId2"/>
          <a:stretch>
            <a:fillRect/>
          </a:stretch>
        </p:blipFill>
        <p:spPr>
          <a:xfrm>
            <a:off x="471900" y="1858170"/>
            <a:ext cx="6541074" cy="3067107"/>
          </a:xfrm>
          <a:prstGeom prst="rect">
            <a:avLst/>
          </a:prstGeom>
        </p:spPr>
      </p:pic>
    </p:spTree>
    <p:extLst>
      <p:ext uri="{BB962C8B-B14F-4D97-AF65-F5344CB8AC3E}">
        <p14:creationId xmlns:p14="http://schemas.microsoft.com/office/powerpoint/2010/main" val="2332748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p:txBody>
          <a:bodyPr anchor="ctr"/>
          <a:lstStyle/>
          <a:p>
            <a:r>
              <a:rPr lang="en-US" dirty="0"/>
              <a:t>Agenda</a:t>
            </a:r>
            <a:r>
              <a:rPr lang="en-001" dirty="0"/>
              <a:t> – </a:t>
            </a:r>
            <a:r>
              <a:rPr lang="de-CH" dirty="0" err="1"/>
              <a:t>Proposed</a:t>
            </a:r>
            <a:r>
              <a:rPr lang="de-CH" dirty="0"/>
              <a:t> Work</a:t>
            </a:r>
            <a:endParaRPr lang="en-US" dirty="0"/>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5" name="TextBox 4">
            <a:extLst>
              <a:ext uri="{FF2B5EF4-FFF2-40B4-BE49-F238E27FC236}">
                <a16:creationId xmlns:a16="http://schemas.microsoft.com/office/drawing/2014/main" id="{4415A45C-D066-654C-3989-5671669230C8}"/>
              </a:ext>
            </a:extLst>
          </p:cNvPr>
          <p:cNvSpPr txBox="1"/>
          <p:nvPr/>
        </p:nvSpPr>
        <p:spPr>
          <a:xfrm>
            <a:off x="1665297" y="3410195"/>
            <a:ext cx="2657324" cy="246221"/>
          </a:xfrm>
          <a:prstGeom prst="rect">
            <a:avLst/>
          </a:prstGeom>
          <a:noFill/>
        </p:spPr>
        <p:txBody>
          <a:bodyPr wrap="square">
            <a:spAutoFit/>
          </a:bodyPr>
          <a:lstStyle/>
          <a:p>
            <a:r>
              <a:rPr lang="en-GB" sz="1000" dirty="0">
                <a:solidFill>
                  <a:schemeClr val="accent4"/>
                </a:solidFill>
                <a:latin typeface="Inter" panose="020B0604020202020204" charset="0"/>
                <a:ea typeface="Inter" panose="020B0604020202020204" charset="0"/>
              </a:rPr>
              <a:t>draft-</a:t>
            </a:r>
            <a:r>
              <a:rPr lang="en-GB" sz="1000" dirty="0" err="1">
                <a:solidFill>
                  <a:schemeClr val="accent4"/>
                </a:solidFill>
                <a:latin typeface="Inter" panose="020B0604020202020204" charset="0"/>
                <a:ea typeface="Inter" panose="020B0604020202020204" charset="0"/>
              </a:rPr>
              <a:t>ietf</a:t>
            </a:r>
            <a:r>
              <a:rPr lang="en-GB" sz="1000" dirty="0">
                <a:solidFill>
                  <a:schemeClr val="accent4"/>
                </a:solidFill>
                <a:latin typeface="Inter" panose="020B0604020202020204" charset="0"/>
                <a:ea typeface="Inter" panose="020B0604020202020204" charset="0"/>
              </a:rPr>
              <a:t>-opsawg-</a:t>
            </a:r>
            <a:r>
              <a:rPr lang="en-GB" sz="1000" dirty="0" err="1">
                <a:solidFill>
                  <a:schemeClr val="accent4"/>
                </a:solidFill>
                <a:latin typeface="Inter" panose="020B0604020202020204" charset="0"/>
                <a:ea typeface="Inter" panose="020B0604020202020204" charset="0"/>
              </a:rPr>
              <a:t>oam</a:t>
            </a:r>
            <a:r>
              <a:rPr lang="en-GB" sz="1000" dirty="0">
                <a:solidFill>
                  <a:schemeClr val="accent4"/>
                </a:solidFill>
                <a:latin typeface="Inter" panose="020B0604020202020204" charset="0"/>
                <a:ea typeface="Inter" panose="020B0604020202020204" charset="0"/>
              </a:rPr>
              <a:t>-characterization</a:t>
            </a:r>
            <a:endParaRPr lang="de-CH" sz="1000" dirty="0">
              <a:solidFill>
                <a:schemeClr val="accent4"/>
              </a:solidFill>
              <a:latin typeface="Inter" panose="020B0604020202020204" charset="0"/>
              <a:ea typeface="Inter" panose="020B0604020202020204" charset="0"/>
            </a:endParaRPr>
          </a:p>
        </p:txBody>
      </p:sp>
      <p:sp>
        <p:nvSpPr>
          <p:cNvPr id="6" name="TextBox 5">
            <a:extLst>
              <a:ext uri="{FF2B5EF4-FFF2-40B4-BE49-F238E27FC236}">
                <a16:creationId xmlns:a16="http://schemas.microsoft.com/office/drawing/2014/main" id="{56370054-45B6-FE84-EE9A-AAE2E1DB87A7}"/>
              </a:ext>
            </a:extLst>
          </p:cNvPr>
          <p:cNvSpPr txBox="1"/>
          <p:nvPr/>
        </p:nvSpPr>
        <p:spPr>
          <a:xfrm>
            <a:off x="5431544" y="3410194"/>
            <a:ext cx="939358" cy="246221"/>
          </a:xfrm>
          <a:prstGeom prst="rect">
            <a:avLst/>
          </a:prstGeom>
          <a:noFill/>
        </p:spPr>
        <p:txBody>
          <a:bodyPr wrap="square">
            <a:spAutoFit/>
          </a:bodyPr>
          <a:lstStyle/>
          <a:p>
            <a:r>
              <a:rPr lang="en-GB" sz="1000" dirty="0">
                <a:solidFill>
                  <a:schemeClr val="accent4"/>
                </a:solidFill>
                <a:latin typeface="Inter" panose="020B0604020202020204" charset="0"/>
                <a:ea typeface="Inter" panose="020B0604020202020204" charset="0"/>
              </a:rPr>
              <a:t>T. Graf</a:t>
            </a:r>
            <a:endParaRPr lang="de-CH" sz="1000" dirty="0">
              <a:solidFill>
                <a:schemeClr val="accent4"/>
              </a:solidFill>
              <a:latin typeface="Inter" panose="020B0604020202020204" charset="0"/>
              <a:ea typeface="Inter" panose="020B0604020202020204" charset="0"/>
            </a:endParaRPr>
          </a:p>
        </p:txBody>
      </p:sp>
      <p:pic>
        <p:nvPicPr>
          <p:cNvPr id="10" name="Picture 9">
            <a:extLst>
              <a:ext uri="{FF2B5EF4-FFF2-40B4-BE49-F238E27FC236}">
                <a16:creationId xmlns:a16="http://schemas.microsoft.com/office/drawing/2014/main" id="{2F01ACCD-F730-EE43-3E47-AC8C0118F619}"/>
              </a:ext>
            </a:extLst>
          </p:cNvPr>
          <p:cNvPicPr>
            <a:picLocks noChangeAspect="1"/>
          </p:cNvPicPr>
          <p:nvPr/>
        </p:nvPicPr>
        <p:blipFill>
          <a:blip r:embed="rId3"/>
          <a:stretch>
            <a:fillRect/>
          </a:stretch>
        </p:blipFill>
        <p:spPr>
          <a:xfrm>
            <a:off x="471900" y="2362298"/>
            <a:ext cx="7973538" cy="2095792"/>
          </a:xfrm>
          <a:prstGeom prst="rect">
            <a:avLst/>
          </a:prstGeom>
        </p:spPr>
      </p:pic>
    </p:spTree>
    <p:extLst>
      <p:ext uri="{BB962C8B-B14F-4D97-AF65-F5344CB8AC3E}">
        <p14:creationId xmlns:p14="http://schemas.microsoft.com/office/powerpoint/2010/main" val="703495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p:txBody>
          <a:bodyPr anchor="ctr"/>
          <a:lstStyle/>
          <a:p>
            <a:r>
              <a:rPr lang="en-001" dirty="0"/>
              <a:t>Document Updates Since IETF 12</a:t>
            </a:r>
            <a:r>
              <a:rPr lang="de-CH" dirty="0"/>
              <a:t>2</a:t>
            </a:r>
            <a:endParaRPr lang="en-US" dirty="0"/>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3" name="Text Placeholder 2">
            <a:extLst>
              <a:ext uri="{FF2B5EF4-FFF2-40B4-BE49-F238E27FC236}">
                <a16:creationId xmlns:a16="http://schemas.microsoft.com/office/drawing/2014/main" id="{FED4E835-D652-159B-D0CD-7FC58A509645}"/>
              </a:ext>
            </a:extLst>
          </p:cNvPr>
          <p:cNvSpPr>
            <a:spLocks noGrp="1"/>
          </p:cNvSpPr>
          <p:nvPr>
            <p:ph type="body" idx="1"/>
          </p:nvPr>
        </p:nvSpPr>
        <p:spPr>
          <a:xfrm>
            <a:off x="471900" y="1919074"/>
            <a:ext cx="8222100" cy="2710201"/>
          </a:xfrm>
        </p:spPr>
        <p:txBody>
          <a:bodyPr/>
          <a:lstStyle/>
          <a:p>
            <a:r>
              <a:rPr lang="de-CH" dirty="0"/>
              <a:t>Text</a:t>
            </a:r>
            <a:endParaRPr lang="en-001" dirty="0"/>
          </a:p>
          <a:p>
            <a:pPr lvl="1"/>
            <a:r>
              <a:rPr lang="de-CH" dirty="0"/>
              <a:t>Text</a:t>
            </a:r>
            <a:endParaRPr lang="en-001" dirty="0"/>
          </a:p>
          <a:p>
            <a:r>
              <a:rPr lang="de-CH" dirty="0"/>
              <a:t>Text</a:t>
            </a:r>
            <a:endParaRPr lang="en-001" dirty="0"/>
          </a:p>
          <a:p>
            <a:pPr lvl="1"/>
            <a:r>
              <a:rPr lang="de-CH" dirty="0"/>
              <a:t>Text</a:t>
            </a:r>
            <a:endParaRPr lang="en-001" dirty="0"/>
          </a:p>
          <a:p>
            <a:r>
              <a:rPr lang="de-CH" dirty="0"/>
              <a:t>Text</a:t>
            </a:r>
            <a:endParaRPr lang="en-001" dirty="0"/>
          </a:p>
          <a:p>
            <a:pPr lvl="1"/>
            <a:r>
              <a:rPr lang="de-CH" dirty="0"/>
              <a:t>Text</a:t>
            </a:r>
            <a:endParaRPr lang="en-001" dirty="0"/>
          </a:p>
        </p:txBody>
      </p:sp>
    </p:spTree>
    <p:extLst>
      <p:ext uri="{BB962C8B-B14F-4D97-AF65-F5344CB8AC3E}">
        <p14:creationId xmlns:p14="http://schemas.microsoft.com/office/powerpoint/2010/main" val="1372742302"/>
      </p:ext>
    </p:extLst>
  </p:cSld>
  <p:clrMapOvr>
    <a:masterClrMapping/>
  </p:clrMapOvr>
</p:sld>
</file>

<file path=ppt/theme/theme1.xml><?xml version="1.0" encoding="utf-8"?>
<a:theme xmlns:a="http://schemas.openxmlformats.org/drawingml/2006/main" name="Material">
  <a:themeElements>
    <a:clrScheme name="Material">
      <a:dk1>
        <a:srgbClr val="002D3C"/>
      </a:dk1>
      <a:lt1>
        <a:srgbClr val="4285F4"/>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ETF Template">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aterial">
  <a:themeElements>
    <a:clrScheme name="Material">
      <a:dk1>
        <a:srgbClr val="000000"/>
      </a:dk1>
      <a:lt1>
        <a:srgbClr val="FFFFFF"/>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28792A905D4FBE4781303B372FFF56B7" ma:contentTypeVersion="18" ma:contentTypeDescription="Ein neues Dokument erstellen." ma:contentTypeScope="" ma:versionID="1bed101c48ab8d637c0f10f3a19033d6">
  <xsd:schema xmlns:xsd="http://www.w3.org/2001/XMLSchema" xmlns:xs="http://www.w3.org/2001/XMLSchema" xmlns:p="http://schemas.microsoft.com/office/2006/metadata/properties" xmlns:ns3="3e5e162a-5953-4fde-83b3-9639e6ab13bb" xmlns:ns4="266fa233-377d-43d6-82a1-e70154e55ff7" targetNamespace="http://schemas.microsoft.com/office/2006/metadata/properties" ma:root="true" ma:fieldsID="ad54ca06dfd6fdd081bd33575dcf7e57" ns3:_="" ns4:_="">
    <xsd:import namespace="3e5e162a-5953-4fde-83b3-9639e6ab13bb"/>
    <xsd:import namespace="266fa233-377d-43d6-82a1-e70154e55ff7"/>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AutoKeyPoints" minOccurs="0"/>
                <xsd:element ref="ns3:MediaServiceKeyPoints" minOccurs="0"/>
                <xsd:element ref="ns3:MediaLengthInSeconds"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e5e162a-5953-4fde-83b3-9639e6ab13b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66fa233-377d-43d6-82a1-e70154e55ff7" elementFormDefault="qualified">
    <xsd:import namespace="http://schemas.microsoft.com/office/2006/documentManagement/types"/>
    <xsd:import namespace="http://schemas.microsoft.com/office/infopath/2007/PartnerControls"/>
    <xsd:element name="SharedWithUsers" ma:index="16"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Freigegeben für - Details" ma:internalName="SharedWithDetails" ma:readOnly="true">
      <xsd:simpleType>
        <xsd:restriction base="dms:Note">
          <xsd:maxLength value="255"/>
        </xsd:restriction>
      </xsd:simpleType>
    </xsd:element>
    <xsd:element name="SharingHintHash" ma:index="18" nillable="true" ma:displayName="Freigabehinweis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3e5e162a-5953-4fde-83b3-9639e6ab13bb" xsi:nil="true"/>
  </documentManagement>
</p:properties>
</file>

<file path=customXml/itemProps1.xml><?xml version="1.0" encoding="utf-8"?>
<ds:datastoreItem xmlns:ds="http://schemas.openxmlformats.org/officeDocument/2006/customXml" ds:itemID="{F4805544-B524-4E4A-B7C1-6ABFC59992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e5e162a-5953-4fde-83b3-9639e6ab13bb"/>
    <ds:schemaRef ds:uri="266fa233-377d-43d6-82a1-e70154e55ff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104BBC9-6B71-4DC1-A0E0-1E198363AC7F}">
  <ds:schemaRefs>
    <ds:schemaRef ds:uri="http://schemas.microsoft.com/sharepoint/v3/contenttype/forms"/>
  </ds:schemaRefs>
</ds:datastoreItem>
</file>

<file path=customXml/itemProps3.xml><?xml version="1.0" encoding="utf-8"?>
<ds:datastoreItem xmlns:ds="http://schemas.openxmlformats.org/officeDocument/2006/customXml" ds:itemID="{3D7021EF-4D3D-4708-92FB-F2CD02CEF7A1}">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3e5e162a-5953-4fde-83b3-9639e6ab13bb"/>
    <ds:schemaRef ds:uri="266fa233-377d-43d6-82a1-e70154e55ff7"/>
    <ds:schemaRef ds:uri="http://purl.org/dc/terms/"/>
    <ds:schemaRef ds:uri="http://www.w3.org/XML/1998/namespace"/>
    <ds:schemaRef ds:uri="http://purl.org/dc/dcmitype/"/>
  </ds:schemaRefs>
</ds:datastoreItem>
</file>

<file path=docMetadata/LabelInfo.xml><?xml version="1.0" encoding="utf-8"?>
<clbl:labelList xmlns:clbl="http://schemas.microsoft.com/office/2020/mipLabelMetadata">
  <clbl:label id="{2e1fccfb-80ca-4fe1-a574-1516544edb53}" enabled="1" method="Standard" siteId="{364e5b87-c1c7-420d-9bee-c35d19b557a1}" removed="0"/>
  <clbl:label id="{92e84ceb-fbfd-47ab-be52-080c6b87953f}" enabled="0" method="" siteId="{92e84ceb-fbfd-47ab-be52-080c6b87953f}" removed="1"/>
</clbl:labelList>
</file>

<file path=docProps/app.xml><?xml version="1.0" encoding="utf-8"?>
<Properties xmlns="http://schemas.openxmlformats.org/officeDocument/2006/extended-properties" xmlns:vt="http://schemas.openxmlformats.org/officeDocument/2006/docPropsVTypes">
  <TotalTime>0</TotalTime>
  <Words>1015</Words>
  <Application>Microsoft Office PowerPoint</Application>
  <PresentationFormat>On-screen Show (16:9)</PresentationFormat>
  <Paragraphs>77</Paragraphs>
  <Slides>10</Slides>
  <Notes>9</Notes>
  <HiddenSlides>1</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10</vt:i4>
      </vt:variant>
    </vt:vector>
  </HeadingPairs>
  <TitlesOfParts>
    <vt:vector size="19" baseType="lpstr">
      <vt:lpstr>Inter</vt:lpstr>
      <vt:lpstr>Open Sans</vt:lpstr>
      <vt:lpstr>Montserrat</vt:lpstr>
      <vt:lpstr>Open Sans SemiBold</vt:lpstr>
      <vt:lpstr>Arial</vt:lpstr>
      <vt:lpstr>Roboto</vt:lpstr>
      <vt:lpstr>Open Sans Medium</vt:lpstr>
      <vt:lpstr>Material</vt:lpstr>
      <vt:lpstr>IETF Template</vt:lpstr>
      <vt:lpstr>IETF 123 BMWG &amp; IPPM</vt:lpstr>
      <vt:lpstr>Note Well</vt:lpstr>
      <vt:lpstr>Note Really Well</vt:lpstr>
      <vt:lpstr>IPPM charter</vt:lpstr>
      <vt:lpstr>IETF 123 Meeting Tips</vt:lpstr>
      <vt:lpstr>Notetaker</vt:lpstr>
      <vt:lpstr>Agenda – Working Group Documents</vt:lpstr>
      <vt:lpstr>Agenda – Proposed Work</vt:lpstr>
      <vt:lpstr>Document Updates Since IETF 122</vt:lpstr>
      <vt:lpstr>Resources for IETF 123 Madrid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Graf Thomas, INI-NET-VNC-E2E</dc:creator>
  <cp:lastModifiedBy>Graf Thomas, SCS-INI-NET-VNC-E2E</cp:lastModifiedBy>
  <cp:revision>4</cp:revision>
  <dcterms:modified xsi:type="dcterms:W3CDTF">2025-07-10T05:55:23Z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0x01010028792A905D4FBE4781303B372FFF56B7</vt:lpwstr>
  </property>
</Properties>
</file>