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19"/>
  </p:notesMasterIdLst>
  <p:sldIdLst>
    <p:sldId id="256" r:id="rId6"/>
    <p:sldId id="257" r:id="rId7"/>
    <p:sldId id="258" r:id="rId8"/>
    <p:sldId id="259" r:id="rId9"/>
    <p:sldId id="270" r:id="rId10"/>
    <p:sldId id="268" r:id="rId11"/>
    <p:sldId id="267" r:id="rId12"/>
    <p:sldId id="261" r:id="rId13"/>
    <p:sldId id="263" r:id="rId14"/>
    <p:sldId id="273" r:id="rId15"/>
    <p:sldId id="269" r:id="rId16"/>
    <p:sldId id="275" r:id="rId17"/>
    <p:sldId id="260" r:id="rId18"/>
  </p:sldIdLst>
  <p:sldSz cx="9144000" cy="5143500" type="screen16x9"/>
  <p:notesSz cx="6858000" cy="9144000"/>
  <p:embeddedFontLst>
    <p:embeddedFont>
      <p:font typeface="Inter" panose="020B060402020202020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
      <p:font typeface="Open Sans" panose="020B0606030504020204" pitchFamily="34" charset="0"/>
      <p:regular r:id="rId28"/>
      <p:bold r:id="rId29"/>
      <p:italic r:id="rId30"/>
      <p:boldItalic r:id="rId31"/>
    </p:embeddedFont>
    <p:embeddedFont>
      <p:font typeface="Open Sans Medium" panose="020B0604020202020204" charset="0"/>
      <p:regular r:id="rId32"/>
      <p:bold r:id="rId33"/>
      <p:italic r:id="rId34"/>
      <p:boldItalic r:id="rId35"/>
    </p:embeddedFont>
    <p:embeddedFont>
      <p:font typeface="Open Sans SemiBold" panose="020B0706030804020204" pitchFamily="34" charset="0"/>
      <p:bold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guide orient="horz" pos="164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7.fntdata"/><Relationship Id="rId39" Type="http://schemas.openxmlformats.org/officeDocument/2006/relationships/font" Target="fonts/font20.fntdata"/><Relationship Id="rId3" Type="http://schemas.openxmlformats.org/officeDocument/2006/relationships/customXml" Target="../customXml/item3.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46"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font" Target="fonts/font22.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5.xml"/><Relationship Id="rId19" Type="http://schemas.openxmlformats.org/officeDocument/2006/relationships/notesMaster" Target="notesMasters/notesMaster1.xml"/><Relationship Id="rId31" Type="http://schemas.openxmlformats.org/officeDocument/2006/relationships/font" Target="fonts/font1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4A17EB0E-1735-4CE4-80FD-3FCD6FBD7F8C}"/>
    <pc:docChg chg="undo redo custSel addSld delSld modSld">
      <pc:chgData name="Marcus Ihlar" userId="3466507a-8f95-47f2-ae1b-ce7d6ca611a4" providerId="ADAL" clId="{4A17EB0E-1735-4CE4-80FD-3FCD6FBD7F8C}" dt="2025-07-16T12:32:28.448" v="940" actId="729"/>
      <pc:docMkLst>
        <pc:docMk/>
      </pc:docMkLst>
      <pc:sldChg chg="modSp mod">
        <pc:chgData name="Marcus Ihlar" userId="3466507a-8f95-47f2-ae1b-ce7d6ca611a4" providerId="ADAL" clId="{4A17EB0E-1735-4CE4-80FD-3FCD6FBD7F8C}" dt="2025-07-16T10:24:49.983" v="2" actId="6549"/>
        <pc:sldMkLst>
          <pc:docMk/>
          <pc:sldMk cId="0" sldId="256"/>
        </pc:sldMkLst>
        <pc:spChg chg="mod">
          <ac:chgData name="Marcus Ihlar" userId="3466507a-8f95-47f2-ae1b-ce7d6ca611a4" providerId="ADAL" clId="{4A17EB0E-1735-4CE4-80FD-3FCD6FBD7F8C}" dt="2025-07-16T10:24:49.983" v="2" actId="6549"/>
          <ac:spMkLst>
            <pc:docMk/>
            <pc:sldMk cId="0" sldId="256"/>
            <ac:spMk id="99" creationId="{00000000-0000-0000-0000-000000000000}"/>
          </ac:spMkLst>
        </pc:spChg>
      </pc:sldChg>
      <pc:sldChg chg="addSp delSp modSp mod">
        <pc:chgData name="Marcus Ihlar" userId="3466507a-8f95-47f2-ae1b-ce7d6ca611a4" providerId="ADAL" clId="{4A17EB0E-1735-4CE4-80FD-3FCD6FBD7F8C}" dt="2025-07-16T11:57:18.625" v="34" actId="20577"/>
        <pc:sldMkLst>
          <pc:docMk/>
          <pc:sldMk cId="2332748115" sldId="263"/>
        </pc:sldMkLst>
        <pc:spChg chg="mod">
          <ac:chgData name="Marcus Ihlar" userId="3466507a-8f95-47f2-ae1b-ce7d6ca611a4" providerId="ADAL" clId="{4A17EB0E-1735-4CE4-80FD-3FCD6FBD7F8C}" dt="2025-07-16T11:57:18.625" v="34" actId="20577"/>
          <ac:spMkLst>
            <pc:docMk/>
            <pc:sldMk cId="2332748115" sldId="263"/>
            <ac:spMk id="2" creationId="{0B9E15DC-F076-98D2-1BDF-BC01FEC9047B}"/>
          </ac:spMkLst>
        </pc:spChg>
        <pc:picChg chg="del">
          <ac:chgData name="Marcus Ihlar" userId="3466507a-8f95-47f2-ae1b-ce7d6ca611a4" providerId="ADAL" clId="{4A17EB0E-1735-4CE4-80FD-3FCD6FBD7F8C}" dt="2025-07-16T11:56:42.056" v="6" actId="478"/>
          <ac:picMkLst>
            <pc:docMk/>
            <pc:sldMk cId="2332748115" sldId="263"/>
            <ac:picMk id="5" creationId="{D3B1A1F3-3D81-6490-3FFD-0EF242AB0EF3}"/>
          </ac:picMkLst>
        </pc:picChg>
        <pc:picChg chg="add mod">
          <ac:chgData name="Marcus Ihlar" userId="3466507a-8f95-47f2-ae1b-ce7d6ca611a4" providerId="ADAL" clId="{4A17EB0E-1735-4CE4-80FD-3FCD6FBD7F8C}" dt="2025-07-16T11:56:51.741" v="9" actId="14100"/>
          <ac:picMkLst>
            <pc:docMk/>
            <pc:sldMk cId="2332748115" sldId="263"/>
            <ac:picMk id="6" creationId="{AF69D9F0-0475-E5B9-99EF-5B6341921C85}"/>
          </ac:picMkLst>
        </pc:picChg>
      </pc:sldChg>
      <pc:sldChg chg="del">
        <pc:chgData name="Marcus Ihlar" userId="3466507a-8f95-47f2-ae1b-ce7d6ca611a4" providerId="ADAL" clId="{4A17EB0E-1735-4CE4-80FD-3FCD6FBD7F8C}" dt="2025-07-16T11:57:37.489" v="35" actId="47"/>
        <pc:sldMkLst>
          <pc:docMk/>
          <pc:sldMk cId="703495152" sldId="264"/>
        </pc:sldMkLst>
      </pc:sldChg>
      <pc:sldChg chg="mod modShow">
        <pc:chgData name="Marcus Ihlar" userId="3466507a-8f95-47f2-ae1b-ce7d6ca611a4" providerId="ADAL" clId="{4A17EB0E-1735-4CE4-80FD-3FCD6FBD7F8C}" dt="2025-07-16T12:02:40.323" v="72" actId="729"/>
        <pc:sldMkLst>
          <pc:docMk/>
          <pc:sldMk cId="1372742302" sldId="266"/>
        </pc:sldMkLst>
      </pc:sldChg>
      <pc:sldChg chg="mod modShow">
        <pc:chgData name="Marcus Ihlar" userId="3466507a-8f95-47f2-ae1b-ce7d6ca611a4" providerId="ADAL" clId="{4A17EB0E-1735-4CE4-80FD-3FCD6FBD7F8C}" dt="2025-07-16T11:51:53.767" v="5" actId="729"/>
        <pc:sldMkLst>
          <pc:docMk/>
          <pc:sldMk cId="1383312952" sldId="267"/>
        </pc:sldMkLst>
      </pc:sldChg>
      <pc:sldChg chg="mod modShow">
        <pc:chgData name="Marcus Ihlar" userId="3466507a-8f95-47f2-ae1b-ce7d6ca611a4" providerId="ADAL" clId="{4A17EB0E-1735-4CE4-80FD-3FCD6FBD7F8C}" dt="2025-07-16T11:51:50.686" v="4" actId="729"/>
        <pc:sldMkLst>
          <pc:docMk/>
          <pc:sldMk cId="1659843495" sldId="268"/>
        </pc:sldMkLst>
      </pc:sldChg>
      <pc:sldChg chg="mod modShow">
        <pc:chgData name="Marcus Ihlar" userId="3466507a-8f95-47f2-ae1b-ce7d6ca611a4" providerId="ADAL" clId="{4A17EB0E-1735-4CE4-80FD-3FCD6FBD7F8C}" dt="2025-07-16T12:02:40.323" v="72" actId="729"/>
        <pc:sldMkLst>
          <pc:docMk/>
          <pc:sldMk cId="2128497270" sldId="269"/>
        </pc:sldMkLst>
      </pc:sldChg>
      <pc:sldChg chg="mod modShow">
        <pc:chgData name="Marcus Ihlar" userId="3466507a-8f95-47f2-ae1b-ce7d6ca611a4" providerId="ADAL" clId="{4A17EB0E-1735-4CE4-80FD-3FCD6FBD7F8C}" dt="2025-07-16T11:51:45.625" v="3" actId="729"/>
        <pc:sldMkLst>
          <pc:docMk/>
          <pc:sldMk cId="2434865477" sldId="270"/>
        </pc:sldMkLst>
      </pc:sldChg>
      <pc:sldChg chg="del">
        <pc:chgData name="Marcus Ihlar" userId="3466507a-8f95-47f2-ae1b-ce7d6ca611a4" providerId="ADAL" clId="{4A17EB0E-1735-4CE4-80FD-3FCD6FBD7F8C}" dt="2025-07-16T11:57:40.943" v="36" actId="47"/>
        <pc:sldMkLst>
          <pc:docMk/>
          <pc:sldMk cId="1859012803" sldId="271"/>
        </pc:sldMkLst>
      </pc:sldChg>
      <pc:sldChg chg="mod modShow">
        <pc:chgData name="Marcus Ihlar" userId="3466507a-8f95-47f2-ae1b-ce7d6ca611a4" providerId="ADAL" clId="{4A17EB0E-1735-4CE4-80FD-3FCD6FBD7F8C}" dt="2025-07-16T12:02:40.323" v="72" actId="729"/>
        <pc:sldMkLst>
          <pc:docMk/>
          <pc:sldMk cId="333926329" sldId="272"/>
        </pc:sldMkLst>
      </pc:sldChg>
      <pc:sldChg chg="addSp delSp modSp add mod">
        <pc:chgData name="Marcus Ihlar" userId="3466507a-8f95-47f2-ae1b-ce7d6ca611a4" providerId="ADAL" clId="{4A17EB0E-1735-4CE4-80FD-3FCD6FBD7F8C}" dt="2025-07-16T11:59:05.805" v="71" actId="1076"/>
        <pc:sldMkLst>
          <pc:docMk/>
          <pc:sldMk cId="4010886962" sldId="273"/>
        </pc:sldMkLst>
        <pc:spChg chg="mod">
          <ac:chgData name="Marcus Ihlar" userId="3466507a-8f95-47f2-ae1b-ce7d6ca611a4" providerId="ADAL" clId="{4A17EB0E-1735-4CE4-80FD-3FCD6FBD7F8C}" dt="2025-07-16T11:58:03.721" v="65" actId="20577"/>
          <ac:spMkLst>
            <pc:docMk/>
            <pc:sldMk cId="4010886962" sldId="273"/>
            <ac:spMk id="2" creationId="{B3968238-5AFC-3D8D-57E6-094B7654C671}"/>
          </ac:spMkLst>
        </pc:spChg>
        <pc:picChg chg="add mod">
          <ac:chgData name="Marcus Ihlar" userId="3466507a-8f95-47f2-ae1b-ce7d6ca611a4" providerId="ADAL" clId="{4A17EB0E-1735-4CE4-80FD-3FCD6FBD7F8C}" dt="2025-07-16T11:59:05.805" v="71" actId="1076"/>
          <ac:picMkLst>
            <pc:docMk/>
            <pc:sldMk cId="4010886962" sldId="273"/>
            <ac:picMk id="5" creationId="{5A6BBF29-543D-C48F-DA41-EAA3BB66C524}"/>
          </ac:picMkLst>
        </pc:picChg>
        <pc:picChg chg="del">
          <ac:chgData name="Marcus Ihlar" userId="3466507a-8f95-47f2-ae1b-ce7d6ca611a4" providerId="ADAL" clId="{4A17EB0E-1735-4CE4-80FD-3FCD6FBD7F8C}" dt="2025-07-16T11:58:50.200" v="66" actId="478"/>
          <ac:picMkLst>
            <pc:docMk/>
            <pc:sldMk cId="4010886962" sldId="273"/>
            <ac:picMk id="6" creationId="{82D65CB0-114D-523B-0039-3D77B5FB63FE}"/>
          </ac:picMkLst>
        </pc:picChg>
      </pc:sldChg>
      <pc:sldChg chg="add del">
        <pc:chgData name="Marcus Ihlar" userId="3466507a-8f95-47f2-ae1b-ce7d6ca611a4" providerId="ADAL" clId="{4A17EB0E-1735-4CE4-80FD-3FCD6FBD7F8C}" dt="2025-07-16T12:03:15.653" v="74"/>
        <pc:sldMkLst>
          <pc:docMk/>
          <pc:sldMk cId="2599558831" sldId="274"/>
        </pc:sldMkLst>
      </pc:sldChg>
      <pc:sldChg chg="modSp add mod modShow">
        <pc:chgData name="Marcus Ihlar" userId="3466507a-8f95-47f2-ae1b-ce7d6ca611a4" providerId="ADAL" clId="{4A17EB0E-1735-4CE4-80FD-3FCD6FBD7F8C}" dt="2025-07-16T12:32:28.448" v="940" actId="729"/>
        <pc:sldMkLst>
          <pc:docMk/>
          <pc:sldMk cId="2818455684" sldId="274"/>
        </pc:sldMkLst>
        <pc:spChg chg="mod">
          <ac:chgData name="Marcus Ihlar" userId="3466507a-8f95-47f2-ae1b-ce7d6ca611a4" providerId="ADAL" clId="{4A17EB0E-1735-4CE4-80FD-3FCD6FBD7F8C}" dt="2025-07-16T12:03:58.932" v="102"/>
          <ac:spMkLst>
            <pc:docMk/>
            <pc:sldMk cId="2818455684" sldId="274"/>
            <ac:spMk id="113" creationId="{CF68098D-516C-5B4E-8DEC-9B69F23B27D9}"/>
          </ac:spMkLst>
        </pc:spChg>
        <pc:spChg chg="mod">
          <ac:chgData name="Marcus Ihlar" userId="3466507a-8f95-47f2-ae1b-ce7d6ca611a4" providerId="ADAL" clId="{4A17EB0E-1735-4CE4-80FD-3FCD6FBD7F8C}" dt="2025-07-16T12:31:59.326" v="939" actId="20577"/>
          <ac:spMkLst>
            <pc:docMk/>
            <pc:sldMk cId="2818455684" sldId="274"/>
            <ac:spMk id="114" creationId="{7AEF2B62-F1E9-FAF8-239D-B5EE3D33896F}"/>
          </ac:spMkLst>
        </pc:spChg>
      </pc:sldChg>
    </pc:docChg>
  </pc:docChgLst>
  <pc:docChgLst>
    <pc:chgData name="Graf Thomas, SCS-INI-NET-VNC-E2E" userId="487bc3e3-9ce7-4cdd-b7b4-8899ea88d289" providerId="ADAL" clId="{C127F877-B98C-4883-8478-555082AE7AD5}"/>
    <pc:docChg chg="addSld delSld modSld">
      <pc:chgData name="Graf Thomas, SCS-INI-NET-VNC-E2E" userId="487bc3e3-9ce7-4cdd-b7b4-8899ea88d289" providerId="ADAL" clId="{C127F877-B98C-4883-8478-555082AE7AD5}" dt="2025-07-21T05:22:54.797" v="10" actId="14100"/>
      <pc:docMkLst>
        <pc:docMk/>
      </pc:docMkLst>
      <pc:sldChg chg="modSp mod">
        <pc:chgData name="Graf Thomas, SCS-INI-NET-VNC-E2E" userId="487bc3e3-9ce7-4cdd-b7b4-8899ea88d289" providerId="ADAL" clId="{C127F877-B98C-4883-8478-555082AE7AD5}" dt="2025-07-21T05:22:48.879" v="9" actId="14100"/>
        <pc:sldMkLst>
          <pc:docMk/>
          <pc:sldMk cId="0" sldId="260"/>
        </pc:sldMkLst>
        <pc:spChg chg="mod">
          <ac:chgData name="Graf Thomas, SCS-INI-NET-VNC-E2E" userId="487bc3e3-9ce7-4cdd-b7b4-8899ea88d289" providerId="ADAL" clId="{C127F877-B98C-4883-8478-555082AE7AD5}" dt="2025-07-21T05:22:48.879" v="9" actId="14100"/>
          <ac:spMkLst>
            <pc:docMk/>
            <pc:sldMk cId="0" sldId="260"/>
            <ac:spMk id="130" creationId="{00000000-0000-0000-0000-000000000000}"/>
          </ac:spMkLst>
        </pc:spChg>
      </pc:sldChg>
      <pc:sldChg chg="del">
        <pc:chgData name="Graf Thomas, SCS-INI-NET-VNC-E2E" userId="487bc3e3-9ce7-4cdd-b7b4-8899ea88d289" providerId="ADAL" clId="{C127F877-B98C-4883-8478-555082AE7AD5}" dt="2025-07-21T05:21:46.438" v="0" actId="47"/>
        <pc:sldMkLst>
          <pc:docMk/>
          <pc:sldMk cId="1372742302" sldId="266"/>
        </pc:sldMkLst>
      </pc:sldChg>
      <pc:sldChg chg="modSp mod">
        <pc:chgData name="Graf Thomas, SCS-INI-NET-VNC-E2E" userId="487bc3e3-9ce7-4cdd-b7b4-8899ea88d289" providerId="ADAL" clId="{C127F877-B98C-4883-8478-555082AE7AD5}" dt="2025-07-21T05:22:40.301" v="7" actId="14100"/>
        <pc:sldMkLst>
          <pc:docMk/>
          <pc:sldMk cId="2128497270" sldId="269"/>
        </pc:sldMkLst>
        <pc:spChg chg="mod">
          <ac:chgData name="Graf Thomas, SCS-INI-NET-VNC-E2E" userId="487bc3e3-9ce7-4cdd-b7b4-8899ea88d289" providerId="ADAL" clId="{C127F877-B98C-4883-8478-555082AE7AD5}" dt="2025-07-21T05:22:28.456" v="5" actId="255"/>
          <ac:spMkLst>
            <pc:docMk/>
            <pc:sldMk cId="2128497270" sldId="269"/>
            <ac:spMk id="2" creationId="{0B9E15DC-F076-98D2-1BDF-BC01FEC9047B}"/>
          </ac:spMkLst>
        </pc:spChg>
        <pc:spChg chg="mod">
          <ac:chgData name="Graf Thomas, SCS-INI-NET-VNC-E2E" userId="487bc3e3-9ce7-4cdd-b7b4-8899ea88d289" providerId="ADAL" clId="{C127F877-B98C-4883-8478-555082AE7AD5}" dt="2025-07-21T05:22:10.459" v="2"/>
          <ac:spMkLst>
            <pc:docMk/>
            <pc:sldMk cId="2128497270" sldId="269"/>
            <ac:spMk id="3" creationId="{FED4E835-D652-159B-D0CD-7FC58A509645}"/>
          </ac:spMkLst>
        </pc:spChg>
        <pc:spChg chg="mod">
          <ac:chgData name="Graf Thomas, SCS-INI-NET-VNC-E2E" userId="487bc3e3-9ce7-4cdd-b7b4-8899ea88d289" providerId="ADAL" clId="{C127F877-B98C-4883-8478-555082AE7AD5}" dt="2025-07-21T05:22:40.301" v="7" actId="14100"/>
          <ac:spMkLst>
            <pc:docMk/>
            <pc:sldMk cId="2128497270" sldId="269"/>
            <ac:spMk id="4" creationId="{D216BDC7-4DE9-D9D5-0725-BBEF6CFE8DF1}"/>
          </ac:spMkLst>
        </pc:spChg>
      </pc:sldChg>
      <pc:sldChg chg="del">
        <pc:chgData name="Graf Thomas, SCS-INI-NET-VNC-E2E" userId="487bc3e3-9ce7-4cdd-b7b4-8899ea88d289" providerId="ADAL" clId="{C127F877-B98C-4883-8478-555082AE7AD5}" dt="2025-07-21T05:21:46.438" v="0" actId="47"/>
        <pc:sldMkLst>
          <pc:docMk/>
          <pc:sldMk cId="333926329" sldId="272"/>
        </pc:sldMkLst>
      </pc:sldChg>
      <pc:sldChg chg="modSp mod">
        <pc:chgData name="Graf Thomas, SCS-INI-NET-VNC-E2E" userId="487bc3e3-9ce7-4cdd-b7b4-8899ea88d289" providerId="ADAL" clId="{C127F877-B98C-4883-8478-555082AE7AD5}" dt="2025-07-21T05:22:54.797" v="10" actId="14100"/>
        <pc:sldMkLst>
          <pc:docMk/>
          <pc:sldMk cId="4010886962" sldId="273"/>
        </pc:sldMkLst>
        <pc:spChg chg="mod">
          <ac:chgData name="Graf Thomas, SCS-INI-NET-VNC-E2E" userId="487bc3e3-9ce7-4cdd-b7b4-8899ea88d289" providerId="ADAL" clId="{C127F877-B98C-4883-8478-555082AE7AD5}" dt="2025-07-21T05:22:54.797" v="10" actId="14100"/>
          <ac:spMkLst>
            <pc:docMk/>
            <pc:sldMk cId="4010886962" sldId="273"/>
            <ac:spMk id="4" creationId="{1AFCF45B-0E8A-7415-4D93-1105E1E0B68A}"/>
          </ac:spMkLst>
        </pc:spChg>
      </pc:sldChg>
      <pc:sldChg chg="del">
        <pc:chgData name="Graf Thomas, SCS-INI-NET-VNC-E2E" userId="487bc3e3-9ce7-4cdd-b7b4-8899ea88d289" providerId="ADAL" clId="{C127F877-B98C-4883-8478-555082AE7AD5}" dt="2025-07-21T05:22:33.541" v="6" actId="47"/>
        <pc:sldMkLst>
          <pc:docMk/>
          <pc:sldMk cId="2818455684" sldId="274"/>
        </pc:sldMkLst>
      </pc:sldChg>
      <pc:sldChg chg="modSp add mod">
        <pc:chgData name="Graf Thomas, SCS-INI-NET-VNC-E2E" userId="487bc3e3-9ce7-4cdd-b7b4-8899ea88d289" providerId="ADAL" clId="{C127F877-B98C-4883-8478-555082AE7AD5}" dt="2025-07-21T05:22:44.965" v="8" actId="14100"/>
        <pc:sldMkLst>
          <pc:docMk/>
          <pc:sldMk cId="279194193" sldId="275"/>
        </pc:sldMkLst>
        <pc:spChg chg="mod">
          <ac:chgData name="Graf Thomas, SCS-INI-NET-VNC-E2E" userId="487bc3e3-9ce7-4cdd-b7b4-8899ea88d289" providerId="ADAL" clId="{C127F877-B98C-4883-8478-555082AE7AD5}" dt="2025-07-21T05:22:44.965" v="8" actId="14100"/>
          <ac:spMkLst>
            <pc:docMk/>
            <pc:sldMk cId="279194193" sldId="275"/>
            <ac:spMk id="4" creationId="{D216BDC7-4DE9-D9D5-0725-BBEF6CFE8DF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8979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24 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9F39D-D2DB-422E-CF85-ADD0E4D19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68238-5AFC-3D8D-57E6-094B7654C671}"/>
              </a:ext>
            </a:extLst>
          </p:cNvPr>
          <p:cNvSpPr>
            <a:spLocks noGrp="1"/>
          </p:cNvSpPr>
          <p:nvPr>
            <p:ph type="title"/>
          </p:nvPr>
        </p:nvSpPr>
        <p:spPr/>
        <p:txBody>
          <a:bodyPr anchor="ctr"/>
          <a:lstStyle/>
          <a:p>
            <a:r>
              <a:rPr lang="en-US" dirty="0"/>
              <a:t>Agenda</a:t>
            </a:r>
            <a:r>
              <a:rPr lang="en-001" dirty="0"/>
              <a:t> – </a:t>
            </a:r>
            <a:r>
              <a:rPr lang="de-CH" dirty="0"/>
              <a:t>L</a:t>
            </a:r>
            <a:r>
              <a:rPr lang="en-001" dirty="0" err="1"/>
              <a:t>ightning</a:t>
            </a:r>
            <a:r>
              <a:rPr lang="en-001" dirty="0"/>
              <a:t> Talks</a:t>
            </a:r>
            <a:endParaRPr lang="en-US" dirty="0"/>
          </a:p>
        </p:txBody>
      </p:sp>
      <p:sp>
        <p:nvSpPr>
          <p:cNvPr id="4" name="Slide Number Placeholder 3">
            <a:extLst>
              <a:ext uri="{FF2B5EF4-FFF2-40B4-BE49-F238E27FC236}">
                <a16:creationId xmlns:a16="http://schemas.microsoft.com/office/drawing/2014/main" id="{1AFCF45B-0E8A-7415-4D93-1105E1E0B68A}"/>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5" name="Picture 4">
            <a:extLst>
              <a:ext uri="{FF2B5EF4-FFF2-40B4-BE49-F238E27FC236}">
                <a16:creationId xmlns:a16="http://schemas.microsoft.com/office/drawing/2014/main" id="{5A6BBF29-543D-C48F-DA41-EAA3BB66C524}"/>
              </a:ext>
            </a:extLst>
          </p:cNvPr>
          <p:cNvPicPr>
            <a:picLocks noChangeAspect="1"/>
          </p:cNvPicPr>
          <p:nvPr/>
        </p:nvPicPr>
        <p:blipFill>
          <a:blip r:embed="rId2"/>
          <a:stretch>
            <a:fillRect/>
          </a:stretch>
        </p:blipFill>
        <p:spPr>
          <a:xfrm>
            <a:off x="393926" y="1898610"/>
            <a:ext cx="8149195" cy="2826188"/>
          </a:xfrm>
          <a:prstGeom prst="rect">
            <a:avLst/>
          </a:prstGeom>
        </p:spPr>
      </p:pic>
    </p:spTree>
    <p:extLst>
      <p:ext uri="{BB962C8B-B14F-4D97-AF65-F5344CB8AC3E}">
        <p14:creationId xmlns:p14="http://schemas.microsoft.com/office/powerpoint/2010/main" val="40108869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sz="2800" dirty="0"/>
              <a:t>Update on </a:t>
            </a:r>
            <a:r>
              <a:rPr lang="en-US" sz="2800" dirty="0"/>
              <a:t>draft-ietf-ippm-encrypted-pdmv2</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PDMv2 went through WGLC in 2024.</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Ended up with a lot of feedback and DISCUSSes from the IESG.</a:t>
            </a:r>
          </a:p>
          <a:p>
            <a:pPr lvl="1" indent="-311150">
              <a:spcBef>
                <a:spcPts val="600"/>
              </a:spcBef>
              <a:buClr>
                <a:srgbClr val="434343"/>
              </a:buClr>
              <a:buSzPts val="1300"/>
              <a:buFont typeface="Inter"/>
              <a:buChar char="●"/>
            </a:pPr>
            <a:r>
              <a:rPr lang="en-001" sz="900" dirty="0">
                <a:solidFill>
                  <a:srgbClr val="434343"/>
                </a:solidFill>
                <a:latin typeface="Inter"/>
                <a:ea typeface="Inter"/>
                <a:cs typeface="Inter"/>
                <a:sym typeface="Inter"/>
              </a:rPr>
              <a:t>Mainly on security related topics. </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The document is now back under WG control.</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A companion document is proposed to help set the context for </a:t>
            </a:r>
            <a:r>
              <a:rPr lang="en-US" sz="1300" dirty="0" err="1">
                <a:solidFill>
                  <a:srgbClr val="434343"/>
                </a:solidFill>
                <a:latin typeface="Inter"/>
                <a:ea typeface="Inter"/>
                <a:cs typeface="Inter"/>
                <a:sym typeface="Inter"/>
              </a:rPr>
              <a:t>th</a:t>
            </a:r>
            <a:r>
              <a:rPr lang="en-001" sz="1300" dirty="0">
                <a:solidFill>
                  <a:srgbClr val="434343"/>
                </a:solidFill>
                <a:latin typeface="Inter"/>
                <a:ea typeface="Inter"/>
                <a:cs typeface="Inter"/>
                <a:sym typeface="Inter"/>
              </a:rPr>
              <a:t>e use of PDMv2, specifically focusing on registration. </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A signification portion of the agenda today is dedicated to PDMv2 and PDMv2 Registration.</a:t>
            </a:r>
          </a:p>
          <a:p>
            <a:pPr marL="457200" marR="0" lvl="0" indent="-311150" algn="l" rtl="0">
              <a:lnSpc>
                <a:spcPct val="115000"/>
              </a:lnSpc>
              <a:spcBef>
                <a:spcPts val="600"/>
              </a:spcBef>
              <a:spcAft>
                <a:spcPts val="0"/>
              </a:spcAft>
              <a:buClr>
                <a:srgbClr val="434343"/>
              </a:buClr>
              <a:buSzPts val="1300"/>
              <a:buFont typeface="Inter"/>
              <a:buChar char="●"/>
            </a:pPr>
            <a:r>
              <a:rPr lang="en-001" sz="1300" dirty="0">
                <a:solidFill>
                  <a:srgbClr val="434343"/>
                </a:solidFill>
                <a:latin typeface="Inter"/>
                <a:ea typeface="Inter"/>
                <a:cs typeface="Inter"/>
                <a:sym typeface="Inter"/>
              </a:rPr>
              <a:t>The chairs urge the WG to engage.</a:t>
            </a:r>
          </a:p>
        </p:txBody>
      </p:sp>
    </p:spTree>
    <p:extLst>
      <p:ext uri="{BB962C8B-B14F-4D97-AF65-F5344CB8AC3E}">
        <p14:creationId xmlns:p14="http://schemas.microsoft.com/office/powerpoint/2010/main" val="2128497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32800" y="4724798"/>
            <a:ext cx="439441"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a:t>
            </a:r>
            <a:r>
              <a:rPr lang="de-CH" b="1" dirty="0" err="1"/>
              <a:t>ippm-qoo</a:t>
            </a:r>
            <a:r>
              <a:rPr lang="de-CH" dirty="0"/>
              <a:t> </a:t>
            </a:r>
            <a:r>
              <a:rPr lang="de-CH" dirty="0" err="1"/>
              <a:t>working</a:t>
            </a:r>
            <a:r>
              <a:rPr lang="de-CH" dirty="0"/>
              <a:t> </a:t>
            </a:r>
            <a:r>
              <a:rPr lang="de-CH" dirty="0" err="1"/>
              <a:t>group</a:t>
            </a:r>
            <a:r>
              <a:rPr lang="de-CH" dirty="0"/>
              <a:t> </a:t>
            </a:r>
            <a:r>
              <a:rPr lang="en-001" dirty="0"/>
              <a:t>last call</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79194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694000" y="4724798"/>
            <a:ext cx="378328"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13</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https://notes.ietf.org/notes-ietf-123-ippm</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P</a:t>
            </a:r>
            <a:r>
              <a:rPr lang="en-001" dirty="0" err="1"/>
              <a:t>roposed</a:t>
            </a:r>
            <a:r>
              <a:rPr lang="en-001"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6" name="Picture 5">
            <a:extLst>
              <a:ext uri="{FF2B5EF4-FFF2-40B4-BE49-F238E27FC236}">
                <a16:creationId xmlns:a16="http://schemas.microsoft.com/office/drawing/2014/main" id="{AF69D9F0-0475-E5B9-99EF-5B6341921C85}"/>
              </a:ext>
            </a:extLst>
          </p:cNvPr>
          <p:cNvPicPr>
            <a:picLocks noChangeAspect="1"/>
          </p:cNvPicPr>
          <p:nvPr/>
        </p:nvPicPr>
        <p:blipFill>
          <a:blip r:embed="rId2"/>
          <a:stretch>
            <a:fillRect/>
          </a:stretch>
        </p:blipFill>
        <p:spPr>
          <a:xfrm>
            <a:off x="471900" y="2146728"/>
            <a:ext cx="8148846" cy="2392999"/>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customXml/itemProps3.xml><?xml version="1.0" encoding="utf-8"?>
<ds:datastoreItem xmlns:ds="http://schemas.openxmlformats.org/officeDocument/2006/customXml" ds:itemID="{9104BBC9-6B71-4DC1-A0E0-1E198363AC7F}">
  <ds:schemaRefs>
    <ds:schemaRef ds:uri="http://schemas.microsoft.com/sharepoint/v3/contenttype/forms"/>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1417</Words>
  <Application>Microsoft Office PowerPoint</Application>
  <PresentationFormat>On-screen Show (16:9)</PresentationFormat>
  <Paragraphs>103</Paragraphs>
  <Slides>13</Slides>
  <Notes>11</Notes>
  <HiddenSlides>6</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Open Sans</vt:lpstr>
      <vt:lpstr>Montserrat</vt:lpstr>
      <vt:lpstr>Open Sans SemiBold</vt:lpstr>
      <vt:lpstr>Roboto</vt:lpstr>
      <vt:lpstr>Open Sans Medium</vt:lpstr>
      <vt:lpstr>Arial</vt:lpstr>
      <vt:lpstr>Inter</vt:lpstr>
      <vt:lpstr>Material</vt:lpstr>
      <vt:lpstr>IETF Template</vt:lpstr>
      <vt:lpstr>IETF 123 IPPM</vt:lpstr>
      <vt:lpstr>Note Well</vt:lpstr>
      <vt:lpstr>Note Really Well</vt:lpstr>
      <vt:lpstr>IETF 123 Meeting Tips</vt:lpstr>
      <vt:lpstr>Joint BMWG and IPPM Meeting</vt:lpstr>
      <vt:lpstr>BMWG charter</vt:lpstr>
      <vt:lpstr>IPPM charter</vt:lpstr>
      <vt:lpstr>Notetaker</vt:lpstr>
      <vt:lpstr>Agenda – Proposed Work</vt:lpstr>
      <vt:lpstr>Agenda – Lightning Talks</vt:lpstr>
      <vt:lpstr>Update on draft-ietf-ippm-encrypted-pdmv2</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Graf Thomas, SCS-INI-NET-VNC-E2E</cp:lastModifiedBy>
  <cp:revision>18</cp:revision>
  <dcterms:modified xsi:type="dcterms:W3CDTF">2025-07-21T05:22:58Z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