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9"/>
  </p:notesMasterIdLst>
  <p:sldIdLst>
    <p:sldId id="256" r:id="rId6"/>
    <p:sldId id="257" r:id="rId7"/>
    <p:sldId id="258" r:id="rId8"/>
    <p:sldId id="259" r:id="rId9"/>
    <p:sldId id="270" r:id="rId10"/>
    <p:sldId id="268" r:id="rId11"/>
    <p:sldId id="267" r:id="rId12"/>
    <p:sldId id="261" r:id="rId13"/>
    <p:sldId id="263" r:id="rId14"/>
    <p:sldId id="264" r:id="rId15"/>
    <p:sldId id="266" r:id="rId16"/>
    <p:sldId id="269" r:id="rId17"/>
    <p:sldId id="260" r:id="rId18"/>
  </p:sldIdLst>
  <p:sldSz cx="9144000" cy="5143500" type="screen16x9"/>
  <p:notesSz cx="6858000" cy="9144000"/>
  <p:embeddedFontLst>
    <p:embeddedFont>
      <p:font typeface="Inter"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pen Sans Medium" panose="020B0604020202020204" charset="0"/>
      <p:regular r:id="rId32"/>
      <p:bold r:id="rId33"/>
      <p:italic r:id="rId34"/>
      <p:boldItalic r:id="rId35"/>
    </p:embeddedFont>
    <p:embeddedFont>
      <p:font typeface="Open Sans SemiBold" panose="020B0706030804020204" pitchFamily="34" charset="0"/>
      <p:bold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439A-50EC-49D8-B7F6-3D7264685FDE}" v="3" dt="2025-07-10T05:56:58.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1" d="100"/>
          <a:sy n="201" d="100"/>
        </p:scale>
        <p:origin x="654" y="18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microsoft.com/office/2016/11/relationships/changesInfo" Target="changesInfos/changesInfo1.xml"/><Relationship Id="rId20" Type="http://schemas.openxmlformats.org/officeDocument/2006/relationships/font" Target="fonts/font1.fntdata"/><Relationship Id="rId41" Type="http://schemas.openxmlformats.org/officeDocument/2006/relationships/font" Target="fonts/font2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10T06:23:26.507" v="750" actId="20577"/>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0T05:47:02.459" v="45"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del mod">
          <ac:chgData name="Graf Thomas, SCS-INI-NET-VNC-E2E" userId="487bc3e3-9ce7-4cdd-b7b4-8899ea88d289" providerId="ADAL" clId="{4403439A-50EC-49D8-B7F6-3D7264685FDE}" dt="2025-07-10T05:46:54.659" v="41" actId="478"/>
          <ac:picMkLst>
            <pc:docMk/>
            <pc:sldMk cId="2332748115" sldId="263"/>
            <ac:picMk id="6" creationId="{E833F0F5-1907-9B7C-9A9E-AEA3EFBD6C3D}"/>
          </ac:picMkLst>
        </pc:picChg>
        <pc:picChg chg="add mod">
          <ac:chgData name="Graf Thomas, SCS-INI-NET-VNC-E2E" userId="487bc3e3-9ce7-4cdd-b7b4-8899ea88d289" providerId="ADAL" clId="{4403439A-50EC-49D8-B7F6-3D7264685FDE}" dt="2025-07-10T05:47:02.459" v="45" actId="1076"/>
          <ac:picMkLst>
            <pc:docMk/>
            <pc:sldMk cId="2332748115" sldId="263"/>
            <ac:picMk id="8" creationId="{3B423F61-D9C7-3A26-3D5D-A6278B860C6E}"/>
          </ac:picMkLst>
        </pc:picChg>
      </pc:sldChg>
      <pc:sldChg chg="addSp delSp modSp mod">
        <pc:chgData name="Graf Thomas, SCS-INI-NET-VNC-E2E" userId="487bc3e3-9ce7-4cdd-b7b4-8899ea88d289" providerId="ADAL" clId="{4403439A-50EC-49D8-B7F6-3D7264685FDE}" dt="2025-07-10T05:47:54.996" v="6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del">
          <ac:chgData name="Graf Thomas, SCS-INI-NET-VNC-E2E" userId="487bc3e3-9ce7-4cdd-b7b4-8899ea88d289" providerId="ADAL" clId="{4403439A-50EC-49D8-B7F6-3D7264685FDE}" dt="2025-07-10T05:47:48.974" v="65" actId="478"/>
          <ac:picMkLst>
            <pc:docMk/>
            <pc:sldMk cId="703495152" sldId="264"/>
            <ac:picMk id="7" creationId="{4E9C04AB-B0FB-1396-8C26-C82F99A7F4D3}"/>
          </ac:picMkLst>
        </pc:picChg>
        <pc:picChg chg="add mod">
          <ac:chgData name="Graf Thomas, SCS-INI-NET-VNC-E2E" userId="487bc3e3-9ce7-4cdd-b7b4-8899ea88d289" providerId="ADAL" clId="{4403439A-50EC-49D8-B7F6-3D7264685FDE}" dt="2025-07-10T05:47:54.996" v="67" actId="1076"/>
          <ac:picMkLst>
            <pc:docMk/>
            <pc:sldMk cId="703495152" sldId="264"/>
            <ac:picMk id="10" creationId="{2F01ACCD-F730-EE43-3E47-AC8C0118F619}"/>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0T06:23:26.507" v="750"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0T06:23:26.507" v="750" actId="20577"/>
          <ac:spMkLst>
            <pc:docMk/>
            <pc:sldMk cId="2434865477" sldId="270"/>
            <ac:spMk id="3" creationId="{DA4A6F5D-9442-B583-BAB9-5A102B90EC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10" name="Picture 9">
            <a:extLst>
              <a:ext uri="{FF2B5EF4-FFF2-40B4-BE49-F238E27FC236}">
                <a16:creationId xmlns:a16="http://schemas.microsoft.com/office/drawing/2014/main" id="{2F01ACCD-F730-EE43-3E47-AC8C0118F619}"/>
              </a:ext>
            </a:extLst>
          </p:cNvPr>
          <p:cNvPicPr>
            <a:picLocks noChangeAspect="1"/>
          </p:cNvPicPr>
          <p:nvPr/>
        </p:nvPicPr>
        <p:blipFill>
          <a:blip r:embed="rId3"/>
          <a:stretch>
            <a:fillRect/>
          </a:stretch>
        </p:blipFill>
        <p:spPr>
          <a:xfrm>
            <a:off x="471900" y="2362298"/>
            <a:ext cx="7973538" cy="2095792"/>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a:t>
            </a:r>
            <a:r>
              <a:rPr lang="de-CH" sz="1400"/>
              <a:t>ecent </a:t>
            </a:r>
            <a:r>
              <a:rPr lang="de-CH" sz="1400" dirty="0"/>
              <a:t>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-ippm-</a:t>
            </a:r>
            <a:r>
              <a:rPr lang="de-CH" b="1" dirty="0" err="1"/>
              <a:t>qoo</a:t>
            </a:r>
            <a:r>
              <a:rPr lang="de-CH" dirty="0"/>
              <a:t> </a:t>
            </a:r>
            <a:r>
              <a:rPr lang="de-CH" dirty="0" err="1"/>
              <a:t>working</a:t>
            </a:r>
            <a:r>
              <a:rPr lang="de-CH" dirty="0"/>
              <a:t> </a:t>
            </a:r>
            <a:r>
              <a:rPr lang="de-CH" dirty="0" err="1"/>
              <a:t>group</a:t>
            </a:r>
            <a:r>
              <a:rPr lang="de-CH" dirty="0"/>
              <a:t> </a:t>
            </a:r>
            <a:r>
              <a:rPr lang="de-CH" dirty="0" err="1"/>
              <a:t>adoption</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A </a:t>
            </a:r>
            <a:r>
              <a:rPr lang="de-CH" dirty="0" err="1"/>
              <a:t>few</a:t>
            </a:r>
            <a:r>
              <a:rPr lang="de-CH" dirty="0"/>
              <a:t> </a:t>
            </a:r>
            <a:r>
              <a:rPr lang="de-CH" dirty="0" err="1"/>
              <a:t>words</a:t>
            </a:r>
            <a:r>
              <a:rPr lang="de-CH" dirty="0"/>
              <a:t> </a:t>
            </a:r>
            <a:r>
              <a:rPr lang="de-CH" dirty="0" err="1"/>
              <a:t>from</a:t>
            </a:r>
            <a:r>
              <a:rPr lang="de-CH" dirty="0"/>
              <a:t> </a:t>
            </a:r>
            <a:r>
              <a:rPr lang="de-CH" dirty="0" err="1"/>
              <a:t>our</a:t>
            </a:r>
            <a:r>
              <a:rPr lang="de-CH" dirty="0"/>
              <a:t> </a:t>
            </a:r>
            <a:r>
              <a:rPr lang="de-CH" dirty="0" err="1"/>
              <a:t>beloved</a:t>
            </a:r>
            <a:r>
              <a:rPr lang="de-CH" dirty="0"/>
              <a:t> AD</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7">
            <a:extLst>
              <a:ext uri="{FF2B5EF4-FFF2-40B4-BE49-F238E27FC236}">
                <a16:creationId xmlns:a16="http://schemas.microsoft.com/office/drawing/2014/main" id="{3B423F61-D9C7-3A26-3D5D-A6278B860C6E}"/>
              </a:ext>
            </a:extLst>
          </p:cNvPr>
          <p:cNvPicPr>
            <a:picLocks noChangeAspect="1"/>
          </p:cNvPicPr>
          <p:nvPr/>
        </p:nvPicPr>
        <p:blipFill>
          <a:blip r:embed="rId2"/>
          <a:stretch>
            <a:fillRect/>
          </a:stretch>
        </p:blipFill>
        <p:spPr>
          <a:xfrm>
            <a:off x="471900" y="1858170"/>
            <a:ext cx="6541074" cy="3067107"/>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04BBC9-6B71-4DC1-A0E0-1E198363AC7F}">
  <ds:schemaRefs>
    <ds:schemaRef ds:uri="http://schemas.microsoft.com/sharepoint/v3/contenttype/forms"/>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87</TotalTime>
  <Words>1365</Words>
  <Application>Microsoft Office PowerPoint</Application>
  <PresentationFormat>On-screen Show (16:9)</PresentationFormat>
  <Paragraphs>103</Paragraphs>
  <Slides>13</Slides>
  <Notes>12</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Open Sans</vt:lpstr>
      <vt:lpstr>Montserrat</vt:lpstr>
      <vt:lpstr>Arial</vt:lpstr>
      <vt:lpstr>Inter</vt:lpstr>
      <vt:lpstr>Roboto</vt:lpstr>
      <vt:lpstr>Open Sans SemiBold</vt:lpstr>
      <vt:lpstr>Open Sans Medium</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BMWG Document Updates Since IETF 122</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Giuseppe Fioccola</cp:lastModifiedBy>
  <cp:revision>11</cp:revision>
  <dcterms:modified xsi:type="dcterms:W3CDTF">2025-07-14T15:02:50Z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1752505343</vt:lpwstr>
  </property>
</Properties>
</file>