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9" r:id="rId3"/>
    <p:sldId id="315" r:id="rId4"/>
    <p:sldId id="319" r:id="rId5"/>
    <p:sldId id="318" r:id="rId6"/>
    <p:sldId id="317" r:id="rId7"/>
    <p:sldId id="320" r:id="rId8"/>
    <p:sldId id="321" r:id="rId9"/>
    <p:sldId id="316" r:id="rId10"/>
    <p:sldId id="310" r:id="rId11"/>
    <p:sldId id="303" r:id="rId12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4"/>
    <p:restoredTop sz="93083" autoAdjust="0"/>
  </p:normalViewPr>
  <p:slideViewPr>
    <p:cSldViewPr>
      <p:cViewPr varScale="1">
        <p:scale>
          <a:sx n="85" d="100"/>
          <a:sy n="85" d="100"/>
        </p:scale>
        <p:origin x="680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87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A3DB5-7722-3F4F-947D-12B203669AD7}" type="datetimeFigureOut">
              <a:rPr lang="en-US" smtClean="0"/>
              <a:t>10/7/2018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B9E5-08CC-D94C-81E0-097D6BAE4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86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00938BD-FD70-4535-B0C2-13FC38CDF1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054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2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5545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30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36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9097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426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4979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179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00938BD-FD70-4535-B0C2-13FC38CDF1BE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369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5EE1D1A-EEC2-4D53-94A7-85D62C85347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DCE6D752-4E56-48AB-A37E-25EE21D0062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6827CD84-960F-4AAD-90FA-E459C430E4B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BD6E0F59-1DD8-40FC-9C92-B6295CBA6CC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6B60B-4890-4F7E-982B-9DCF511159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31D3B-BCCC-496F-B9BC-AB26CB1ED4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E4BEF-7BD5-4D1B-98CB-7891CAD3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1ECC1-E6E9-49DE-AED4-F2EF67D20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F373B-3827-40A6-843C-EBB8B9B5BF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973C-D4ED-4CF4-A57C-C04038F53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88C0B-2A16-4F29-9E2B-495FAAE6AA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pPr>
              <a:defRPr/>
            </a:pPr>
            <a:fld id="{95BC5AD2-0FD4-40D8-A8FD-0D2ACF80F0E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mach.chen@huawei.com" TargetMode="External"/><Relationship Id="rId13" Type="http://schemas.openxmlformats.org/officeDocument/2006/relationships/hyperlink" Target="mailto:dws@dirksteinberg.de)" TargetMode="External"/><Relationship Id="rId3" Type="http://schemas.openxmlformats.org/officeDocument/2006/relationships/hyperlink" Target="mailto:rgandhi@cisco.com" TargetMode="External"/><Relationship Id="rId7" Type="http://schemas.openxmlformats.org/officeDocument/2006/relationships/hyperlink" Target="mailto:pierluigi.ventre@cnit.it)" TargetMode="External"/><Relationship Id="rId12" Type="http://schemas.openxmlformats.org/officeDocument/2006/relationships/hyperlink" Target="mailto:daniel.bernier@bell.c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stefano.salsano@uniroma2.it)" TargetMode="External"/><Relationship Id="rId11" Type="http://schemas.openxmlformats.org/officeDocument/2006/relationships/hyperlink" Target="mailto:zali@cisco.com)" TargetMode="External"/><Relationship Id="rId5" Type="http://schemas.openxmlformats.org/officeDocument/2006/relationships/hyperlink" Target="mailto:daniel.voyer@bell.ca" TargetMode="External"/><Relationship Id="rId10" Type="http://schemas.openxmlformats.org/officeDocument/2006/relationships/hyperlink" Target="mailto:pkhordoc@cisco.com" TargetMode="External"/><Relationship Id="rId4" Type="http://schemas.openxmlformats.org/officeDocument/2006/relationships/hyperlink" Target="mailto:cfilsfil@cisco.com" TargetMode="External"/><Relationship Id="rId9" Type="http://schemas.openxmlformats.org/officeDocument/2006/relationships/hyperlink" Target="mailto:sagsoni@cisco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0"/>
            <a:ext cx="8763000" cy="1676400"/>
          </a:xfrm>
        </p:spPr>
        <p:txBody>
          <a:bodyPr>
            <a:normAutofit/>
          </a:bodyPr>
          <a:lstStyle/>
          <a:p>
            <a:r>
              <a:rPr lang="en-US" sz="3600" dirty="0"/>
              <a:t>UDP Path for In-band Performance Measurement for Segment Routing Networks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28750"/>
            <a:ext cx="7696200" cy="685800"/>
          </a:xfrm>
        </p:spPr>
        <p:txBody>
          <a:bodyPr/>
          <a:lstStyle/>
          <a:p>
            <a:r>
              <a:rPr lang="en-US" sz="2400" u="sng" dirty="0"/>
              <a:t>draft-gandhi-spring-udp-pm-02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828800" y="2007393"/>
            <a:ext cx="6248400" cy="233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Rakesh Gandhi - Cisco Systems (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  <a:hlinkClick r:id="rId3"/>
              </a:rPr>
              <a:t>rgandhi@cisco.com</a:t>
            </a:r>
            <a:r>
              <a:rPr lang="en-US" altLang="zh-CN" sz="1400" i="1" dirty="0">
                <a:latin typeface="Calibri" charset="0"/>
                <a:ea typeface="Calibri" charset="0"/>
                <a:cs typeface="Calibri" charset="0"/>
              </a:rPr>
              <a:t>) - Presenter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Clarence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Filsfils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4"/>
              </a:rPr>
              <a:t>cfilsfil@cisco.com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Voyer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5"/>
              </a:rPr>
              <a:t>daniel.voyer@bell.ca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Stefano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Salsano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Universita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 di Roma "Tor </a:t>
            </a:r>
            <a:r>
              <a:rPr lang="en-US" altLang="en-US" sz="1400" i="1" dirty="0" err="1">
                <a:latin typeface="Calibri" charset="0"/>
                <a:ea typeface="Calibri" charset="0"/>
                <a:cs typeface="Calibri" charset="0"/>
              </a:rPr>
              <a:t>Vergata</a:t>
            </a:r>
            <a:r>
              <a:rPr lang="en-US" altLang="en-US" sz="1400" i="1" dirty="0">
                <a:latin typeface="Calibri" charset="0"/>
                <a:ea typeface="Calibri" charset="0"/>
                <a:cs typeface="Calibri" charset="0"/>
              </a:rPr>
              <a:t>"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1400" i="1" u="sng" dirty="0">
                <a:latin typeface="Calibri" charset="0"/>
                <a:ea typeface="Calibri" charset="0"/>
                <a:cs typeface="Calibri" charset="0"/>
                <a:hlinkClick r:id="rId6"/>
              </a:rPr>
              <a:t>stefano.salsano@uniroma2.it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 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Pier Luigi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Ventre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CNIT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7"/>
              </a:rPr>
              <a:t>pierluigi.ventre@cnit.it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Mach Chen - </a:t>
            </a:r>
            <a:r>
              <a:rPr lang="de-DE" sz="1400" i="1" dirty="0" err="1">
                <a:latin typeface="Calibri" charset="0"/>
                <a:ea typeface="Calibri" charset="0"/>
                <a:cs typeface="Calibri" charset="0"/>
              </a:rPr>
              <a:t>Huawei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  <a:hlinkClick r:id="rId8"/>
              </a:rPr>
              <a:t>mach.chen@huawei.com</a:t>
            </a:r>
            <a:r>
              <a:rPr lang="de-DE" sz="1400" i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Sagar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Soni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9"/>
              </a:rPr>
              <a:t>sagsoni@cisco.com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Patrick </a:t>
            </a:r>
            <a:r>
              <a:rPr lang="en-US" sz="1400" i="1" dirty="0" err="1">
                <a:latin typeface="Calibri" charset="0"/>
                <a:ea typeface="Calibri" charset="0"/>
                <a:cs typeface="Calibri" charset="0"/>
              </a:rPr>
              <a:t>Khordoc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0"/>
              </a:rPr>
              <a:t>pkhordoc@cisco.com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Zafar Ali - Cisco Systems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1"/>
              </a:rPr>
              <a:t>zali@cisco.com)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Daniel Bernier - Bell Canada 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2"/>
              </a:rPr>
              <a:t>daniel.bernier@bell.ca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Dirk Steinberg - </a:t>
            </a:r>
            <a:r>
              <a:rPr lang="en-IN" sz="1400" i="1" dirty="0">
                <a:latin typeface="Calibri" charset="0"/>
                <a:ea typeface="Calibri" charset="0"/>
                <a:cs typeface="Calibri" charset="0"/>
              </a:rPr>
              <a:t>Steinberg Consulting 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sz="1400" i="1" dirty="0">
                <a:latin typeface="Calibri" charset="0"/>
                <a:ea typeface="Calibri" charset="0"/>
                <a:cs typeface="Calibri" charset="0"/>
                <a:hlinkClick r:id="rId13"/>
              </a:rPr>
              <a:t>dws@dirksteinberg.de)</a:t>
            </a:r>
            <a:endParaRPr lang="en-US" sz="1400" i="1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>
                <a:latin typeface="Calibri" charset="0"/>
                <a:ea typeface="Calibri" charset="0"/>
                <a:cs typeface="Calibri" charset="0"/>
              </a:rPr>
              <a:t> IETF @ Bangkok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67833"/>
            <a:ext cx="7620000" cy="2476500"/>
          </a:xfrm>
        </p:spPr>
        <p:txBody>
          <a:bodyPr/>
          <a:lstStyle/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Welcome your comments and suggestions</a:t>
            </a:r>
          </a:p>
          <a:p>
            <a:pPr lvl="0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Implementations of building blocks already exist (e.g. RFC6374, IP/UDP paths for probes)</a:t>
            </a:r>
          </a:p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Request for WG adoption </a:t>
            </a:r>
          </a:p>
          <a:p>
            <a:endParaRPr lang="en-US" sz="2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2041213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62000" y="1657350"/>
            <a:ext cx="7772400" cy="1102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charset="0"/>
                <a:ea typeface="Calibri" charset="0"/>
                <a:cs typeface="Calibri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5840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971550"/>
            <a:ext cx="8113059" cy="3581400"/>
          </a:xfrm>
        </p:spPr>
        <p:txBody>
          <a:bodyPr/>
          <a:lstStyle/>
          <a:p>
            <a:r>
              <a:rPr lang="en-US" sz="2400" dirty="0"/>
              <a:t>Requirements and Scope</a:t>
            </a:r>
          </a:p>
          <a:p>
            <a:r>
              <a:rPr lang="en-US" sz="2400" dirty="0"/>
              <a:t>Probe Query Message</a:t>
            </a:r>
          </a:p>
          <a:p>
            <a:r>
              <a:rPr lang="en-US" sz="2400" dirty="0"/>
              <a:t>Probe Response Message</a:t>
            </a:r>
          </a:p>
          <a:p>
            <a:r>
              <a:rPr lang="en-US" sz="2400" dirty="0"/>
              <a:t>Return Path Segment List, Sequence Number and Block Number TLVs</a:t>
            </a:r>
          </a:p>
          <a:p>
            <a:r>
              <a:rPr lang="en-US" sz="2400" dirty="0"/>
              <a:t>ECMP Support</a:t>
            </a:r>
          </a:p>
          <a:p>
            <a:r>
              <a:rPr lang="en-US" sz="2400" dirty="0"/>
              <a:t>Next Steps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1157046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>
                <a:latin typeface="Calibri" charset="0"/>
                <a:ea typeface="Calibri" charset="0"/>
                <a:cs typeface="Calibri" charset="0"/>
              </a:rPr>
              <a:t>Requirements and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8382000" cy="36195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Requirements: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Delay and Loss Performance Measurement (PM) for SR links and end-to-end P2P and P2MP SR Policies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Applicable to SR-MPLS/SRv6 data planes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No need to bootstrap PM session (e.g., to negotiate UDP port) - spirit of SR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Stateless on egress node - spirit of SR 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One-way and two-way measurements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Handle ECMP for SR Policies</a:t>
            </a:r>
          </a:p>
          <a:p>
            <a:pPr marL="0" lvl="1" indent="0">
              <a:buNone/>
            </a:pPr>
            <a:r>
              <a:rPr lang="en-US" sz="1600" dirty="0"/>
              <a:t>Scope: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6374 defined </a:t>
            </a:r>
            <a:r>
              <a:rPr lang="en-US" sz="1600" b="1" dirty="0"/>
              <a:t>probe message formats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Use RFC 7876 (IP/UDP return path) defined probe response messages</a:t>
            </a:r>
          </a:p>
          <a:p>
            <a:pPr lvl="1">
              <a:buFont typeface="Wingdings" charset="2"/>
              <a:buChar char="§"/>
            </a:pPr>
            <a:r>
              <a:rPr lang="en-US" sz="1600" dirty="0"/>
              <a:t>Define IP/UDP path for PM probe query messages</a:t>
            </a:r>
          </a:p>
          <a:p>
            <a:pPr lvl="1">
              <a:buFont typeface="Wingdings" charset="2"/>
              <a:buChar char="§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209978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Probe Query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882346"/>
            <a:ext cx="8458200" cy="1451056"/>
          </a:xfrm>
        </p:spPr>
        <p:txBody>
          <a:bodyPr/>
          <a:lstStyle/>
          <a:p>
            <a:r>
              <a:rPr lang="en-US" sz="1800" dirty="0"/>
              <a:t>IP/UDP path is defined for PM probe query messages for delay and loss measurements for SR links and end-to-end P2P and P2MP SR Policies.</a:t>
            </a:r>
          </a:p>
          <a:p>
            <a:r>
              <a:rPr lang="en-US" sz="1800" dirty="0"/>
              <a:t>For </a:t>
            </a:r>
            <a:r>
              <a:rPr lang="en-US" sz="1800" b="1" dirty="0"/>
              <a:t>end-to-end </a:t>
            </a:r>
            <a:r>
              <a:rPr lang="en-US" sz="1800" dirty="0"/>
              <a:t>performance measurement, the probe query messages are sent in-band with MPLS label stack SR-MPLS Policies and SRv6 SRH with SID list for SRv6 Policies.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2378943"/>
            <a:ext cx="3505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kern="0" dirty="0"/>
              <a:t>Payload contains [RFC6374] defined message for DM or LM.</a:t>
            </a:r>
          </a:p>
          <a:p>
            <a:r>
              <a:rPr lang="en-US" sz="1800" kern="0" dirty="0"/>
              <a:t>UDP port IANA-TBA1 is used for identifying DM probe packets.</a:t>
            </a:r>
          </a:p>
          <a:p>
            <a:r>
              <a:rPr lang="en-US" sz="1800" kern="0" dirty="0"/>
              <a:t>UDP port IANA-TBD2 is used for identifying LM probe packets.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43" y="2287330"/>
            <a:ext cx="4996657" cy="2316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6008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Probe Response Messages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EC3BBA-698E-40F2-901A-9534A79EF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36839"/>
            <a:ext cx="8382000" cy="1756479"/>
          </a:xfrm>
        </p:spPr>
        <p:txBody>
          <a:bodyPr/>
          <a:lstStyle/>
          <a:p>
            <a:r>
              <a:rPr lang="en-US" sz="1800" dirty="0"/>
              <a:t>Probe response messages can be sent in-band (two-way measurement) or out-of-band (one-way measurement) for SR links and SR Policies.</a:t>
            </a:r>
          </a:p>
          <a:p>
            <a:r>
              <a:rPr lang="en-US" sz="1800" dirty="0"/>
              <a:t>Use the information from the UDP Return Object (URO) TLV [RFC7876] from the received Probe query message payload, otherwise use the IP/UDP information (Source IP Address and Source UDP port) from the received Probe query message header.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CE6DD2-1689-42C8-A964-194303625634}"/>
              </a:ext>
            </a:extLst>
          </p:cNvPr>
          <p:cNvGrpSpPr/>
          <p:nvPr/>
        </p:nvGrpSpPr>
        <p:grpSpPr>
          <a:xfrm>
            <a:off x="76200" y="2589278"/>
            <a:ext cx="8978081" cy="2148987"/>
            <a:chOff x="76200" y="2589278"/>
            <a:chExt cx="8978081" cy="214898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9600" y="2589278"/>
              <a:ext cx="4634681" cy="2148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2589278"/>
              <a:ext cx="4620816" cy="214255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</p:grpSp>
    </p:spTree>
    <p:extLst>
      <p:ext uri="{BB962C8B-B14F-4D97-AF65-F5344CB8AC3E}">
        <p14:creationId xmlns:p14="http://schemas.microsoft.com/office/powerpoint/2010/main" val="1768390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Return Path Segment List TLV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730237"/>
            <a:ext cx="8686800" cy="1384313"/>
          </a:xfrm>
        </p:spPr>
        <p:txBody>
          <a:bodyPr/>
          <a:lstStyle/>
          <a:p>
            <a:r>
              <a:rPr lang="en-US" sz="1800" dirty="0"/>
              <a:t>For two-way end-to-end performance measurement of SR Policies, the responder node needs to send the probe response messages in-band on a specific reverse SR path.  </a:t>
            </a:r>
          </a:p>
          <a:p>
            <a:r>
              <a:rPr lang="en-US" sz="1800" dirty="0" err="1"/>
              <a:t>Querier</a:t>
            </a:r>
            <a:r>
              <a:rPr lang="en-US" sz="1800" dirty="0"/>
              <a:t> node can request the responder node to send the probe response messages back on a given reverse path (e.g. co-routed path) by adding a Return Path Segment List (RPSL) TLV in the probe query messages.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A06AD2-089C-4228-9868-7AE072323895}"/>
              </a:ext>
            </a:extLst>
          </p:cNvPr>
          <p:cNvSpPr txBox="1">
            <a:spLocks/>
          </p:cNvSpPr>
          <p:nvPr/>
        </p:nvSpPr>
        <p:spPr bwMode="auto">
          <a:xfrm>
            <a:off x="342900" y="2790031"/>
            <a:ext cx="30480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kern="0" dirty="0"/>
              <a:t>TBA3: SR-MPLS RPSL</a:t>
            </a:r>
          </a:p>
          <a:p>
            <a:r>
              <a:rPr lang="en-US" sz="1600" kern="0" dirty="0"/>
              <a:t>TBA4: SRv6 RPSL</a:t>
            </a:r>
          </a:p>
          <a:p>
            <a:r>
              <a:rPr lang="en-US" sz="1600" kern="0" dirty="0"/>
              <a:t>TBA5: SR-MPLS BSID</a:t>
            </a:r>
          </a:p>
          <a:p>
            <a:r>
              <a:rPr lang="en-US" sz="1600" kern="0" dirty="0"/>
              <a:t>TBA6: SRv6 BSID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900" y="2352334"/>
            <a:ext cx="5075439" cy="23533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61598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Sequence Number TLV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18251"/>
            <a:ext cx="8534400" cy="1041660"/>
          </a:xfrm>
        </p:spPr>
        <p:txBody>
          <a:bodyPr/>
          <a:lstStyle/>
          <a:p>
            <a:r>
              <a:rPr lang="en-US" sz="2000" dirty="0"/>
              <a:t>Define Sequence Number TLV for Probe Query and Response messages.</a:t>
            </a:r>
          </a:p>
          <a:p>
            <a:r>
              <a:rPr lang="en-US" sz="2000" dirty="0"/>
              <a:t>Useful when some probe query messages are lost or they arrive out of order.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92" y="2292090"/>
            <a:ext cx="6919415" cy="1981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60683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57250"/>
          </a:xfrm>
        </p:spPr>
        <p:txBody>
          <a:bodyPr/>
          <a:lstStyle/>
          <a:p>
            <a:r>
              <a:rPr lang="en-US" sz="3600" dirty="0"/>
              <a:t>Block Number TLV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0" y="1018251"/>
            <a:ext cx="8534400" cy="1041660"/>
          </a:xfrm>
        </p:spPr>
        <p:txBody>
          <a:bodyPr/>
          <a:lstStyle/>
          <a:p>
            <a:r>
              <a:rPr lang="en-US" sz="1800" dirty="0"/>
              <a:t>Define Block Number TLV for Probe Query and Response messages.</a:t>
            </a:r>
          </a:p>
          <a:p>
            <a:r>
              <a:rPr lang="en-US" sz="1800" dirty="0"/>
              <a:t>[RFC8321] requires to identify the Block Number (color) of the traffic counters carried by the probe query and response messages.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981" y="2419350"/>
            <a:ext cx="7212038" cy="18800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29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sz="3600" dirty="0"/>
              <a:t>ECMP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49976"/>
            <a:ext cx="8382000" cy="3848100"/>
          </a:xfrm>
        </p:spPr>
        <p:txBody>
          <a:bodyPr/>
          <a:lstStyle/>
          <a:p>
            <a:pPr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SR Policy can have ECMP between the ingress and transit nodes, between transit nodes and between transit and egress nodes.</a:t>
            </a:r>
          </a:p>
          <a:p>
            <a:pPr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Sending PM probe queries that can take advantage of the hashing function in forwarding plane.</a:t>
            </a:r>
          </a:p>
          <a:p>
            <a:pPr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Existing forwarding mechanisms are applicable to PM probe messages:</a:t>
            </a:r>
          </a:p>
          <a:p>
            <a:pPr lvl="1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For IPv4 and IPv6</a:t>
            </a:r>
          </a:p>
          <a:p>
            <a:pPr lvl="2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Different Destination/Source Addresses or Source UDP ports in IP/UDP header. </a:t>
            </a:r>
          </a:p>
          <a:p>
            <a:pPr lvl="1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For SR-MPLS</a:t>
            </a:r>
          </a:p>
          <a:p>
            <a:pPr lvl="2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Entropy label.</a:t>
            </a:r>
          </a:p>
          <a:p>
            <a:pPr lvl="1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For SRv6</a:t>
            </a:r>
          </a:p>
          <a:p>
            <a:pPr lvl="2">
              <a:lnSpc>
                <a:spcPts val="2180"/>
              </a:lnSpc>
              <a:spcBef>
                <a:spcPts val="0"/>
              </a:spcBef>
            </a:pPr>
            <a:r>
              <a:rPr lang="en-US" sz="1800" dirty="0"/>
              <a:t>Flow Label in SRH.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86312"/>
            <a:ext cx="2895600" cy="357188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103</a:t>
            </a:r>
            <a:r>
              <a:rPr lang="en-US" altLang="zh-CN" baseline="30000" dirty="0"/>
              <a:t>rd</a:t>
            </a:r>
            <a:r>
              <a:rPr lang="en-US" altLang="zh-CN" dirty="0"/>
              <a:t> IETF @ Bangkok</a:t>
            </a:r>
          </a:p>
        </p:txBody>
      </p:sp>
    </p:spTree>
    <p:extLst>
      <p:ext uri="{BB962C8B-B14F-4D97-AF65-F5344CB8AC3E}">
        <p14:creationId xmlns:p14="http://schemas.microsoft.com/office/powerpoint/2010/main" val="4492252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Custom 1">
      <a:majorFont>
        <a:latin typeface="Candara"/>
        <a:ea typeface="华文细黑"/>
        <a:cs typeface="SimSun"/>
      </a:majorFont>
      <a:minorFont>
        <a:latin typeface="Candara"/>
        <a:ea typeface="华文细黑"/>
        <a:cs typeface="SimSu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5729</TotalTime>
  <Words>779</Words>
  <Application>Microsoft Office PowerPoint</Application>
  <PresentationFormat>On-screen Show (16:9)</PresentationFormat>
  <Paragraphs>91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Wingdings</vt:lpstr>
      <vt:lpstr>Default Design</vt:lpstr>
      <vt:lpstr>UDP Path for In-band Performance Measurement for Segment Routing Networks</vt:lpstr>
      <vt:lpstr>Agenda</vt:lpstr>
      <vt:lpstr>Requirements and Scope</vt:lpstr>
      <vt:lpstr>Probe Query Messages</vt:lpstr>
      <vt:lpstr>Probe Response Messages</vt:lpstr>
      <vt:lpstr>Return Path Segment List TLV</vt:lpstr>
      <vt:lpstr>Sequence Number TLV</vt:lpstr>
      <vt:lpstr>Block Number TLV</vt:lpstr>
      <vt:lpstr>ECMP Support</vt:lpstr>
      <vt:lpstr>Next Steps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PCEP-P2MP-MIB</dc:title>
  <dc:creator>d70584</dc:creator>
  <cp:lastModifiedBy>Rakesh Gandhi</cp:lastModifiedBy>
  <cp:revision>1054</cp:revision>
  <dcterms:created xsi:type="dcterms:W3CDTF">2010-06-30T04:12:48Z</dcterms:created>
  <dcterms:modified xsi:type="dcterms:W3CDTF">2018-10-07T18:07:55Z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(6)D1ir8ERAy/CUg8oCLR9WSYrjo0k0KJYWIoD5xpyUin4mBtr0PPIodXNOtN4e1IZ94uMDDoAyrst3lPeddOdcwf7/7+PA6voBRYe1LYP4ZSZYFlnCxeMRo6n/UgoXCix8zii4J3kxUYVqL71ElOnJJvxINiopqspF+vhieK+/NtZqktPVdiw4uURrLBwHPr5wNfe/8O1259kvg0/17Du4Jo1NGvUiSrRwHllGfrdvguJP+CUq</vt:lpwstr>
  </property>
  <property fmtid="{D5CDD505-2E9C-101B-9397-08002B2CF9AE}" pid="3" name="_ms_pID_7253431">
    <vt:lpwstr>AktPVG+7fLSB4PzSs1rFnw9vwZczSdh5fZbEZ5YOdez/K4MmkI4AllXbK78Ao9ael4ZS9NNuCms3Y2GOojt60qLCBByhgA67xZdBCUNfCdy/c4/SAXWxturyDDm4XDQBo+EycexDPJZFokxQt4dTscgS9WT+xi9Btn1heIMCyFpLmoww28oZ5KQ9xluQlF/ipXMROb1MykTAQzFEEY+jojgJI5jcWsUBGlI48s3G6sipq9qa</vt:lpwstr>
  </property>
  <property fmtid="{D5CDD505-2E9C-101B-9397-08002B2CF9AE}" pid="4" name="_ms_pID_7253432">
    <vt:lpwstr>J8RTcmZFXiCMD1IF+uQ3mijX6a2z4YXzSgBf/4Tx+/eZAsI9JbakPO8+m/W7u9j4ECHK5i3sc57BLcwa5LOk3ItNcKo6uRcFIpiP5cgLDnrofhgD4LqPpV8PgqZejgHHJ5SGbP8ZJ/GRhrTE5MN4HPGyz3HlebHR5h1sRaBDluEXaLCOSLuG3nceTEdj9xEuBmXv4ub0JbUjldgEvPW7lD2VJnTFsf14JtJJJnXFsben91lM</vt:lpwstr>
  </property>
  <property fmtid="{D5CDD505-2E9C-101B-9397-08002B2CF9AE}" pid="5" name="_ms_pID_7253433">
    <vt:lpwstr>XaWNQIU180QbE+iYOLn5OB2nrCK5sP5Xv1Ngiv7Z6JV+DzA1i89cj928HHNgpuGTi7JMxW7mLncTUPAehJH4GJf6jCy/GQJbmde9l+ynMPQW83pSXMarFUCxspCQ6VBvtLpmsB1GfFvqchHven0zfhlO5Zf3G7WU1F2nWR93ZTwoq6UnRkPVYhIgTgn2r1ZW37zrYXM8Knnuuq+SzLacvInWIakJl5s9jFe5aQ9+h2pLDqyM</vt:lpwstr>
  </property>
  <property fmtid="{D5CDD505-2E9C-101B-9397-08002B2CF9AE}" pid="6" name="_ms_pID_7253434">
    <vt:lpwstr>4pIzCo38+f/fZsxlEVXtj3C54zTCW7w2KIFFi7RZaXrvtlEoqsGtqAOOfwHLO3D9UVG+k7r5WXJG6EOZ3LpG36CoU8xrNuldTuti818dXyp2EXbovZD8NDCuHHifgc8L1NklKzy+T932flMVt+xGEQHUgphJAyu/rJQNLzqi7JqueWY72NdQPhie/zgACxfp+/MGArCTqDhR28lj+eSgifb4SUpFth1hJq+grMfJEUcjia1G</vt:lpwstr>
  </property>
  <property fmtid="{D5CDD505-2E9C-101B-9397-08002B2CF9AE}" pid="7" name="_ms_pID_7253435">
    <vt:lpwstr>pIODpVBBmIVNTgLnmhNt+4TnyQOPqWMk0OJubrw+Gb2VzduHaSQBopCqrY/4dGGT2eEQuRt7GTmNqV2nG6dcwW71kUud9uwsls1vVA==</vt:lpwstr>
  </property>
  <property fmtid="{D5CDD505-2E9C-101B-9397-08002B2CF9AE}" pid="8" name="sflag">
    <vt:lpwstr>1437027015</vt:lpwstr>
  </property>
</Properties>
</file>