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5" r:id="rId4"/>
    <p:sldId id="279" r:id="rId5"/>
    <p:sldId id="286" r:id="rId6"/>
    <p:sldId id="259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87616" autoAdjust="0"/>
  </p:normalViewPr>
  <p:slideViewPr>
    <p:cSldViewPr>
      <p:cViewPr varScale="1">
        <p:scale>
          <a:sx n="75" d="100"/>
          <a:sy n="75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2ABF85C-CCB0-44F3-84E8-EF37D675D819}" type="datetimeFigureOut">
              <a:rPr lang="en-US"/>
              <a:pPr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7474DBA-FBA7-4CCB-9B1A-C49F34361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7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74DBA-FBA7-4CCB-9B1A-C49F34361C6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07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74DBA-FBA7-4CCB-9B1A-C49F34361C6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52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74DBA-FBA7-4CCB-9B1A-C49F34361C6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33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74DBA-FBA7-4CCB-9B1A-C49F34361C6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55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74DBA-FBA7-4CCB-9B1A-C49F34361C6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16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C58067-0336-4695-9C41-8AAD36169087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79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A0F1-1773-4648-B198-64BBBEEE4D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3394A-8E4B-4EAC-86BA-8874E5E6A3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4D48A-3AD6-4F89-9755-D8183EAFC1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32918-B78D-48D3-9023-2B83025287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6CC4-61A1-48C1-B991-1A9C6F90F2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34869-47B3-446D-9398-05667BA90B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E6B67-C374-4F14-A9F9-315B828896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A0B32-BF88-409A-84F2-E3978B0710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39E-9502-4272-9236-2B6E0B59EB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176AD-A57D-413D-B800-7FACBACAC1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63111-250F-46E3-818F-8DCD03F55A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7F72B67-43D5-416D-B713-27780031DA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ao.min2@zte.com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imirsky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Extended OAM to Convey In-situ OAM Configuration State</a:t>
            </a:r>
            <a:br>
              <a:rPr lang="en-US" altLang="en-US" sz="4000" dirty="0" smtClean="0"/>
            </a:b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2400" dirty="0" smtClean="0"/>
              <a:t>draft-xiao-ippm-ioam-conf-state-01</a:t>
            </a:r>
            <a:endParaRPr lang="en-US" altLang="en-US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447800"/>
          </a:xfrm>
        </p:spPr>
        <p:txBody>
          <a:bodyPr/>
          <a:lstStyle/>
          <a:p>
            <a:pPr algn="l" eaLnBrk="1" hangingPunct="1"/>
            <a:r>
              <a:rPr lang="en-US" altLang="en-US" sz="1800" dirty="0" smtClean="0"/>
              <a:t>Xiao Min </a:t>
            </a:r>
            <a:r>
              <a:rPr lang="en-US" sz="1800" dirty="0" smtClean="0">
                <a:hlinkClick r:id="rId3"/>
              </a:rPr>
              <a:t>xiao.min2@zte.com.cn</a:t>
            </a:r>
            <a:r>
              <a:rPr lang="en-US" sz="1800" dirty="0" smtClean="0"/>
              <a:t> </a:t>
            </a:r>
            <a:endParaRPr lang="en-US" altLang="en-US" sz="1800" dirty="0" smtClean="0"/>
          </a:p>
          <a:p>
            <a:pPr algn="l" eaLnBrk="1" hangingPunct="1"/>
            <a:r>
              <a:rPr lang="en-US" altLang="en-US" sz="1800" dirty="0" smtClean="0"/>
              <a:t>Greg </a:t>
            </a:r>
            <a:r>
              <a:rPr lang="en-US" altLang="en-US" sz="1800" dirty="0" err="1" smtClean="0"/>
              <a:t>Mirsky</a:t>
            </a:r>
            <a:r>
              <a:rPr lang="en-US" altLang="en-US" sz="1800" dirty="0" smtClean="0"/>
              <a:t> </a:t>
            </a:r>
            <a:r>
              <a:rPr lang="en-US" sz="1800" dirty="0" smtClean="0">
                <a:hlinkClick r:id="rId4"/>
              </a:rPr>
              <a:t>gregimirsky@gmail.com</a:t>
            </a:r>
            <a:endParaRPr lang="en-US" altLang="en-US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1371600" y="6248400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IETF-103  </a:t>
            </a:r>
            <a:r>
              <a:rPr lang="en-US" altLang="zh-CN" dirty="0" smtClean="0">
                <a:ea typeface="SimSun" pitchFamily="2" charset="-122"/>
              </a:rPr>
              <a:t>Nov </a:t>
            </a:r>
            <a:r>
              <a:rPr lang="en-US" altLang="zh-CN" dirty="0" smtClean="0">
                <a:ea typeface="SimSun" pitchFamily="2" charset="-122"/>
              </a:rPr>
              <a:t>2018, Bangkok</a:t>
            </a:r>
            <a:endParaRPr lang="en-US" altLang="en-US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Intention of this draft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 smtClean="0"/>
              <a:t>Provide a method for the IOAM encapsulating node to determine IOAM header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Static configuration is a potential method, but it's uneasy and inflexible, especially when the IOAM encapsulating node is a host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Dynamic acquisition is proposed in this draft, traditional OAM mechanisms such as ICMP Ping or MPLS LSP Ping can be used to convey IOAM configuration state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Principle of this draft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800600"/>
            <a:ext cx="838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kern="0" dirty="0" smtClean="0">
                <a:latin typeface="+mn-lt"/>
                <a:cs typeface="+mn-cs"/>
              </a:rPr>
              <a:t>the principle of this draft is straightforward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en-US" sz="2400" kern="0" dirty="0" smtClean="0">
                <a:latin typeface="+mn-lt"/>
                <a:cs typeface="+mn-cs"/>
              </a:rPr>
              <a:t>IOAM configuration data is conveyed from the IOAM transit/</a:t>
            </a:r>
            <a:r>
              <a:rPr lang="en-US" altLang="en-US" sz="2400" kern="0" dirty="0" err="1" smtClean="0">
                <a:latin typeface="+mn-lt"/>
                <a:cs typeface="+mn-cs"/>
              </a:rPr>
              <a:t>decapsulating</a:t>
            </a:r>
            <a:r>
              <a:rPr lang="en-US" altLang="en-US" sz="2400" kern="0" dirty="0" smtClean="0">
                <a:latin typeface="+mn-lt"/>
                <a:cs typeface="+mn-cs"/>
              </a:rPr>
              <a:t> nodes to the IOAM encapsulating node, by specific OAM probe packets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137478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Two changes (1</a:t>
            </a:r>
            <a:r>
              <a:rPr lang="en-US" altLang="en-US" dirty="0"/>
              <a:t>) – </a:t>
            </a:r>
            <a:r>
              <a:rPr lang="en-US" altLang="en-US" dirty="0" smtClean="0"/>
              <a:t>MTU </a:t>
            </a:r>
            <a:endParaRPr lang="en-US" alt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9100" y="4114800"/>
            <a:ext cx="84201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MTU is a key issue for In-situ OAM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I</a:t>
            </a:r>
            <a:r>
              <a:rPr lang="en-US" sz="2400" dirty="0" smtClean="0"/>
              <a:t>n section </a:t>
            </a:r>
            <a:r>
              <a:rPr lang="en-US" sz="2400" dirty="0" smtClean="0"/>
              <a:t>4.2 of [draft-ietf-ippm-ioam-data-04] it says “</a:t>
            </a:r>
            <a:r>
              <a:rPr lang="en-US" altLang="zh-CN" sz="2400" dirty="0" smtClean="0"/>
              <a:t>The maximum number of hops and the minimum path MTU of the IOAM domain is assumed to be known</a:t>
            </a:r>
            <a:r>
              <a:rPr lang="en-US" sz="2400" dirty="0" smtClean="0"/>
              <a:t>”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This change provides a mechanism to know the minimum path MTU of the IOAM domain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50" y="1219200"/>
            <a:ext cx="7534300" cy="2773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Two changes (2) – Time Stamp </a:t>
            </a:r>
            <a:endParaRPr lang="en-US" alt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0999" y="4221162"/>
            <a:ext cx="8460487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In the 02 version of [</a:t>
            </a:r>
            <a:r>
              <a:rPr lang="en-US" altLang="zh-CN" sz="2400" dirty="0" smtClean="0"/>
              <a:t>draft-</a:t>
            </a:r>
            <a:r>
              <a:rPr lang="en-US" altLang="zh-CN" sz="2400" dirty="0" err="1" smtClean="0"/>
              <a:t>ietf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ippm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ioam</a:t>
            </a:r>
            <a:r>
              <a:rPr lang="en-US" altLang="zh-CN" sz="2400" dirty="0" smtClean="0"/>
              <a:t>-data</a:t>
            </a:r>
            <a:r>
              <a:rPr lang="en-US" sz="2400" dirty="0" smtClean="0"/>
              <a:t>] it introduced support for new formats of time stamp, whose formats currently include PTP, NTP and POSIX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change enables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IOAM encapsulating node to know the format and length of time stamp configured </a:t>
            </a:r>
            <a:r>
              <a:rPr lang="en-US" altLang="en-US" sz="2400" kern="0" dirty="0" smtClean="0">
                <a:latin typeface="+mn-lt"/>
                <a:cs typeface="+mn-cs"/>
              </a:rPr>
              <a:t>at the </a:t>
            </a:r>
            <a:r>
              <a:rPr lang="en-US" altLang="en-US" sz="2400" kern="0" dirty="0" err="1" smtClean="0">
                <a:latin typeface="+mn-lt"/>
                <a:cs typeface="+mn-cs"/>
              </a:rPr>
              <a:t>decapsulating</a:t>
            </a:r>
            <a:r>
              <a:rPr lang="en-US" altLang="en-US" sz="2400" kern="0" dirty="0" smtClean="0">
                <a:latin typeface="+mn-lt"/>
                <a:cs typeface="+mn-cs"/>
              </a:rPr>
              <a:t> node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388330"/>
            <a:ext cx="853668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Next steps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Ask for more reviews and comments</a:t>
            </a:r>
          </a:p>
          <a:p>
            <a:pPr eaLnBrk="1" hangingPunct="1"/>
            <a:r>
              <a:rPr lang="en-US" altLang="en-US" sz="2400" dirty="0" smtClean="0"/>
              <a:t>Revise this draft to resolve comments</a:t>
            </a:r>
          </a:p>
          <a:p>
            <a:pPr eaLnBrk="1" hangingPunct="1"/>
            <a:r>
              <a:rPr lang="en-US" altLang="en-US" sz="2400" dirty="0" smtClean="0"/>
              <a:t>Ask for WG adoption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35860</TotalTime>
  <Words>256</Words>
  <Application>Microsoft Office PowerPoint</Application>
  <PresentationFormat>全屏显示(4:3)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宋体</vt:lpstr>
      <vt:lpstr>Arial</vt:lpstr>
      <vt:lpstr>Calibri</vt:lpstr>
      <vt:lpstr>Times New Roman</vt:lpstr>
      <vt:lpstr>Default Design</vt:lpstr>
      <vt:lpstr>Extended OAM to Convey In-situ OAM Configuration State  draft-xiao-ippm-ioam-conf-state-01</vt:lpstr>
      <vt:lpstr>Intention of this draft</vt:lpstr>
      <vt:lpstr>Principle of this draft</vt:lpstr>
      <vt:lpstr>Two changes (1) – MTU </vt:lpstr>
      <vt:lpstr>Two changes (2) – Time Stamp </vt:lpstr>
      <vt:lpstr>Next steps</vt:lpstr>
    </vt:vector>
  </TitlesOfParts>
  <Company>Ericsson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MPLS-TP CV Advertisement in PW VCCV draft-mirsky-mpls-tp-cv-adv-00</dc:title>
  <dc:creator>egremir</dc:creator>
  <cp:lastModifiedBy>肖敏10093570</cp:lastModifiedBy>
  <cp:revision>297</cp:revision>
  <dcterms:created xsi:type="dcterms:W3CDTF">2012-03-16T01:32:35Z</dcterms:created>
  <dcterms:modified xsi:type="dcterms:W3CDTF">2018-11-02T09:26:38Z</dcterms:modified>
</cp:coreProperties>
</file>