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3.xml" ContentType="application/vnd.openxmlformats-officedocument.theme+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4.xml" ContentType="application/vnd.openxmlformats-officedocument.theme+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theme/theme5.xml" ContentType="application/vnd.openxmlformats-officedocument.theme+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theme/theme6.xml" ContentType="application/vnd.openxmlformats-officedocument.theme+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theme/theme7.xml" ContentType="application/vnd.openxmlformats-officedocument.theme+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 id="2147483925" r:id="rId2"/>
    <p:sldMasterId id="2147483967" r:id="rId3"/>
    <p:sldMasterId id="2147484081" r:id="rId4"/>
    <p:sldMasterId id="2147484090" r:id="rId5"/>
    <p:sldMasterId id="2147484099" r:id="rId6"/>
    <p:sldMasterId id="2147484143" r:id="rId7"/>
    <p:sldMasterId id="2147484152" r:id="rId8"/>
  </p:sldMasterIdLst>
  <p:notesMasterIdLst>
    <p:notesMasterId r:id="rId15"/>
  </p:notesMasterIdLst>
  <p:handoutMasterIdLst>
    <p:handoutMasterId r:id="rId16"/>
  </p:handoutMasterIdLst>
  <p:sldIdLst>
    <p:sldId id="2215" r:id="rId9"/>
    <p:sldId id="2197" r:id="rId10"/>
    <p:sldId id="2217" r:id="rId11"/>
    <p:sldId id="2216" r:id="rId12"/>
    <p:sldId id="2218" r:id="rId13"/>
    <p:sldId id="2204" r:id="rId14"/>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52" userDrawn="1">
          <p15:clr>
            <a:srgbClr val="A4A3A4"/>
          </p15:clr>
        </p15:guide>
        <p15:guide id="2" orient="horz" pos="660" userDrawn="1">
          <p15:clr>
            <a:srgbClr val="A4A3A4"/>
          </p15:clr>
        </p15:guide>
        <p15:guide id="3" pos="1152" userDrawn="1">
          <p15:clr>
            <a:srgbClr val="A4A3A4"/>
          </p15:clr>
        </p15:guide>
        <p15:guide id="4" userDrawn="1">
          <p15:clr>
            <a:srgbClr val="A4A3A4"/>
          </p15:clr>
        </p15:guide>
        <p15:guide id="5" pos="2304" userDrawn="1">
          <p15:clr>
            <a:srgbClr val="A4A3A4"/>
          </p15:clr>
        </p15:guide>
        <p15:guide id="6" pos="3456" userDrawn="1">
          <p15:clr>
            <a:srgbClr val="A4A3A4"/>
          </p15:clr>
        </p15:guide>
        <p15:guide id="7" pos="460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tesh Gohil" initials="" lastIdx="31" clrIdx="0"/>
  <p:cmAuthor id="1" name="Nagendra Kumar Nainar" initials=""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61C"/>
    <a:srgbClr val="FFFED6"/>
    <a:srgbClr val="0432FF"/>
    <a:srgbClr val="FFFC00"/>
    <a:srgbClr val="FDBE24"/>
    <a:srgbClr val="FFD579"/>
    <a:srgbClr val="AA7900"/>
    <a:srgbClr val="FFD6A9"/>
    <a:srgbClr val="D7ACD6"/>
    <a:srgbClr val="D1D1D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58"/>
    <p:restoredTop sz="96561" autoAdjust="0"/>
  </p:normalViewPr>
  <p:slideViewPr>
    <p:cSldViewPr snapToGrid="0" snapToObjects="1" showGuides="1">
      <p:cViewPr varScale="1">
        <p:scale>
          <a:sx n="128" d="100"/>
          <a:sy n="128" d="100"/>
        </p:scale>
        <p:origin x="192" y="1424"/>
      </p:cViewPr>
      <p:guideLst>
        <p:guide orient="horz" pos="852"/>
        <p:guide orient="horz" pos="660"/>
        <p:guide pos="1152"/>
        <p:guide/>
        <p:guide pos="2304"/>
        <p:guide pos="3456"/>
        <p:guide pos="4608"/>
      </p:guideLst>
    </p:cSldViewPr>
  </p:slideViewPr>
  <p:outlineViewPr>
    <p:cViewPr>
      <p:scale>
        <a:sx n="33" d="100"/>
        <a:sy n="33" d="100"/>
      </p:scale>
      <p:origin x="0" y="-12976"/>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5" Type="http://schemas.openxmlformats.org/officeDocument/2006/relationships/slideMaster" Target="slideMasters/slideMaster5.xml"/><Relationship Id="rId15"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FE48B1C-1E6B-744F-8E6C-3836D33BC0D9}" type="datetimeFigureOut">
              <a:rPr lang="en-US"/>
              <a:pPr>
                <a:defRPr/>
              </a:pPr>
              <a:t>11/4/18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5A8EAB7-F1BA-274C-91A9-46214A29E509}" type="slidenum">
              <a:rPr lang="en-US"/>
              <a:pPr>
                <a:defRPr/>
              </a:pPr>
              <a:t>‹#›</a:t>
            </a:fld>
            <a:endParaRPr lang="en-US"/>
          </a:p>
        </p:txBody>
      </p:sp>
    </p:spTree>
    <p:extLst>
      <p:ext uri="{BB962C8B-B14F-4D97-AF65-F5344CB8AC3E}">
        <p14:creationId xmlns:p14="http://schemas.microsoft.com/office/powerpoint/2010/main" val="333848060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A637A29-4E7E-A24B-BAB1-D48C888F91E4}" type="datetimeFigureOut">
              <a:rPr lang="en-US"/>
              <a:pPr>
                <a:defRPr/>
              </a:pPr>
              <a:t>11/4/18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cs typeface="+mn-cs"/>
              </a:defRPr>
            </a:lvl1pPr>
          </a:lstStyle>
          <a:p>
            <a:pPr>
              <a:defRPr/>
            </a:pPr>
            <a:fld id="{F97A1FA6-25DE-9E4E-A34D-CF67DE7DBDC7}" type="slidenum">
              <a:rPr lang="en-US"/>
              <a:pPr>
                <a:defRPr/>
              </a:pPr>
              <a:t>‹#›</a:t>
            </a:fld>
            <a:endParaRPr lang="en-US"/>
          </a:p>
        </p:txBody>
      </p:sp>
    </p:spTree>
    <p:extLst>
      <p:ext uri="{BB962C8B-B14F-4D97-AF65-F5344CB8AC3E}">
        <p14:creationId xmlns:p14="http://schemas.microsoft.com/office/powerpoint/2010/main" val="3228492595"/>
      </p:ext>
    </p:extLst>
  </p:cSld>
  <p:clrMap bg1="lt1" tx1="dk1" bg2="lt2" tx2="dk2" accent1="accent1" accent2="accent2" accent3="accent3" accent4="accent4" accent5="accent5" accent6="accent6" hlink="hlink" folHlink="folHlink"/>
  <p:hf dt="0"/>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tiff"/><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jpg"/><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4.jp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jpg"/><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4.jpg"/><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6.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6.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6.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6.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16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tiff"/><Relationship Id="rId1" Type="http://schemas.openxmlformats.org/officeDocument/2006/relationships/slideMaster" Target="../slideMasters/slideMaster6.xml"/></Relationships>
</file>

<file path=ppt/slideLayouts/_rels/slideLayout16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6.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7.xml"/></Relationships>
</file>

<file path=ppt/slideLayouts/_rels/slideLayout1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7.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7.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3.jpg"/><Relationship Id="rId1" Type="http://schemas.openxmlformats.org/officeDocument/2006/relationships/slideMaster" Target="../slideMasters/slideMaster7.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4.jpg"/><Relationship Id="rId1" Type="http://schemas.openxmlformats.org/officeDocument/2006/relationships/slideMaster" Target="../slideMasters/slideMaster7.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8.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8.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8.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8.xml"/></Relationships>
</file>

<file path=ppt/slideLayouts/_rels/slideLayout2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tiff"/><Relationship Id="rId1" Type="http://schemas.openxmlformats.org/officeDocument/2006/relationships/slideMaster" Target="../slideMasters/slideMaster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tif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6.tif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tiff"/><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tart blue">
    <p:bg>
      <p:bgPr>
        <a:gradFill rotWithShape="0">
          <a:gsLst>
            <a:gs pos="0">
              <a:srgbClr val="36A4D7"/>
            </a:gs>
            <a:gs pos="99001">
              <a:srgbClr val="2D5AA3"/>
            </a:gs>
            <a:gs pos="100000">
              <a:srgbClr val="2D5AA3"/>
            </a:gs>
          </a:gsLst>
          <a:lin ang="5400000"/>
        </a:gradFill>
        <a:effectLst/>
      </p:bgPr>
    </p:bg>
    <p:spTree>
      <p:nvGrpSpPr>
        <p:cNvPr id="1" name=""/>
        <p:cNvGrpSpPr/>
        <p:nvPr/>
      </p:nvGrpSpPr>
      <p:grpSpPr>
        <a:xfrm>
          <a:off x="0" y="0"/>
          <a:ext cx="0" cy="0"/>
          <a:chOff x="0" y="0"/>
          <a:chExt cx="0" cy="0"/>
        </a:xfrm>
      </p:grpSpPr>
      <p:pic>
        <p:nvPicPr>
          <p:cNvPr id="7" name="Picture 6" descr="logo_black.ai"/>
          <p:cNvPicPr>
            <a:picLocks noChangeAspect="1"/>
          </p:cNvPicPr>
          <p:nvPr/>
        </p:nvPicPr>
        <p:blipFill>
          <a:blip r:embed="rId2">
            <a:alphaModFix/>
            <a:duotone>
              <a:schemeClr val="bg2">
                <a:shade val="45000"/>
                <a:satMod val="135000"/>
              </a:schemeClr>
              <a:prstClr val="white"/>
            </a:duotone>
            <a:lum bright="100000" contrast="100000"/>
            <a:extLst>
              <a:ext uri="{28A0092B-C50C-407E-A947-70E740481C1C}">
                <a14:useLocalDpi xmlns:a14="http://schemas.microsoft.com/office/drawing/2010/main"/>
              </a:ext>
            </a:extLst>
          </a:blip>
          <a:stretch>
            <a:fillRect/>
          </a:stretch>
        </p:blipFill>
        <p:spPr>
          <a:xfrm>
            <a:off x="421200" y="324000"/>
            <a:ext cx="949596" cy="585216"/>
          </a:xfrm>
          <a:prstGeom prst="rect">
            <a:avLst/>
          </a:prstGeom>
        </p:spPr>
      </p:pic>
      <p:sp>
        <p:nvSpPr>
          <p:cNvPr id="16" name="Subtitle 2"/>
          <p:cNvSpPr>
            <a:spLocks noGrp="1"/>
          </p:cNvSpPr>
          <p:nvPr>
            <p:ph type="subTitle" idx="1" hasCustomPrompt="1"/>
          </p:nvPr>
        </p:nvSpPr>
        <p:spPr>
          <a:xfrm>
            <a:off x="469496" y="3793198"/>
            <a:ext cx="8296421" cy="288131"/>
          </a:xfrm>
          <a:prstGeom prst="rect">
            <a:avLst/>
          </a:prstGeom>
        </p:spPr>
        <p:txBody>
          <a:bodyPr lIns="91420" tIns="45710" rIns="91420" bIns="45710" anchor="b" anchorCtr="0">
            <a:noAutofit/>
          </a:bodyPr>
          <a:lstStyle>
            <a:lvl1pPr marL="0" indent="0" algn="l">
              <a:buNone/>
              <a:defRPr sz="1400" b="0" i="0">
                <a:solidFill>
                  <a:srgbClr val="FFFFFE"/>
                </a:solidFill>
                <a:latin typeface="Arial" charset="0"/>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469496" y="4033195"/>
            <a:ext cx="8296421" cy="288131"/>
          </a:xfrm>
          <a:prstGeom prst="rect">
            <a:avLst/>
          </a:prstGeom>
        </p:spPr>
        <p:txBody>
          <a:bodyPr lIns="91420" tIns="45710" rIns="91420" bIns="45710"/>
          <a:lstStyle>
            <a:lvl1pPr marL="0" indent="0" algn="l">
              <a:buFontTx/>
              <a:buNone/>
              <a:defRPr lang="en-US" sz="1400" b="0" i="0" kern="1200" dirty="0" smtClean="0">
                <a:solidFill>
                  <a:srgbClr val="FFFFFE"/>
                </a:solidFill>
                <a:latin typeface="Arial" charset="0"/>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469496" y="4273192"/>
            <a:ext cx="8296421" cy="288131"/>
          </a:xfrm>
          <a:prstGeom prst="rect">
            <a:avLst/>
          </a:prstGeom>
        </p:spPr>
        <p:txBody>
          <a:bodyPr lIns="91420" tIns="45710" rIns="91420" bIns="45710"/>
          <a:lstStyle>
            <a:lvl1pPr marL="0" indent="0" algn="l">
              <a:buFontTx/>
              <a:buNone/>
              <a:defRPr lang="en-US" sz="1400" b="0" i="0" kern="1200" dirty="0" smtClean="0">
                <a:solidFill>
                  <a:srgbClr val="FFFFFE"/>
                </a:solidFill>
                <a:latin typeface="Arial" charset="0"/>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463292" y="3211463"/>
            <a:ext cx="8302625" cy="299001"/>
          </a:xfrm>
          <a:prstGeom prst="rect">
            <a:avLst/>
          </a:prstGeom>
        </p:spPr>
        <p:txBody>
          <a:bodyPr lIns="91420" tIns="45710" rIns="91420" bIns="45710"/>
          <a:lstStyle>
            <a:lvl1pPr marL="0" indent="0">
              <a:buFont typeface="Arial" panose="020B0604020202020204" pitchFamily="34" charset="0"/>
              <a:buNone/>
              <a:defRPr sz="2200" b="0" i="0" baseline="0">
                <a:solidFill>
                  <a:srgbClr val="FFFFFE"/>
                </a:solidFill>
                <a:latin typeface="Arial" charset="0"/>
              </a:defRPr>
            </a:lvl1pPr>
            <a:lvl2pPr marL="304781" indent="0">
              <a:buNone/>
              <a:defRPr/>
            </a:lvl2pPr>
            <a:lvl3pPr marL="427401" indent="0">
              <a:buNone/>
              <a:defRPr/>
            </a:lvl3pPr>
            <a:lvl4pPr marL="516694" indent="0">
              <a:buNone/>
              <a:defRPr/>
            </a:lvl4pPr>
            <a:lvl5pPr marL="601221" indent="0">
              <a:buNone/>
              <a:defRPr/>
            </a:lvl5pPr>
          </a:lstStyle>
          <a:p>
            <a:pPr lvl="0"/>
            <a:r>
              <a:rPr lang="en-GB" dirty="0"/>
              <a:t>Subtitle Goes Here</a:t>
            </a:r>
          </a:p>
        </p:txBody>
      </p:sp>
      <p:sp>
        <p:nvSpPr>
          <p:cNvPr id="20" name="Title 1"/>
          <p:cNvSpPr>
            <a:spLocks noGrp="1"/>
          </p:cNvSpPr>
          <p:nvPr>
            <p:ph type="ctrTitle" hasCustomPrompt="1"/>
          </p:nvPr>
        </p:nvSpPr>
        <p:spPr>
          <a:xfrm>
            <a:off x="425765" y="2639977"/>
            <a:ext cx="8340152" cy="644730"/>
          </a:xfrm>
          <a:prstGeom prst="rect">
            <a:avLst/>
          </a:prstGeom>
        </p:spPr>
        <p:txBody>
          <a:bodyPr anchor="b"/>
          <a:lstStyle>
            <a:lvl1pPr marL="0" indent="0" algn="l">
              <a:lnSpc>
                <a:spcPct val="90000"/>
              </a:lnSpc>
              <a:buFont typeface="Arial" panose="020B0604020202020204" pitchFamily="34" charset="0"/>
              <a:buNone/>
              <a:defRPr sz="5200" b="0" i="0" spc="0" baseline="0">
                <a:solidFill>
                  <a:srgbClr val="FFFFFE"/>
                </a:solidFill>
                <a:latin typeface="Arial" charset="0"/>
                <a:cs typeface="CiscoSans Thin"/>
              </a:defRPr>
            </a:lvl1pPr>
          </a:lstStyle>
          <a:p>
            <a:r>
              <a:rPr lang="en-GB" dirty="0"/>
              <a:t>Presentation Title Goes Here</a:t>
            </a:r>
            <a:endParaRPr lang="en-US" dirty="0"/>
          </a:p>
        </p:txBody>
      </p:sp>
    </p:spTree>
    <p:extLst>
      <p:ext uri="{BB962C8B-B14F-4D97-AF65-F5344CB8AC3E}">
        <p14:creationId xmlns:p14="http://schemas.microsoft.com/office/powerpoint/2010/main" val="2122942396"/>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57899376"/>
      </p:ext>
    </p:extLst>
  </p:cSld>
  <p:clrMapOvr>
    <a:masterClrMapping/>
  </p:clrMapOvr>
  <p:transition spd="med">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cSld name="CF slide">
    <p:spTree>
      <p:nvGrpSpPr>
        <p:cNvPr id="1" name=""/>
        <p:cNvGrpSpPr/>
        <p:nvPr/>
      </p:nvGrpSpPr>
      <p:grpSpPr>
        <a:xfrm>
          <a:off x="0" y="0"/>
          <a:ext cx="0" cy="0"/>
          <a:chOff x="0" y="0"/>
          <a:chExt cx="0" cy="0"/>
        </a:xfrm>
      </p:grpSpPr>
      <p:sp>
        <p:nvSpPr>
          <p:cNvPr id="2" name="Title 1"/>
          <p:cNvSpPr>
            <a:spLocks noGrp="1"/>
          </p:cNvSpPr>
          <p:nvPr>
            <p:ph type="title"/>
          </p:nvPr>
        </p:nvSpPr>
        <p:spPr>
          <a:xfrm>
            <a:off x="260619" y="341158"/>
            <a:ext cx="8659368" cy="545321"/>
          </a:xfrm>
        </p:spPr>
        <p:txBody>
          <a:bodyPr/>
          <a:lstStyle>
            <a:lvl1pPr>
              <a:defRPr b="1"/>
            </a:lvl1pPr>
          </a:lstStyle>
          <a:p>
            <a:r>
              <a:rPr lang="en-US"/>
              <a:t>Click to edit Master title style</a:t>
            </a:r>
          </a:p>
        </p:txBody>
      </p:sp>
      <p:sp>
        <p:nvSpPr>
          <p:cNvPr id="3" name="Content Placeholder 2"/>
          <p:cNvSpPr>
            <a:spLocks noGrp="1"/>
          </p:cNvSpPr>
          <p:nvPr>
            <p:ph idx="1"/>
          </p:nvPr>
        </p:nvSpPr>
        <p:spPr>
          <a:xfrm>
            <a:off x="229702" y="1005142"/>
            <a:ext cx="8551441" cy="3723942"/>
          </a:xfrm>
          <a:prstGeom prst="rect">
            <a:avLst/>
          </a:prstGeom>
        </p:spPr>
        <p:txBody>
          <a:bodyPr/>
          <a:lstStyle>
            <a:lvl1pPr>
              <a:defRPr sz="2400" b="0" i="0">
                <a:latin typeface="Arial" charset="0"/>
              </a:defRPr>
            </a:lvl1pPr>
            <a:lvl2pPr>
              <a:buFont typeface="Arial" pitchFamily="34" charset="0"/>
              <a:buChar char="–"/>
              <a:defRPr sz="2000" b="0" i="0">
                <a:latin typeface="Arial" charset="0"/>
              </a:defRPr>
            </a:lvl2pPr>
            <a:lvl3pPr>
              <a:buFont typeface="Verdana" pitchFamily="34" charset="0"/>
              <a:buChar char="&gt;"/>
              <a:defRPr sz="1800" b="0" i="0">
                <a:latin typeface="Arial" charset="0"/>
              </a:defRPr>
            </a:lvl3pPr>
            <a:lvl4pPr>
              <a:defRPr sz="1600" b="0" i="0">
                <a:latin typeface="Arial" charset="0"/>
              </a:defRPr>
            </a:lvl4pPr>
            <a:lvl5pPr>
              <a:defRPr sz="1600" b="0" i="0">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229702" y="4600991"/>
            <a:ext cx="8620871" cy="407737"/>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0" i="0" dirty="0">
              <a:latin typeface="Arial" charset="0"/>
            </a:endParaRPr>
          </a:p>
        </p:txBody>
      </p:sp>
      <p:pic>
        <p:nvPicPr>
          <p:cNvPr id="102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551" y="4669822"/>
            <a:ext cx="679842" cy="4665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196082" y="4843587"/>
            <a:ext cx="2927445" cy="27232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4091155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userDrawn="1">
  <p:cSld name="Start blue">
    <p:bg>
      <p:bgPr>
        <a:gradFill rotWithShape="0">
          <a:gsLst>
            <a:gs pos="0">
              <a:srgbClr val="36A4D7"/>
            </a:gs>
            <a:gs pos="99001">
              <a:srgbClr val="2D5AA3"/>
            </a:gs>
            <a:gs pos="100000">
              <a:srgbClr val="2D5AA3"/>
            </a:gs>
          </a:gsLst>
          <a:lin ang="5400000"/>
        </a:gradFill>
        <a:effectLst/>
      </p:bgPr>
    </p:bg>
    <p:spTree>
      <p:nvGrpSpPr>
        <p:cNvPr id="1" name=""/>
        <p:cNvGrpSpPr/>
        <p:nvPr/>
      </p:nvGrpSpPr>
      <p:grpSpPr>
        <a:xfrm>
          <a:off x="0" y="0"/>
          <a:ext cx="0" cy="0"/>
          <a:chOff x="0" y="0"/>
          <a:chExt cx="0" cy="0"/>
        </a:xfrm>
      </p:grpSpPr>
      <p:pic>
        <p:nvPicPr>
          <p:cNvPr id="7" name="Picture 6" descr="logo_black.ai"/>
          <p:cNvPicPr>
            <a:picLocks noChangeAspect="1"/>
          </p:cNvPicPr>
          <p:nvPr/>
        </p:nvPicPr>
        <p:blipFill>
          <a:blip r:embed="rId2">
            <a:alphaModFix/>
            <a:duotone>
              <a:schemeClr val="bg2">
                <a:shade val="45000"/>
                <a:satMod val="135000"/>
              </a:schemeClr>
              <a:prstClr val="white"/>
            </a:duotone>
            <a:lum bright="100000" contrast="100000"/>
            <a:extLst>
              <a:ext uri="{28A0092B-C50C-407E-A947-70E740481C1C}">
                <a14:useLocalDpi xmlns:a14="http://schemas.microsoft.com/office/drawing/2010/main"/>
              </a:ext>
            </a:extLst>
          </a:blip>
          <a:stretch>
            <a:fillRect/>
          </a:stretch>
        </p:blipFill>
        <p:spPr>
          <a:xfrm>
            <a:off x="421200" y="324000"/>
            <a:ext cx="949596" cy="585216"/>
          </a:xfrm>
          <a:prstGeom prst="rect">
            <a:avLst/>
          </a:prstGeom>
        </p:spPr>
      </p:pic>
      <p:sp>
        <p:nvSpPr>
          <p:cNvPr id="16" name="Subtitle 2"/>
          <p:cNvSpPr>
            <a:spLocks noGrp="1"/>
          </p:cNvSpPr>
          <p:nvPr>
            <p:ph type="subTitle" idx="1" hasCustomPrompt="1"/>
          </p:nvPr>
        </p:nvSpPr>
        <p:spPr>
          <a:xfrm>
            <a:off x="469496" y="3793198"/>
            <a:ext cx="8296421" cy="288131"/>
          </a:xfrm>
          <a:prstGeom prst="rect">
            <a:avLst/>
          </a:prstGeom>
        </p:spPr>
        <p:txBody>
          <a:bodyPr lIns="91420" tIns="45710" rIns="91420" bIns="45710" anchor="b" anchorCtr="0">
            <a:noAutofit/>
          </a:bodyPr>
          <a:lstStyle>
            <a:lvl1pPr marL="0" indent="0" algn="l">
              <a:buNone/>
              <a:defRPr sz="1400" b="0" i="0">
                <a:solidFill>
                  <a:srgbClr val="FFFFFE"/>
                </a:solidFill>
                <a:latin typeface="Arial" charset="0"/>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a:t>Speaker Name</a:t>
            </a:r>
            <a:endParaRPr lang="en-US" dirty="0"/>
          </a:p>
        </p:txBody>
      </p:sp>
      <p:sp>
        <p:nvSpPr>
          <p:cNvPr id="17" name="Text Placeholder 38"/>
          <p:cNvSpPr>
            <a:spLocks noGrp="1"/>
          </p:cNvSpPr>
          <p:nvPr>
            <p:ph type="body" sz="quarter" idx="11" hasCustomPrompt="1"/>
          </p:nvPr>
        </p:nvSpPr>
        <p:spPr>
          <a:xfrm>
            <a:off x="469496" y="4033195"/>
            <a:ext cx="8296421" cy="288131"/>
          </a:xfrm>
          <a:prstGeom prst="rect">
            <a:avLst/>
          </a:prstGeom>
        </p:spPr>
        <p:txBody>
          <a:bodyPr lIns="91420" tIns="45710" rIns="91420" bIns="45710"/>
          <a:lstStyle>
            <a:lvl1pPr marL="0" indent="0" algn="l">
              <a:buFontTx/>
              <a:buNone/>
              <a:defRPr lang="en-US" sz="1400" b="0" i="0" kern="1200" dirty="0" smtClean="0">
                <a:solidFill>
                  <a:srgbClr val="FFFFFE"/>
                </a:solidFill>
                <a:latin typeface="Arial" charset="0"/>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Speaker Title</a:t>
            </a:r>
          </a:p>
        </p:txBody>
      </p:sp>
      <p:sp>
        <p:nvSpPr>
          <p:cNvPr id="18" name="Text Placeholder 40"/>
          <p:cNvSpPr>
            <a:spLocks noGrp="1"/>
          </p:cNvSpPr>
          <p:nvPr>
            <p:ph type="body" sz="quarter" idx="12" hasCustomPrompt="1"/>
          </p:nvPr>
        </p:nvSpPr>
        <p:spPr>
          <a:xfrm>
            <a:off x="469496" y="4273192"/>
            <a:ext cx="8296421" cy="288131"/>
          </a:xfrm>
          <a:prstGeom prst="rect">
            <a:avLst/>
          </a:prstGeom>
        </p:spPr>
        <p:txBody>
          <a:bodyPr lIns="91420" tIns="45710" rIns="91420" bIns="45710"/>
          <a:lstStyle>
            <a:lvl1pPr marL="0" indent="0" algn="l">
              <a:buFontTx/>
              <a:buNone/>
              <a:defRPr lang="en-US" sz="1400" b="0" i="0" kern="1200" dirty="0" smtClean="0">
                <a:solidFill>
                  <a:srgbClr val="FFFFFE"/>
                </a:solidFill>
                <a:latin typeface="Arial" charset="0"/>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Date</a:t>
            </a:r>
          </a:p>
        </p:txBody>
      </p:sp>
      <p:sp>
        <p:nvSpPr>
          <p:cNvPr id="19" name="Text Placeholder 2"/>
          <p:cNvSpPr>
            <a:spLocks noGrp="1"/>
          </p:cNvSpPr>
          <p:nvPr>
            <p:ph type="body" sz="quarter" idx="13" hasCustomPrompt="1"/>
          </p:nvPr>
        </p:nvSpPr>
        <p:spPr>
          <a:xfrm>
            <a:off x="463292" y="3211463"/>
            <a:ext cx="8302625" cy="299001"/>
          </a:xfrm>
          <a:prstGeom prst="rect">
            <a:avLst/>
          </a:prstGeom>
        </p:spPr>
        <p:txBody>
          <a:bodyPr lIns="91420" tIns="45710" rIns="91420" bIns="45710"/>
          <a:lstStyle>
            <a:lvl1pPr marL="0" indent="0">
              <a:buFont typeface="Arial" panose="020B0604020202020204" pitchFamily="34" charset="0"/>
              <a:buNone/>
              <a:defRPr sz="2200" b="0" i="0" baseline="0">
                <a:solidFill>
                  <a:srgbClr val="FFFFFE"/>
                </a:solidFill>
                <a:latin typeface="Arial" charset="0"/>
              </a:defRPr>
            </a:lvl1pPr>
            <a:lvl2pPr marL="304781" indent="0">
              <a:buNone/>
              <a:defRPr/>
            </a:lvl2pPr>
            <a:lvl3pPr marL="427401" indent="0">
              <a:buNone/>
              <a:defRPr/>
            </a:lvl3pPr>
            <a:lvl4pPr marL="516694" indent="0">
              <a:buNone/>
              <a:defRPr/>
            </a:lvl4pPr>
            <a:lvl5pPr marL="601221" indent="0">
              <a:buNone/>
              <a:defRPr/>
            </a:lvl5pPr>
          </a:lstStyle>
          <a:p>
            <a:pPr lvl="0"/>
            <a:r>
              <a:rPr lang="en-GB" dirty="0"/>
              <a:t>Subtitle Goes Here</a:t>
            </a:r>
          </a:p>
        </p:txBody>
      </p:sp>
      <p:sp>
        <p:nvSpPr>
          <p:cNvPr id="20" name="Title 1"/>
          <p:cNvSpPr>
            <a:spLocks noGrp="1"/>
          </p:cNvSpPr>
          <p:nvPr>
            <p:ph type="ctrTitle" hasCustomPrompt="1"/>
          </p:nvPr>
        </p:nvSpPr>
        <p:spPr>
          <a:xfrm>
            <a:off x="425765" y="2639977"/>
            <a:ext cx="8340152" cy="644730"/>
          </a:xfrm>
          <a:prstGeom prst="rect">
            <a:avLst/>
          </a:prstGeom>
        </p:spPr>
        <p:txBody>
          <a:bodyPr anchor="b"/>
          <a:lstStyle>
            <a:lvl1pPr marL="0" indent="0" algn="l">
              <a:lnSpc>
                <a:spcPct val="90000"/>
              </a:lnSpc>
              <a:buFont typeface="Arial" panose="020B0604020202020204" pitchFamily="34" charset="0"/>
              <a:buNone/>
              <a:defRPr sz="5200" b="0" i="0" spc="0" baseline="0">
                <a:solidFill>
                  <a:srgbClr val="FFFFFE"/>
                </a:solidFill>
                <a:latin typeface="Arial" charset="0"/>
                <a:cs typeface="CiscoSans Thin"/>
              </a:defRPr>
            </a:lvl1pPr>
          </a:lstStyle>
          <a:p>
            <a:r>
              <a:rPr lang="en-GB" dirty="0"/>
              <a:t>Presentation Title Goes Here</a:t>
            </a:r>
            <a:endParaRPr lang="en-US" dirty="0"/>
          </a:p>
        </p:txBody>
      </p:sp>
    </p:spTree>
    <p:extLst>
      <p:ext uri="{BB962C8B-B14F-4D97-AF65-F5344CB8AC3E}">
        <p14:creationId xmlns:p14="http://schemas.microsoft.com/office/powerpoint/2010/main" val="2122942396"/>
      </p:ext>
    </p:extLst>
  </p:cSld>
  <p:clrMapOvr>
    <a:masterClrMapping/>
  </p:clrMapOvr>
  <p:transition spd="slow">
    <p:wip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userDrawn="1">
  <p:cSld name="bad 5">
    <p:bg>
      <p:bgPr>
        <a:gradFill rotWithShape="0">
          <a:gsLst>
            <a:gs pos="0">
              <a:srgbClr val="36A4D7"/>
            </a:gs>
            <a:gs pos="99001">
              <a:srgbClr val="2D5AA3"/>
            </a:gs>
            <a:gs pos="100000">
              <a:srgbClr val="2D5AA3"/>
            </a:gs>
          </a:gsLst>
          <a:lin ang="5400000"/>
        </a:gra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bg1"/>
                </a:solidFill>
                <a:latin typeface="Arial" charset="0"/>
                <a:cs typeface="CiscoSans Thin"/>
              </a:defRPr>
            </a:lvl1pPr>
          </a:lstStyle>
          <a:p>
            <a:r>
              <a:rPr lang="en-GB" dirty="0"/>
              <a:t>Section Title Goes Here</a:t>
            </a:r>
            <a:endParaRPr lang="en-US" dirty="0"/>
          </a:p>
        </p:txBody>
      </p:sp>
      <p:sp>
        <p:nvSpPr>
          <p:cNvPr id="7"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4ABDCABE-3F10-B64C-92F1-862014417034}" type="slidenum">
              <a:rPr lang="en-US" sz="600" b="0" i="0">
                <a:solidFill>
                  <a:schemeClr val="bg1">
                    <a:alpha val="60000"/>
                  </a:schemeClr>
                </a:solidFill>
                <a:latin typeface="Arial" charset="0"/>
                <a:ea typeface="+mn-ea"/>
                <a:cs typeface="CiscoSans Thin"/>
              </a:rPr>
              <a:pPr algn="r" defTabSz="610744" fontAlgn="auto">
                <a:spcBef>
                  <a:spcPts val="0"/>
                </a:spcBef>
                <a:spcAft>
                  <a:spcPts val="0"/>
                </a:spcAft>
                <a:defRPr/>
              </a:pPr>
              <a:t>‹#›</a:t>
            </a:fld>
            <a:endParaRPr lang="en-US" sz="600" b="0" i="0" dirty="0">
              <a:solidFill>
                <a:schemeClr val="bg1">
                  <a:alpha val="60000"/>
                </a:schemeClr>
              </a:solidFill>
              <a:latin typeface="Arial" charset="0"/>
              <a:ea typeface="+mn-ea"/>
              <a:cs typeface="CiscoSans Thin"/>
            </a:endParaRPr>
          </a:p>
        </p:txBody>
      </p:sp>
      <p:sp>
        <p:nvSpPr>
          <p:cNvPr id="8"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b="0" i="0" dirty="0">
                <a:solidFill>
                  <a:schemeClr val="bg1">
                    <a:alpha val="60000"/>
                  </a:schemeClr>
                </a:solidFill>
                <a:latin typeface="Arial" charset="0"/>
                <a:ea typeface="+mn-ea"/>
                <a:cs typeface="CiscoSans Thin"/>
              </a:rPr>
              <a:t>© 2014  Cisco and/or its affiliates. All rights reserved.   Cisco Confidential</a:t>
            </a:r>
          </a:p>
        </p:txBody>
      </p:sp>
      <p:pic>
        <p:nvPicPr>
          <p:cNvPr id="10" name="Picture 2" descr="C:\Users\spius\Pictures\cisco logo blue gradient.png"/>
          <p:cNvPicPr>
            <a:picLocks noChangeAspect="1" noChangeArrowheads="1"/>
          </p:cNvPicPr>
          <p:nvPr userDrawn="1"/>
        </p:nvPicPr>
        <p:blipFill>
          <a:blip r:embed="rId2" cstate="print">
            <a:biLevel thresh="25000"/>
            <a:alphaModFix amt="60000"/>
            <a:extLst>
              <a:ext uri="{28A0092B-C50C-407E-A947-70E740481C1C}">
                <a14:useLocalDpi xmlns:a14="http://schemas.microsoft.com/office/drawing/2010/main"/>
              </a:ext>
            </a:extLst>
          </a:blip>
          <a:srcRect/>
          <a:stretch>
            <a:fillRect/>
          </a:stretch>
        </p:blipFill>
        <p:spPr bwMode="auto">
          <a:xfrm>
            <a:off x="474175" y="4625773"/>
            <a:ext cx="431312" cy="265176"/>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8"/>
          <p:cNvSpPr>
            <a:spLocks noChangeArrowheads="1"/>
          </p:cNvSpPr>
          <p:nvPr userDrawn="1"/>
        </p:nvSpPr>
        <p:spPr bwMode="black">
          <a:xfrm>
            <a:off x="6286242" y="2851173"/>
            <a:ext cx="116616" cy="441827"/>
          </a:xfrm>
          <a:prstGeom prst="rect">
            <a:avLst/>
          </a:prstGeom>
          <a:solidFill>
            <a:schemeClr val="bg1"/>
          </a:solidFill>
          <a:ln w="9525">
            <a:noFill/>
            <a:miter lim="800000"/>
            <a:headEnd/>
            <a:tailEnd/>
          </a:ln>
        </p:spPr>
        <p:txBody>
          <a:bodyPr/>
          <a:lstStyle/>
          <a:p>
            <a:endParaRPr lang="en-US" b="0" i="0" dirty="0">
              <a:solidFill>
                <a:srgbClr val="0096D6"/>
              </a:solidFill>
              <a:latin typeface="Arial" charset="0"/>
            </a:endParaRPr>
          </a:p>
        </p:txBody>
      </p:sp>
      <p:sp>
        <p:nvSpPr>
          <p:cNvPr id="11" name="Freeform 10"/>
          <p:cNvSpPr>
            <a:spLocks/>
          </p:cNvSpPr>
          <p:nvPr userDrawn="1"/>
        </p:nvSpPr>
        <p:spPr bwMode="black">
          <a:xfrm>
            <a:off x="6965595" y="2840175"/>
            <a:ext cx="337642" cy="466297"/>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b="0" i="0" dirty="0">
              <a:solidFill>
                <a:srgbClr val="0096D6"/>
              </a:solidFill>
              <a:latin typeface="Arial" charset="0"/>
            </a:endParaRPr>
          </a:p>
        </p:txBody>
      </p:sp>
      <p:sp>
        <p:nvSpPr>
          <p:cNvPr id="12" name="Freeform 11"/>
          <p:cNvSpPr>
            <a:spLocks/>
          </p:cNvSpPr>
          <p:nvPr userDrawn="1"/>
        </p:nvSpPr>
        <p:spPr bwMode="black">
          <a:xfrm>
            <a:off x="5798084" y="2840175"/>
            <a:ext cx="337642" cy="466297"/>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b="0" i="0" dirty="0">
              <a:solidFill>
                <a:srgbClr val="0096D6"/>
              </a:solidFill>
              <a:latin typeface="Arial" charset="0"/>
            </a:endParaRPr>
          </a:p>
        </p:txBody>
      </p:sp>
      <p:sp>
        <p:nvSpPr>
          <p:cNvPr id="13" name="Freeform 12"/>
          <p:cNvSpPr>
            <a:spLocks noEditPoints="1"/>
          </p:cNvSpPr>
          <p:nvPr userDrawn="1"/>
        </p:nvSpPr>
        <p:spPr bwMode="black">
          <a:xfrm>
            <a:off x="7425276" y="2840175"/>
            <a:ext cx="463750" cy="466297"/>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b="0" i="0" dirty="0">
              <a:solidFill>
                <a:srgbClr val="0096D6"/>
              </a:solidFill>
              <a:latin typeface="Arial" charset="0"/>
            </a:endParaRPr>
          </a:p>
        </p:txBody>
      </p:sp>
      <p:sp>
        <p:nvSpPr>
          <p:cNvPr id="14" name="Freeform 13"/>
          <p:cNvSpPr>
            <a:spLocks/>
          </p:cNvSpPr>
          <p:nvPr userDrawn="1"/>
        </p:nvSpPr>
        <p:spPr bwMode="black">
          <a:xfrm>
            <a:off x="6553370" y="2840175"/>
            <a:ext cx="302387" cy="466297"/>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b="0" i="0" dirty="0">
              <a:solidFill>
                <a:srgbClr val="0096D6"/>
              </a:solidFill>
              <a:latin typeface="Arial" charset="0"/>
            </a:endParaRPr>
          </a:p>
        </p:txBody>
      </p:sp>
      <p:sp>
        <p:nvSpPr>
          <p:cNvPr id="15" name="Freeform 14"/>
          <p:cNvSpPr>
            <a:spLocks/>
          </p:cNvSpPr>
          <p:nvPr userDrawn="1"/>
        </p:nvSpPr>
        <p:spPr bwMode="black">
          <a:xfrm>
            <a:off x="5566208" y="2225010"/>
            <a:ext cx="109835" cy="22703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b="0" i="0" dirty="0">
              <a:solidFill>
                <a:srgbClr val="0096D6"/>
              </a:solidFill>
              <a:latin typeface="Arial" charset="0"/>
            </a:endParaRPr>
          </a:p>
        </p:txBody>
      </p:sp>
      <p:sp>
        <p:nvSpPr>
          <p:cNvPr id="16" name="Freeform 15"/>
          <p:cNvSpPr>
            <a:spLocks/>
          </p:cNvSpPr>
          <p:nvPr userDrawn="1"/>
        </p:nvSpPr>
        <p:spPr bwMode="black">
          <a:xfrm>
            <a:off x="5874017" y="2072750"/>
            <a:ext cx="109835" cy="379291"/>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b="0" i="0" dirty="0">
              <a:solidFill>
                <a:srgbClr val="0096D6"/>
              </a:solidFill>
              <a:latin typeface="Arial" charset="0"/>
            </a:endParaRPr>
          </a:p>
        </p:txBody>
      </p:sp>
      <p:sp>
        <p:nvSpPr>
          <p:cNvPr id="17" name="Freeform 16"/>
          <p:cNvSpPr>
            <a:spLocks/>
          </p:cNvSpPr>
          <p:nvPr userDrawn="1"/>
        </p:nvSpPr>
        <p:spPr bwMode="black">
          <a:xfrm>
            <a:off x="6176407" y="1863392"/>
            <a:ext cx="109835" cy="69876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b="0" i="0" dirty="0">
              <a:solidFill>
                <a:srgbClr val="0096D6"/>
              </a:solidFill>
              <a:latin typeface="Arial" charset="0"/>
            </a:endParaRPr>
          </a:p>
        </p:txBody>
      </p:sp>
      <p:sp>
        <p:nvSpPr>
          <p:cNvPr id="18" name="Freeform 17"/>
          <p:cNvSpPr>
            <a:spLocks/>
          </p:cNvSpPr>
          <p:nvPr userDrawn="1"/>
        </p:nvSpPr>
        <p:spPr bwMode="black">
          <a:xfrm>
            <a:off x="6484216" y="2072751"/>
            <a:ext cx="109835" cy="3792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b="0" i="0" dirty="0">
              <a:solidFill>
                <a:srgbClr val="0096D6"/>
              </a:solidFill>
              <a:latin typeface="Arial" charset="0"/>
            </a:endParaRPr>
          </a:p>
        </p:txBody>
      </p:sp>
      <p:sp>
        <p:nvSpPr>
          <p:cNvPr id="19" name="Freeform 18"/>
          <p:cNvSpPr>
            <a:spLocks/>
          </p:cNvSpPr>
          <p:nvPr userDrawn="1"/>
        </p:nvSpPr>
        <p:spPr bwMode="black">
          <a:xfrm>
            <a:off x="6785247" y="2225010"/>
            <a:ext cx="116616" cy="22703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b="0" i="0" dirty="0">
              <a:solidFill>
                <a:srgbClr val="0096D6"/>
              </a:solidFill>
              <a:latin typeface="Arial" charset="0"/>
            </a:endParaRPr>
          </a:p>
        </p:txBody>
      </p:sp>
      <p:sp>
        <p:nvSpPr>
          <p:cNvPr id="20" name="Freeform 19"/>
          <p:cNvSpPr>
            <a:spLocks/>
          </p:cNvSpPr>
          <p:nvPr userDrawn="1"/>
        </p:nvSpPr>
        <p:spPr bwMode="black">
          <a:xfrm>
            <a:off x="7093059" y="207275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b="0" i="0" dirty="0">
              <a:solidFill>
                <a:srgbClr val="0096D6"/>
              </a:solidFill>
              <a:latin typeface="Arial" charset="0"/>
            </a:endParaRPr>
          </a:p>
        </p:txBody>
      </p:sp>
      <p:sp>
        <p:nvSpPr>
          <p:cNvPr id="21" name="Freeform 20"/>
          <p:cNvSpPr>
            <a:spLocks/>
          </p:cNvSpPr>
          <p:nvPr userDrawn="1"/>
        </p:nvSpPr>
        <p:spPr bwMode="black">
          <a:xfrm>
            <a:off x="7400871" y="1863393"/>
            <a:ext cx="111191" cy="69876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b="0" i="0" dirty="0">
              <a:solidFill>
                <a:srgbClr val="0096D6"/>
              </a:solidFill>
              <a:latin typeface="Arial" charset="0"/>
            </a:endParaRPr>
          </a:p>
        </p:txBody>
      </p:sp>
      <p:sp>
        <p:nvSpPr>
          <p:cNvPr id="22" name="Freeform 21"/>
          <p:cNvSpPr>
            <a:spLocks/>
          </p:cNvSpPr>
          <p:nvPr userDrawn="1"/>
        </p:nvSpPr>
        <p:spPr bwMode="black">
          <a:xfrm>
            <a:off x="7703255" y="207275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b="0" i="0" dirty="0">
              <a:solidFill>
                <a:srgbClr val="0096D6"/>
              </a:solidFill>
              <a:latin typeface="Arial" charset="0"/>
            </a:endParaRPr>
          </a:p>
        </p:txBody>
      </p:sp>
      <p:sp>
        <p:nvSpPr>
          <p:cNvPr id="23" name="Freeform 22"/>
          <p:cNvSpPr>
            <a:spLocks/>
          </p:cNvSpPr>
          <p:nvPr userDrawn="1"/>
        </p:nvSpPr>
        <p:spPr bwMode="black">
          <a:xfrm>
            <a:off x="8011067" y="2225010"/>
            <a:ext cx="111191" cy="22703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b="0" i="0" dirty="0">
              <a:solidFill>
                <a:srgbClr val="0096D6"/>
              </a:solidFill>
              <a:latin typeface="Arial" charset="0"/>
            </a:endParaRPr>
          </a:p>
        </p:txBody>
      </p:sp>
    </p:spTree>
    <p:extLst>
      <p:ext uri="{BB962C8B-B14F-4D97-AF65-F5344CB8AC3E}">
        <p14:creationId xmlns:p14="http://schemas.microsoft.com/office/powerpoint/2010/main" val="243105922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700"/>
                                        <p:tgtEl>
                                          <p:spTgt spid="15"/>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700"/>
                                        <p:tgtEl>
                                          <p:spTgt spid="16"/>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700"/>
                                        <p:tgtEl>
                                          <p:spTgt spid="17"/>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700"/>
                                        <p:tgtEl>
                                          <p:spTgt spid="18"/>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700"/>
                                        <p:tgtEl>
                                          <p:spTgt spid="19"/>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700"/>
                                        <p:tgtEl>
                                          <p:spTgt spid="20"/>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700"/>
                                        <p:tgtEl>
                                          <p:spTgt spid="21"/>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700"/>
                                        <p:tgtEl>
                                          <p:spTgt spid="22"/>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700"/>
                                        <p:tgtEl>
                                          <p:spTgt spid="23"/>
                                        </p:tgtEl>
                                      </p:cBhvr>
                                    </p:animEffect>
                                  </p:childTnLst>
                                </p:cTn>
                              </p:par>
                              <p:par>
                                <p:cTn id="32" presetID="42" presetClass="path" presetSubtype="0" accel="50000" decel="50000" fill="hold" grpId="0" nodeType="withEffect">
                                  <p:stCondLst>
                                    <p:cond delay="0"/>
                                  </p:stCondLst>
                                  <p:childTnLst>
                                    <p:animMotion origin="layout" path="M -4.72222E-6 3.7037E-7 L -4.72222E-6 0.09143 " pathEditMode="relative" rAng="0" ptsTypes="AA">
                                      <p:cBhvr>
                                        <p:cTn id="33" dur="700" spd="-100000" fill="hold"/>
                                        <p:tgtEl>
                                          <p:spTgt spid="15"/>
                                        </p:tgtEl>
                                        <p:attrNameLst>
                                          <p:attrName>ppt_x</p:attrName>
                                          <p:attrName>ppt_y</p:attrName>
                                        </p:attrNameLst>
                                      </p:cBhvr>
                                      <p:rCtr x="0" y="46"/>
                                    </p:animMotion>
                                  </p:childTnLst>
                                </p:cTn>
                              </p:par>
                              <p:par>
                                <p:cTn id="34" presetID="42" presetClass="path" presetSubtype="0" accel="50000" decel="50000" fill="hold" grpId="0" nodeType="withEffect">
                                  <p:stCondLst>
                                    <p:cond delay="0"/>
                                  </p:stCondLst>
                                  <p:childTnLst>
                                    <p:animMotion origin="layout" path="M 5E-6 3.7037E-6 L 5E-6 0.11157 " pathEditMode="relative" rAng="0" ptsTypes="AA">
                                      <p:cBhvr>
                                        <p:cTn id="35" dur="700" spd="-100000" fill="hold"/>
                                        <p:tgtEl>
                                          <p:spTgt spid="17"/>
                                        </p:tgtEl>
                                        <p:attrNameLst>
                                          <p:attrName>ppt_x</p:attrName>
                                          <p:attrName>ppt_y</p:attrName>
                                        </p:attrNameLst>
                                      </p:cBhvr>
                                      <p:rCtr x="0" y="56"/>
                                    </p:animMotion>
                                  </p:childTnLst>
                                </p:cTn>
                              </p:par>
                              <p:par>
                                <p:cTn id="36" presetID="42" presetClass="path" presetSubtype="0" accel="50000" decel="50000" fill="hold" grpId="0" nodeType="withEffect">
                                  <p:stCondLst>
                                    <p:cond delay="0"/>
                                  </p:stCondLst>
                                  <p:childTnLst>
                                    <p:animMotion origin="layout" path="M 4.72222E-6 4.81481E-6 L 4.72222E-6 0.09143 " pathEditMode="relative" rAng="0" ptsTypes="AA">
                                      <p:cBhvr>
                                        <p:cTn id="37" dur="700" spd="-100000" fill="hold"/>
                                        <p:tgtEl>
                                          <p:spTgt spid="19"/>
                                        </p:tgtEl>
                                        <p:attrNameLst>
                                          <p:attrName>ppt_x</p:attrName>
                                          <p:attrName>ppt_y</p:attrName>
                                        </p:attrNameLst>
                                      </p:cBhvr>
                                      <p:rCtr x="0" y="46"/>
                                    </p:animMotion>
                                  </p:childTnLst>
                                </p:cTn>
                              </p:par>
                              <p:par>
                                <p:cTn id="38" presetID="42" presetClass="path" presetSubtype="0" accel="50000" decel="50000" fill="hold" grpId="0" nodeType="withEffect">
                                  <p:stCondLst>
                                    <p:cond delay="0"/>
                                  </p:stCondLst>
                                  <p:childTnLst>
                                    <p:animMotion origin="layout" path="M -2.77778E-6 3.7037E-6 L -2.77778E-6 0.11157 " pathEditMode="relative" rAng="0" ptsTypes="AA">
                                      <p:cBhvr>
                                        <p:cTn id="39" dur="700" spd="-100000" fill="hold"/>
                                        <p:tgtEl>
                                          <p:spTgt spid="21"/>
                                        </p:tgtEl>
                                        <p:attrNameLst>
                                          <p:attrName>ppt_x</p:attrName>
                                          <p:attrName>ppt_y</p:attrName>
                                        </p:attrNameLst>
                                      </p:cBhvr>
                                      <p:rCtr x="0" y="56"/>
                                    </p:animMotion>
                                  </p:childTnLst>
                                </p:cTn>
                              </p:par>
                              <p:par>
                                <p:cTn id="40" presetID="42" presetClass="path" presetSubtype="0" accel="50000" decel="50000" fill="hold" grpId="0" nodeType="withEffect">
                                  <p:stCondLst>
                                    <p:cond delay="0"/>
                                  </p:stCondLst>
                                  <p:childTnLst>
                                    <p:animMotion origin="layout" path="M 5.55556E-7 4.81481E-6 L 5.55556E-7 0.09143 " pathEditMode="relative" rAng="0" ptsTypes="AA">
                                      <p:cBhvr>
                                        <p:cTn id="41" dur="700" spd="-100000" fill="hold"/>
                                        <p:tgtEl>
                                          <p:spTgt spid="23"/>
                                        </p:tgtEl>
                                        <p:attrNameLst>
                                          <p:attrName>ppt_x</p:attrName>
                                          <p:attrName>ppt_y</p:attrName>
                                        </p:attrNameLst>
                                      </p:cBhvr>
                                      <p:rCtr x="0" y="46"/>
                                    </p:animMotion>
                                  </p:childTnLst>
                                </p:cTn>
                              </p:par>
                              <p:par>
                                <p:cTn id="42" presetID="64" presetClass="path" presetSubtype="0" accel="50000" decel="50000" fill="hold" grpId="0" nodeType="withEffect">
                                  <p:stCondLst>
                                    <p:cond delay="0"/>
                                  </p:stCondLst>
                                  <p:childTnLst>
                                    <p:animMotion origin="layout" path="M 4.72222E-6 3.33333E-6 L 4.72222E-6 -0.10764 " pathEditMode="relative" rAng="0" ptsTypes="AA">
                                      <p:cBhvr>
                                        <p:cTn id="43" dur="700" spd="-100000" fill="hold"/>
                                        <p:tgtEl>
                                          <p:spTgt spid="16"/>
                                        </p:tgtEl>
                                        <p:attrNameLst>
                                          <p:attrName>ppt_x</p:attrName>
                                          <p:attrName>ppt_y</p:attrName>
                                        </p:attrNameLst>
                                      </p:cBhvr>
                                      <p:rCtr x="0" y="-54"/>
                                    </p:animMotion>
                                  </p:childTnLst>
                                </p:cTn>
                              </p:par>
                              <p:par>
                                <p:cTn id="44" presetID="64" presetClass="path" presetSubtype="0" accel="50000" decel="50000" fill="hold" grpId="0" nodeType="withEffect">
                                  <p:stCondLst>
                                    <p:cond delay="0"/>
                                  </p:stCondLst>
                                  <p:childTnLst>
                                    <p:animMotion origin="layout" path="M 4.44444E-6 3.33333E-6 L 4.44444E-6 -0.10764 " pathEditMode="relative" rAng="0" ptsTypes="AA">
                                      <p:cBhvr>
                                        <p:cTn id="45" dur="700" spd="-100000" fill="hold"/>
                                        <p:tgtEl>
                                          <p:spTgt spid="18"/>
                                        </p:tgtEl>
                                        <p:attrNameLst>
                                          <p:attrName>ppt_x</p:attrName>
                                          <p:attrName>ppt_y</p:attrName>
                                        </p:attrNameLst>
                                      </p:cBhvr>
                                      <p:rCtr x="0" y="-54"/>
                                    </p:animMotion>
                                  </p:childTnLst>
                                </p:cTn>
                              </p:par>
                              <p:par>
                                <p:cTn id="46" presetID="64" presetClass="path" presetSubtype="0" accel="50000" decel="50000" fill="hold" grpId="0" nodeType="withEffect">
                                  <p:stCondLst>
                                    <p:cond delay="0"/>
                                  </p:stCondLst>
                                  <p:childTnLst>
                                    <p:animMotion origin="layout" path="M -2.22222E-6 3.33333E-6 L -2.22222E-6 -0.10764 " pathEditMode="relative" rAng="0" ptsTypes="AA">
                                      <p:cBhvr>
                                        <p:cTn id="47" dur="700" spd="-100000" fill="hold"/>
                                        <p:tgtEl>
                                          <p:spTgt spid="20"/>
                                        </p:tgtEl>
                                        <p:attrNameLst>
                                          <p:attrName>ppt_x</p:attrName>
                                          <p:attrName>ppt_y</p:attrName>
                                        </p:attrNameLst>
                                      </p:cBhvr>
                                      <p:rCtr x="0" y="-54"/>
                                    </p:animMotion>
                                  </p:childTnLst>
                                </p:cTn>
                              </p:par>
                              <p:par>
                                <p:cTn id="48" presetID="64" presetClass="path" presetSubtype="0" accel="50000" decel="50000" fill="hold" grpId="0" nodeType="withEffect">
                                  <p:stCondLst>
                                    <p:cond delay="0"/>
                                  </p:stCondLst>
                                  <p:childTnLst>
                                    <p:animMotion origin="layout" path="M 1.11111E-6 3.33333E-6 L 1.11111E-6 -0.10764 " pathEditMode="relative" rAng="0" ptsTypes="AA">
                                      <p:cBhvr>
                                        <p:cTn id="49" dur="700" spd="-100000" fill="hold"/>
                                        <p:tgtEl>
                                          <p:spTgt spid="22"/>
                                        </p:tgtEl>
                                        <p:attrNameLst>
                                          <p:attrName>ppt_x</p:attrName>
                                          <p:attrName>ppt_y</p:attrName>
                                        </p:attrNameLst>
                                      </p:cBhvr>
                                      <p:rCtr x="0" y="-54"/>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700"/>
                                        <p:tgtEl>
                                          <p:spTgt spid="12"/>
                                        </p:tgtEl>
                                      </p:cBhvr>
                                    </p:animEffect>
                                  </p:childTnLst>
                                </p:cTn>
                              </p:par>
                              <p:par>
                                <p:cTn id="54" presetID="10" presetClass="entr" presetSubtype="0" fill="hold" nodeType="withEffect">
                                  <p:stCondLst>
                                    <p:cond delay="10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700"/>
                                        <p:tgtEl>
                                          <p:spTgt spid="9"/>
                                        </p:tgtEl>
                                      </p:cBhvr>
                                    </p:animEffect>
                                  </p:childTnLst>
                                </p:cTn>
                              </p:par>
                              <p:par>
                                <p:cTn id="57" presetID="10" presetClass="entr" presetSubtype="0" fill="hold" nodeType="withEffect">
                                  <p:stCondLst>
                                    <p:cond delay="20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700"/>
                                        <p:tgtEl>
                                          <p:spTgt spid="14"/>
                                        </p:tgtEl>
                                      </p:cBhvr>
                                    </p:animEffect>
                                  </p:childTnLst>
                                </p:cTn>
                              </p:par>
                              <p:par>
                                <p:cTn id="60" presetID="10" presetClass="entr" presetSubtype="0" fill="hold" nodeType="withEffect">
                                  <p:stCondLst>
                                    <p:cond delay="300"/>
                                  </p:stCondLst>
                                  <p:childTnLst>
                                    <p:set>
                                      <p:cBhvr>
                                        <p:cTn id="61" dur="1" fill="hold">
                                          <p:stCondLst>
                                            <p:cond delay="0"/>
                                          </p:stCondLst>
                                        </p:cTn>
                                        <p:tgtEl>
                                          <p:spTgt spid="11"/>
                                        </p:tgtEl>
                                        <p:attrNameLst>
                                          <p:attrName>style.visibility</p:attrName>
                                        </p:attrNameLst>
                                      </p:cBhvr>
                                      <p:to>
                                        <p:strVal val="visible"/>
                                      </p:to>
                                    </p:set>
                                    <p:animEffect transition="in" filter="fade">
                                      <p:cBhvr>
                                        <p:cTn id="62" dur="700"/>
                                        <p:tgtEl>
                                          <p:spTgt spid="11"/>
                                        </p:tgtEl>
                                      </p:cBhvr>
                                    </p:animEffect>
                                  </p:childTnLst>
                                </p:cTn>
                              </p:par>
                              <p:par>
                                <p:cTn id="63" presetID="10" presetClass="entr" presetSubtype="0" fill="hold" nodeType="withEffect">
                                  <p:stCondLst>
                                    <p:cond delay="40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7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userDrawn="1">
  <p:cSld name="1_Closing_Photo">
    <p:spTree>
      <p:nvGrpSpPr>
        <p:cNvPr id="1" name=""/>
        <p:cNvGrpSpPr/>
        <p:nvPr/>
      </p:nvGrpSpPr>
      <p:grpSpPr>
        <a:xfrm>
          <a:off x="0" y="0"/>
          <a:ext cx="0" cy="0"/>
          <a:chOff x="0" y="0"/>
          <a:chExt cx="0" cy="0"/>
        </a:xfrm>
      </p:grpSpPr>
      <p:pic>
        <p:nvPicPr>
          <p:cNvPr id="16" name="Picture Placeholder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216" y="-2571"/>
            <a:ext cx="9150431" cy="5148643"/>
          </a:xfrm>
          <a:prstGeom prst="rect">
            <a:avLst/>
          </a:prstGeom>
        </p:spPr>
      </p:pic>
      <p:pic>
        <p:nvPicPr>
          <p:cNvPr id="17" name="Picture 16" descr="pref_1-line_logo+tagline-rt-white-CMYK.ai"/>
          <p:cNvPicPr>
            <a:picLocks noChangeAspect="1"/>
          </p:cNvPicPr>
          <p:nvPr userDrawn="1"/>
        </p:nvPicPr>
        <p:blipFill>
          <a:blip r:embed="rId3">
            <a:duotone>
              <a:prstClr val="black"/>
              <a:schemeClr val="accent3">
                <a:tint val="45000"/>
                <a:satMod val="400000"/>
              </a:schemeClr>
            </a:duotone>
            <a:lum bright="-100000" contrast="-100000"/>
            <a:alphaModFix amt="60000"/>
            <a:extLst>
              <a:ext uri="{28A0092B-C50C-407E-A947-70E740481C1C}">
                <a14:useLocalDpi xmlns:a14="http://schemas.microsoft.com/office/drawing/2010/main"/>
              </a:ext>
            </a:extLst>
          </a:blip>
          <a:stretch>
            <a:fillRect/>
          </a:stretch>
        </p:blipFill>
        <p:spPr>
          <a:xfrm>
            <a:off x="191745" y="1643634"/>
            <a:ext cx="8760510" cy="1856232"/>
          </a:xfrm>
          <a:prstGeom prst="rect">
            <a:avLst/>
          </a:prstGeom>
        </p:spPr>
      </p:pic>
    </p:spTree>
    <p:extLst>
      <p:ext uri="{BB962C8B-B14F-4D97-AF65-F5344CB8AC3E}">
        <p14:creationId xmlns:p14="http://schemas.microsoft.com/office/powerpoint/2010/main" val="2240661641"/>
      </p:ext>
    </p:extLst>
  </p:cSld>
  <p:clrMapOvr>
    <a:masterClrMapping/>
  </p:clrMapOvr>
  <p:transition spd="slow">
    <p:wip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p:cSld name="Start blue">
    <p:bg>
      <p:bgPr>
        <a:gradFill>
          <a:gsLst>
            <a:gs pos="0">
              <a:srgbClr val="049FD9"/>
            </a:gs>
            <a:gs pos="100000">
              <a:srgbClr val="004BAF"/>
            </a:gs>
          </a:gsLst>
          <a:lin ang="5400000" scaled="0"/>
        </a:gradFill>
        <a:effectLst/>
      </p:bgPr>
    </p:bg>
    <p:spTree>
      <p:nvGrpSpPr>
        <p:cNvPr id="1" name=""/>
        <p:cNvGrpSpPr/>
        <p:nvPr/>
      </p:nvGrpSpPr>
      <p:grpSpPr>
        <a:xfrm>
          <a:off x="0" y="0"/>
          <a:ext cx="0" cy="0"/>
          <a:chOff x="0" y="0"/>
          <a:chExt cx="0" cy="0"/>
        </a:xfrm>
      </p:grpSpPr>
      <p:pic>
        <p:nvPicPr>
          <p:cNvPr id="7"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5450" y="323850"/>
            <a:ext cx="941388"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Subtitle 2"/>
          <p:cNvSpPr>
            <a:spLocks noGrp="1"/>
          </p:cNvSpPr>
          <p:nvPr>
            <p:ph type="subTitle" idx="1" hasCustomPrompt="1"/>
          </p:nvPr>
        </p:nvSpPr>
        <p:spPr>
          <a:xfrm>
            <a:off x="469496" y="3793198"/>
            <a:ext cx="8296421" cy="288131"/>
          </a:xfrm>
          <a:prstGeom prst="rect">
            <a:avLst/>
          </a:prstGeom>
        </p:spPr>
        <p:txBody>
          <a:bodyPr lIns="91420" tIns="45710" rIns="91420" bIns="45710" anchor="b" anchorCtr="0">
            <a:noAutofit/>
          </a:bodyPr>
          <a:lstStyle>
            <a:lvl1pPr marL="0" indent="0" algn="l">
              <a:buNone/>
              <a:defRPr sz="1400" b="0" i="0">
                <a:solidFill>
                  <a:srgbClr val="FFFFFE"/>
                </a:solidFill>
                <a:latin typeface="Arial" charset="0"/>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Speaker</a:t>
            </a:r>
          </a:p>
        </p:txBody>
      </p:sp>
      <p:sp>
        <p:nvSpPr>
          <p:cNvPr id="17" name="Text Placeholder 38"/>
          <p:cNvSpPr>
            <a:spLocks noGrp="1"/>
          </p:cNvSpPr>
          <p:nvPr>
            <p:ph type="body" sz="quarter" idx="11" hasCustomPrompt="1"/>
          </p:nvPr>
        </p:nvSpPr>
        <p:spPr>
          <a:xfrm>
            <a:off x="469496" y="4033195"/>
            <a:ext cx="8296421" cy="288131"/>
          </a:xfrm>
          <a:prstGeom prst="rect">
            <a:avLst/>
          </a:prstGeom>
        </p:spPr>
        <p:txBody>
          <a:bodyPr lIns="91420" tIns="45710" rIns="91420" bIns="45710"/>
          <a:lstStyle>
            <a:lvl1pPr marL="0" indent="0" algn="l">
              <a:buFontTx/>
              <a:buNone/>
              <a:defRPr lang="en-US" sz="1400" b="0" i="0" kern="1200" dirty="0" smtClean="0">
                <a:solidFill>
                  <a:srgbClr val="FFFFFE"/>
                </a:solidFill>
                <a:latin typeface="Arial" charset="0"/>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dirty="0"/>
              <a:t>Email</a:t>
            </a:r>
          </a:p>
        </p:txBody>
      </p:sp>
      <p:sp>
        <p:nvSpPr>
          <p:cNvPr id="18" name="Text Placeholder 40"/>
          <p:cNvSpPr>
            <a:spLocks noGrp="1"/>
          </p:cNvSpPr>
          <p:nvPr>
            <p:ph type="body" sz="quarter" idx="12" hasCustomPrompt="1"/>
          </p:nvPr>
        </p:nvSpPr>
        <p:spPr>
          <a:xfrm>
            <a:off x="469496" y="4273192"/>
            <a:ext cx="8296421" cy="288131"/>
          </a:xfrm>
          <a:prstGeom prst="rect">
            <a:avLst/>
          </a:prstGeom>
        </p:spPr>
        <p:txBody>
          <a:bodyPr lIns="91420" tIns="45710" rIns="91420" bIns="45710"/>
          <a:lstStyle>
            <a:lvl1pPr marL="0" indent="0" algn="l">
              <a:buFontTx/>
              <a:buNone/>
              <a:defRPr lang="en-US" sz="1400" b="0" i="0" kern="1200" dirty="0" smtClean="0">
                <a:solidFill>
                  <a:srgbClr val="FFFFFE"/>
                </a:solidFill>
                <a:latin typeface="Arial" charset="0"/>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dirty="0"/>
              <a:t>Date</a:t>
            </a:r>
          </a:p>
        </p:txBody>
      </p:sp>
      <p:sp>
        <p:nvSpPr>
          <p:cNvPr id="19" name="Text Placeholder 2"/>
          <p:cNvSpPr>
            <a:spLocks noGrp="1"/>
          </p:cNvSpPr>
          <p:nvPr>
            <p:ph type="body" sz="quarter" idx="13" hasCustomPrompt="1"/>
          </p:nvPr>
        </p:nvSpPr>
        <p:spPr>
          <a:xfrm>
            <a:off x="463292" y="3211463"/>
            <a:ext cx="8302625" cy="299001"/>
          </a:xfrm>
          <a:prstGeom prst="rect">
            <a:avLst/>
          </a:prstGeom>
        </p:spPr>
        <p:txBody>
          <a:bodyPr lIns="91420" tIns="45710" rIns="91420" bIns="45710"/>
          <a:lstStyle>
            <a:lvl1pPr marL="0" indent="0">
              <a:buFont typeface="Arial" panose="020B0604020202020204" pitchFamily="34" charset="0"/>
              <a:buNone/>
              <a:defRPr sz="2200" b="0" i="0" baseline="0">
                <a:solidFill>
                  <a:srgbClr val="FFFFFE"/>
                </a:solidFill>
                <a:latin typeface="Arial" charset="0"/>
              </a:defRPr>
            </a:lvl1pPr>
            <a:lvl2pPr marL="304781" indent="0">
              <a:buNone/>
              <a:defRPr/>
            </a:lvl2pPr>
            <a:lvl3pPr marL="427401" indent="0">
              <a:buNone/>
              <a:defRPr/>
            </a:lvl3pPr>
            <a:lvl4pPr marL="516694" indent="0">
              <a:buNone/>
              <a:defRPr/>
            </a:lvl4pPr>
            <a:lvl5pPr marL="601221" indent="0">
              <a:buNone/>
              <a:defRPr/>
            </a:lvl5pPr>
          </a:lstStyle>
          <a:p>
            <a:pPr lvl="0"/>
            <a:r>
              <a:rPr lang="en-US" dirty="0"/>
              <a:t>Subtitle</a:t>
            </a:r>
          </a:p>
        </p:txBody>
      </p:sp>
      <p:sp>
        <p:nvSpPr>
          <p:cNvPr id="20" name="Title 1"/>
          <p:cNvSpPr>
            <a:spLocks noGrp="1"/>
          </p:cNvSpPr>
          <p:nvPr>
            <p:ph type="ctrTitle" hasCustomPrompt="1"/>
          </p:nvPr>
        </p:nvSpPr>
        <p:spPr>
          <a:xfrm>
            <a:off x="425765" y="2639977"/>
            <a:ext cx="8340152" cy="644730"/>
          </a:xfrm>
          <a:prstGeom prst="rect">
            <a:avLst/>
          </a:prstGeom>
        </p:spPr>
        <p:txBody>
          <a:bodyPr anchor="b"/>
          <a:lstStyle>
            <a:lvl1pPr marL="0" indent="0" algn="l">
              <a:lnSpc>
                <a:spcPct val="90000"/>
              </a:lnSpc>
              <a:buFont typeface="Arial" panose="020B0604020202020204" pitchFamily="34" charset="0"/>
              <a:buNone/>
              <a:defRPr sz="5200" b="0" i="0" spc="0" baseline="0">
                <a:solidFill>
                  <a:srgbClr val="FFFFFE"/>
                </a:solidFill>
                <a:latin typeface="Arial" charset="0"/>
                <a:cs typeface="CiscoSans Thin"/>
              </a:defRPr>
            </a:lvl1pPr>
          </a:lstStyle>
          <a:p>
            <a:r>
              <a:rPr lang="en-US" dirty="0"/>
              <a:t>Title</a:t>
            </a:r>
          </a:p>
        </p:txBody>
      </p:sp>
    </p:spTree>
    <p:extLst>
      <p:ext uri="{BB962C8B-B14F-4D97-AF65-F5344CB8AC3E}">
        <p14:creationId xmlns:p14="http://schemas.microsoft.com/office/powerpoint/2010/main" val="68794089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p:cSld name="3_Segue">
    <p:bg>
      <p:bgPr>
        <a:gradFill rotWithShape="0">
          <a:gsLst>
            <a:gs pos="0">
              <a:srgbClr val="049FD9"/>
            </a:gs>
            <a:gs pos="100000">
              <a:srgbClr val="004BAF"/>
            </a:gs>
          </a:gsLst>
          <a:lin ang="5400000"/>
        </a:gradFill>
        <a:effectLst/>
      </p:bgPr>
    </p:bg>
    <p:spTree>
      <p:nvGrpSpPr>
        <p:cNvPr id="1" name=""/>
        <p:cNvGrpSpPr/>
        <p:nvPr/>
      </p:nvGrpSpPr>
      <p:grpSpPr>
        <a:xfrm>
          <a:off x="0" y="0"/>
          <a:ext cx="0" cy="0"/>
          <a:chOff x="0" y="0"/>
          <a:chExt cx="0" cy="0"/>
        </a:xfrm>
      </p:grpSpPr>
      <p:sp>
        <p:nvSpPr>
          <p:cNvPr id="3"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509F5890-BE05-4D5D-AADF-DD6FDB4C472B}" type="slidenum">
              <a:rPr lang="en-US" sz="600" b="0" i="0">
                <a:solidFill>
                  <a:srgbClr val="FFFFFF">
                    <a:alpha val="60000"/>
                  </a:srgbClr>
                </a:solidFill>
                <a:latin typeface="Arial" charset="0"/>
                <a:cs typeface="CiscoSans Thin"/>
              </a:rPr>
              <a:pPr algn="r" defTabSz="610744" fontAlgn="auto">
                <a:spcBef>
                  <a:spcPts val="0"/>
                </a:spcBef>
                <a:spcAft>
                  <a:spcPts val="0"/>
                </a:spcAft>
                <a:defRPr/>
              </a:pPr>
              <a:t>‹#›</a:t>
            </a:fld>
            <a:endParaRPr lang="en-US" sz="600" b="0" i="0" dirty="0">
              <a:solidFill>
                <a:srgbClr val="FFFFFF">
                  <a:alpha val="60000"/>
                </a:srgbClr>
              </a:solidFill>
              <a:latin typeface="Arial" charset="0"/>
              <a:cs typeface="CiscoSans Thin"/>
            </a:endParaRPr>
          </a:p>
        </p:txBody>
      </p:sp>
      <p:sp>
        <p:nvSpPr>
          <p:cNvPr id="4"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b="0" i="0" dirty="0">
                <a:solidFill>
                  <a:srgbClr val="FFFFFF">
                    <a:alpha val="60000"/>
                  </a:srgbClr>
                </a:solidFill>
                <a:latin typeface="Arial" charset="0"/>
                <a:cs typeface="CiscoSans Thin"/>
              </a:rPr>
              <a:t>© 2016  Cisco and/or its affiliates. All rights reserved.   Cisco Confidential</a:t>
            </a:r>
          </a:p>
        </p:txBody>
      </p:sp>
      <p:sp>
        <p:nvSpPr>
          <p:cNvPr id="6" name="Title 1"/>
          <p:cNvSpPr>
            <a:spLocks noGrp="1"/>
          </p:cNvSpPr>
          <p:nvPr>
            <p:ph type="ctrTitle" hasCustomPrompt="1"/>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bg1"/>
                </a:solidFill>
                <a:latin typeface="Arial" charset="0"/>
                <a:cs typeface="CiscoSans Thin"/>
              </a:defRPr>
            </a:lvl1pPr>
          </a:lstStyle>
          <a:p>
            <a:r>
              <a:rPr lang="en-US" dirty="0"/>
              <a:t>Section</a:t>
            </a:r>
          </a:p>
        </p:txBody>
      </p:sp>
      <p:pic>
        <p:nvPicPr>
          <p:cNvPr id="10" name="Picture 2"/>
          <p:cNvPicPr>
            <a:picLocks noChangeAspect="1" noChangeArrowheads="1"/>
          </p:cNvPicPr>
          <p:nvPr/>
        </p:nvPicPr>
        <p:blipFill>
          <a:blip r:embed="rId2">
            <a:alphaModFix amt="60000"/>
            <a:biLevel thresh="25000"/>
            <a:extLst>
              <a:ext uri="{28A0092B-C50C-407E-A947-70E740481C1C}">
                <a14:useLocalDpi xmlns:a14="http://schemas.microsoft.com/office/drawing/2010/main" val="0"/>
              </a:ext>
            </a:extLst>
          </a:blip>
          <a:stretch>
            <a:fillRect/>
          </a:stretch>
        </p:blipFill>
        <p:spPr bwMode="auto">
          <a:xfrm>
            <a:off x="477679" y="4625975"/>
            <a:ext cx="424180" cy="26511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923598882"/>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p:cSld name="Closing Slide">
    <p:bg>
      <p:bgPr>
        <a:gradFill rotWithShape="1">
          <a:gsLst>
            <a:gs pos="0">
              <a:srgbClr val="049FD9"/>
            </a:gs>
            <a:gs pos="100000">
              <a:srgbClr val="004BAF"/>
            </a:gs>
          </a:gsLst>
          <a:lin ang="5400000"/>
        </a:gradFill>
        <a:effectLst/>
      </p:bgPr>
    </p:bg>
    <p:spTree>
      <p:nvGrpSpPr>
        <p:cNvPr id="1" name=""/>
        <p:cNvGrpSpPr/>
        <p:nvPr/>
      </p:nvGrpSpPr>
      <p:grpSpPr>
        <a:xfrm>
          <a:off x="0" y="0"/>
          <a:ext cx="0" cy="0"/>
          <a:chOff x="0" y="0"/>
          <a:chExt cx="0" cy="0"/>
        </a:xfrm>
      </p:grpSpPr>
      <p:pic>
        <p:nvPicPr>
          <p:cNvPr id="4" name="Picture 6" descr="pref_1-line_logo+tagline-rt-white-CMYK.ai"/>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192088" y="1643063"/>
            <a:ext cx="8759825" cy="1857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71348949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cSld name="sky_open">
    <p:spTree>
      <p:nvGrpSpPr>
        <p:cNvPr id="1" name=""/>
        <p:cNvGrpSpPr/>
        <p:nvPr/>
      </p:nvGrpSpPr>
      <p:grpSpPr>
        <a:xfrm>
          <a:off x="0" y="0"/>
          <a:ext cx="0" cy="0"/>
          <a:chOff x="0" y="0"/>
          <a:chExt cx="0" cy="0"/>
        </a:xfrm>
      </p:grpSpPr>
      <p:pic>
        <p:nvPicPr>
          <p:cNvPr id="9" name="Picture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6" y="-2571"/>
            <a:ext cx="9150431" cy="5148642"/>
          </a:xfrm>
          <a:prstGeom prst="rect">
            <a:avLst/>
          </a:prstGeom>
        </p:spPr>
      </p:pic>
      <p:pic>
        <p:nvPicPr>
          <p:cNvPr id="15" name="Picture 8" descr="logo_black.ai"/>
          <p:cNvPicPr>
            <a:picLocks noChangeAspect="1"/>
          </p:cNvPicPr>
          <p:nvPr/>
        </p:nvPicPr>
        <p:blipFill>
          <a:blip r:embed="rId3">
            <a:alphaModFix amt="82000"/>
            <a:extLst>
              <a:ext uri="{28A0092B-C50C-407E-A947-70E740481C1C}">
                <a14:useLocalDpi xmlns:a14="http://schemas.microsoft.com/office/drawing/2010/main" val="0"/>
              </a:ext>
            </a:extLst>
          </a:blip>
          <a:srcRect/>
          <a:stretch>
            <a:fillRect/>
          </a:stretch>
        </p:blipFill>
        <p:spPr bwMode="auto">
          <a:xfrm>
            <a:off x="425450" y="320675"/>
            <a:ext cx="949325" cy="585788"/>
          </a:xfrm>
          <a:prstGeom prst="rect">
            <a:avLst/>
          </a:prstGeom>
          <a:noFill/>
          <a:ln>
            <a:noFill/>
          </a:ln>
          <a:extLst>
            <a:ext uri="{909E8E84-426E-40dd-AFC4-6F175D3DCCD1}">
              <a14:hiddenFill xmlns:a14="http://schemas.microsoft.com/office/drawing/2010/main" xmlns="">
                <a:solidFill>
                  <a:srgbClr val="FFFFFF">
                    <a:alpha val="81960"/>
                  </a:srgbClr>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Subtitle 2"/>
          <p:cNvSpPr>
            <a:spLocks noGrp="1"/>
          </p:cNvSpPr>
          <p:nvPr>
            <p:ph type="subTitle" idx="1" hasCustomPrompt="1"/>
          </p:nvPr>
        </p:nvSpPr>
        <p:spPr>
          <a:xfrm>
            <a:off x="469496" y="3793198"/>
            <a:ext cx="8296421" cy="288131"/>
          </a:xfrm>
          <a:prstGeom prst="rect">
            <a:avLst/>
          </a:prstGeom>
        </p:spPr>
        <p:txBody>
          <a:bodyPr lIns="91420" tIns="45710" rIns="91420" bIns="45710" anchor="b" anchorCtr="0">
            <a:noAutofit/>
          </a:bodyPr>
          <a:lstStyle>
            <a:lvl1pPr marL="0" indent="0" algn="l">
              <a:buNone/>
              <a:defRPr sz="1400" b="0" i="0">
                <a:solidFill>
                  <a:srgbClr val="4D4D4D"/>
                </a:solidFill>
                <a:latin typeface="Arial" charset="0"/>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a:t>Speaker Name</a:t>
            </a:r>
            <a:endParaRPr lang="en-US" dirty="0"/>
          </a:p>
        </p:txBody>
      </p:sp>
      <p:sp>
        <p:nvSpPr>
          <p:cNvPr id="12" name="Text Placeholder 38"/>
          <p:cNvSpPr>
            <a:spLocks noGrp="1"/>
          </p:cNvSpPr>
          <p:nvPr>
            <p:ph type="body" sz="quarter" idx="11" hasCustomPrompt="1"/>
          </p:nvPr>
        </p:nvSpPr>
        <p:spPr>
          <a:xfrm>
            <a:off x="469496" y="4078551"/>
            <a:ext cx="8296421" cy="288131"/>
          </a:xfrm>
          <a:prstGeom prst="rect">
            <a:avLst/>
          </a:prstGeom>
        </p:spPr>
        <p:txBody>
          <a:bodyPr lIns="91420" tIns="45710" rIns="91420" bIns="45710"/>
          <a:lstStyle>
            <a:lvl1pPr marL="0" indent="0" algn="l">
              <a:buFontTx/>
              <a:buNone/>
              <a:defRPr lang="en-US" sz="1400" b="0" i="0" kern="1200" dirty="0" smtClean="0">
                <a:solidFill>
                  <a:srgbClr val="4D4D4D"/>
                </a:solidFill>
                <a:latin typeface="Arial" charset="0"/>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Speaker Title</a:t>
            </a:r>
          </a:p>
        </p:txBody>
      </p:sp>
      <p:sp>
        <p:nvSpPr>
          <p:cNvPr id="13" name="Text Placeholder 40"/>
          <p:cNvSpPr>
            <a:spLocks noGrp="1"/>
          </p:cNvSpPr>
          <p:nvPr>
            <p:ph type="body" sz="quarter" idx="12" hasCustomPrompt="1"/>
          </p:nvPr>
        </p:nvSpPr>
        <p:spPr>
          <a:xfrm>
            <a:off x="469496" y="4363904"/>
            <a:ext cx="8296421" cy="288131"/>
          </a:xfrm>
          <a:prstGeom prst="rect">
            <a:avLst/>
          </a:prstGeom>
        </p:spPr>
        <p:txBody>
          <a:bodyPr lIns="91420" tIns="45710" rIns="91420" bIns="45710"/>
          <a:lstStyle>
            <a:lvl1pPr marL="0" indent="0" algn="l">
              <a:buFontTx/>
              <a:buNone/>
              <a:defRPr lang="en-US" sz="1400" b="0" i="0" kern="1200" dirty="0" smtClean="0">
                <a:solidFill>
                  <a:srgbClr val="4D4D4D"/>
                </a:solidFill>
                <a:latin typeface="Arial" charset="0"/>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Date</a:t>
            </a:r>
          </a:p>
        </p:txBody>
      </p:sp>
      <p:sp>
        <p:nvSpPr>
          <p:cNvPr id="14" name="Text Placeholder 2"/>
          <p:cNvSpPr>
            <a:spLocks noGrp="1"/>
          </p:cNvSpPr>
          <p:nvPr>
            <p:ph type="body" sz="quarter" idx="13" hasCustomPrompt="1"/>
          </p:nvPr>
        </p:nvSpPr>
        <p:spPr>
          <a:xfrm>
            <a:off x="463292" y="3211463"/>
            <a:ext cx="8302625" cy="299001"/>
          </a:xfrm>
          <a:prstGeom prst="rect">
            <a:avLst/>
          </a:prstGeom>
        </p:spPr>
        <p:txBody>
          <a:bodyPr lIns="91420" tIns="45710" rIns="91420" bIns="45710"/>
          <a:lstStyle>
            <a:lvl1pPr marL="0" indent="0">
              <a:buFont typeface="Arial" panose="020B0604020202020204" pitchFamily="34" charset="0"/>
              <a:buNone/>
              <a:defRPr sz="2200" b="0" i="0" baseline="0">
                <a:solidFill>
                  <a:srgbClr val="4D4D4D"/>
                </a:solidFill>
                <a:latin typeface="Arial" charset="0"/>
              </a:defRPr>
            </a:lvl1pPr>
            <a:lvl2pPr marL="304781" indent="0">
              <a:buNone/>
              <a:defRPr/>
            </a:lvl2pPr>
            <a:lvl3pPr marL="427401" indent="0">
              <a:buNone/>
              <a:defRPr/>
            </a:lvl3pPr>
            <a:lvl4pPr marL="516694" indent="0">
              <a:buNone/>
              <a:defRPr/>
            </a:lvl4pPr>
            <a:lvl5pPr marL="601221" indent="0">
              <a:buNone/>
              <a:defRPr/>
            </a:lvl5pPr>
          </a:lstStyle>
          <a:p>
            <a:pPr lvl="0"/>
            <a:r>
              <a:rPr lang="en-GB" dirty="0"/>
              <a:t>Subtitle Goes Here</a:t>
            </a:r>
          </a:p>
        </p:txBody>
      </p:sp>
      <p:sp>
        <p:nvSpPr>
          <p:cNvPr id="10" name="Title 1"/>
          <p:cNvSpPr>
            <a:spLocks noGrp="1"/>
          </p:cNvSpPr>
          <p:nvPr>
            <p:ph type="ctrTitle" hasCustomPrompt="1"/>
          </p:nvPr>
        </p:nvSpPr>
        <p:spPr>
          <a:xfrm>
            <a:off x="425765" y="2639977"/>
            <a:ext cx="8340152" cy="644730"/>
          </a:xfrm>
          <a:prstGeom prst="rect">
            <a:avLst/>
          </a:prstGeom>
        </p:spPr>
        <p:txBody>
          <a:bodyPr anchor="b"/>
          <a:lstStyle>
            <a:lvl1pPr marL="0" indent="0" algn="l">
              <a:lnSpc>
                <a:spcPct val="90000"/>
              </a:lnSpc>
              <a:buFont typeface="Arial" panose="020B0604020202020204" pitchFamily="34" charset="0"/>
              <a:buNone/>
              <a:defRPr sz="4400" b="0" i="0" spc="0" baseline="0">
                <a:solidFill>
                  <a:srgbClr val="4D4D4D"/>
                </a:solidFill>
                <a:latin typeface="Arial" charset="0"/>
                <a:cs typeface="CiscoSans Thin"/>
              </a:defRPr>
            </a:lvl1pPr>
          </a:lstStyle>
          <a:p>
            <a:r>
              <a:rPr lang="en-GB" dirty="0"/>
              <a:t>Presentation Title Goes Here</a:t>
            </a:r>
            <a:endParaRPr lang="en-US" dirty="0"/>
          </a:p>
        </p:txBody>
      </p:sp>
    </p:spTree>
    <p:extLst>
      <p:ext uri="{BB962C8B-B14F-4D97-AF65-F5344CB8AC3E}">
        <p14:creationId xmlns:p14="http://schemas.microsoft.com/office/powerpoint/2010/main" val="66704778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3" name="Rectangle 3"/>
          <p:cNvSpPr>
            <a:spLocks noChangeArrowheads="1"/>
          </p:cNvSpPr>
          <p:nvPr/>
        </p:nvSpPr>
        <p:spPr bwMode="white">
          <a:xfrm>
            <a:off x="0" y="0"/>
            <a:ext cx="9144000" cy="133350"/>
          </a:xfrm>
          <a:prstGeom prst="rect">
            <a:avLst/>
          </a:prstGeom>
          <a:solidFill>
            <a:schemeClr val="bg2"/>
          </a:solidFill>
          <a:ln>
            <a:noFill/>
          </a:ln>
          <a:extLst>
            <a:ext uri="{91240B29-F687-4f45-9708-019B960494DF}">
              <a14:hiddenLine xmlns:a14="http://schemas.microsoft.com/office/drawing/2010/main" xmlns="" w="25400">
                <a:solidFill>
                  <a:srgbClr val="000000"/>
                </a:solidFill>
                <a:miter lim="800000"/>
                <a:headEnd/>
                <a:tailEnd/>
              </a14:hiddenLine>
            </a:ext>
          </a:extLst>
        </p:spPr>
        <p:txBody>
          <a:bodyPr wrap="none" lIns="68571" tIns="34286" rIns="68571" bIns="34286" anchor="ctr"/>
          <a:lstStyle/>
          <a:p>
            <a:endParaRPr lang="en-US" b="0" i="0" dirty="0">
              <a:solidFill>
                <a:srgbClr val="676767"/>
              </a:solidFill>
              <a:latin typeface="Arial" charset="0"/>
            </a:endParaRPr>
          </a:p>
        </p:txBody>
      </p:sp>
      <p:sp>
        <p:nvSpPr>
          <p:cNvPr id="4" name="Rectangle 6"/>
          <p:cNvSpPr>
            <a:spLocks noChangeArrowheads="1"/>
          </p:cNvSpPr>
          <p:nvPr/>
        </p:nvSpPr>
        <p:spPr bwMode="hidden">
          <a:xfrm>
            <a:off x="0" y="0"/>
            <a:ext cx="9144000" cy="133350"/>
          </a:xfrm>
          <a:prstGeom prst="rect">
            <a:avLst/>
          </a:prstGeom>
          <a:solidFill>
            <a:schemeClr val="bg2"/>
          </a:solidFill>
          <a:ln>
            <a:noFill/>
          </a:ln>
          <a:extLst>
            <a:ext uri="{91240B29-F687-4f45-9708-019B960494DF}">
              <a14:hiddenLine xmlns:a14="http://schemas.microsoft.com/office/drawing/2010/main" xmlns="" w="25400">
                <a:solidFill>
                  <a:srgbClr val="000000"/>
                </a:solidFill>
                <a:miter lim="800000"/>
                <a:headEnd/>
                <a:tailEnd/>
              </a14:hiddenLine>
            </a:ext>
          </a:extLst>
        </p:spPr>
        <p:txBody>
          <a:bodyPr wrap="none" lIns="68571" tIns="34286" rIns="68571" bIns="34286" anchor="ctr"/>
          <a:lstStyle/>
          <a:p>
            <a:endParaRPr lang="en-US" b="0" i="0" dirty="0">
              <a:solidFill>
                <a:srgbClr val="676767"/>
              </a:solidFill>
              <a:latin typeface="Arial" charset="0"/>
            </a:endParaRPr>
          </a:p>
        </p:txBody>
      </p:sp>
      <p:sp>
        <p:nvSpPr>
          <p:cNvPr id="7" name="Title 1"/>
          <p:cNvSpPr>
            <a:spLocks noGrp="1"/>
          </p:cNvSpPr>
          <p:nvPr>
            <p:ph type="ctrTitle" hasCustomPrompt="1"/>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rgbClr val="3E6BB4"/>
                </a:solidFill>
                <a:latin typeface="Arial" charset="0"/>
                <a:cs typeface="CiscoSans Thin"/>
              </a:defRPr>
            </a:lvl1pPr>
          </a:lstStyle>
          <a:p>
            <a:r>
              <a:rPr lang="en-GB" dirty="0"/>
              <a:t>Section Title Goes Here</a:t>
            </a:r>
            <a:endParaRPr lang="en-US" dirty="0"/>
          </a:p>
        </p:txBody>
      </p:sp>
    </p:spTree>
    <p:extLst>
      <p:ext uri="{BB962C8B-B14F-4D97-AF65-F5344CB8AC3E}">
        <p14:creationId xmlns:p14="http://schemas.microsoft.com/office/powerpoint/2010/main" val="150764741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cSld name="sky_close">
    <p:spTree>
      <p:nvGrpSpPr>
        <p:cNvPr id="1" name=""/>
        <p:cNvGrpSpPr/>
        <p:nvPr/>
      </p:nvGrpSpPr>
      <p:grpSpPr>
        <a:xfrm>
          <a:off x="0" y="0"/>
          <a:ext cx="0" cy="0"/>
          <a:chOff x="0" y="0"/>
          <a:chExt cx="0" cy="0"/>
        </a:xfrm>
      </p:grpSpPr>
      <p:pic>
        <p:nvPicPr>
          <p:cNvPr id="16" name="Picture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6" y="-2571"/>
            <a:ext cx="9150431" cy="5148642"/>
          </a:xfrm>
          <a:prstGeom prst="rect">
            <a:avLst/>
          </a:prstGeom>
        </p:spPr>
      </p:pic>
      <p:pic>
        <p:nvPicPr>
          <p:cNvPr id="17" name="Picture 16" descr="pref_1-line_logo+tagline-rt-white-CMYK.ai"/>
          <p:cNvPicPr>
            <a:picLocks noChangeAspect="1"/>
          </p:cNvPicPr>
          <p:nvPr/>
        </p:nvPicPr>
        <p:blipFill>
          <a:blip r:embed="rId3">
            <a:duotone>
              <a:prstClr val="black"/>
              <a:schemeClr val="accent3">
                <a:tint val="45000"/>
                <a:satMod val="400000"/>
              </a:schemeClr>
            </a:duotone>
            <a:lum bright="-100000" contrast="-100000"/>
            <a:alphaModFix amt="60000"/>
            <a:extLst>
              <a:ext uri="{28A0092B-C50C-407E-A947-70E740481C1C}">
                <a14:useLocalDpi xmlns:a14="http://schemas.microsoft.com/office/drawing/2010/main" val="0"/>
              </a:ext>
            </a:extLst>
          </a:blip>
          <a:stretch>
            <a:fillRect/>
          </a:stretch>
        </p:blipFill>
        <p:spPr>
          <a:xfrm>
            <a:off x="191745" y="1643634"/>
            <a:ext cx="8760510" cy="1856232"/>
          </a:xfrm>
          <a:prstGeom prst="rect">
            <a:avLst/>
          </a:prstGeom>
        </p:spPr>
      </p:pic>
    </p:spTree>
    <p:extLst>
      <p:ext uri="{BB962C8B-B14F-4D97-AF65-F5344CB8AC3E}">
        <p14:creationId xmlns:p14="http://schemas.microsoft.com/office/powerpoint/2010/main" val="114930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Start grey">
    <p:spTree>
      <p:nvGrpSpPr>
        <p:cNvPr id="1" name=""/>
        <p:cNvGrpSpPr/>
        <p:nvPr/>
      </p:nvGrpSpPr>
      <p:grpSpPr>
        <a:xfrm>
          <a:off x="0" y="0"/>
          <a:ext cx="0" cy="0"/>
          <a:chOff x="0" y="0"/>
          <a:chExt cx="0" cy="0"/>
        </a:xfrm>
      </p:grpSpPr>
      <p:pic>
        <p:nvPicPr>
          <p:cNvPr id="9" name="Picture Placeholder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0" y="0"/>
            <a:ext cx="9144319" cy="51435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 Placeholder 2"/>
          <p:cNvSpPr>
            <a:spLocks noGrp="1"/>
          </p:cNvSpPr>
          <p:nvPr>
            <p:ph type="body" sz="quarter" idx="13" hasCustomPrompt="1"/>
          </p:nvPr>
        </p:nvSpPr>
        <p:spPr>
          <a:xfrm>
            <a:off x="463292" y="3211463"/>
            <a:ext cx="8302625" cy="299001"/>
          </a:xfrm>
          <a:prstGeom prst="rect">
            <a:avLst/>
          </a:prstGeom>
        </p:spPr>
        <p:txBody>
          <a:bodyPr lIns="91420" tIns="45710" rIns="91420" bIns="45710"/>
          <a:lstStyle>
            <a:lvl1pPr marL="0" indent="0">
              <a:buFont typeface="Arial" panose="020B0604020202020204" pitchFamily="34" charset="0"/>
              <a:buNone/>
              <a:defRPr sz="2200" b="0" i="0" baseline="0">
                <a:solidFill>
                  <a:srgbClr val="4D4D4D"/>
                </a:solidFill>
                <a:latin typeface="Arial" charset="0"/>
              </a:defRPr>
            </a:lvl1pPr>
            <a:lvl2pPr marL="304781" indent="0">
              <a:buNone/>
              <a:defRPr/>
            </a:lvl2pPr>
            <a:lvl3pPr marL="427401" indent="0">
              <a:buNone/>
              <a:defRPr/>
            </a:lvl3pPr>
            <a:lvl4pPr marL="516694" indent="0">
              <a:buNone/>
              <a:defRPr/>
            </a:lvl4pPr>
            <a:lvl5pPr marL="601221" indent="0">
              <a:buNone/>
              <a:defRPr/>
            </a:lvl5pPr>
          </a:lstStyle>
          <a:p>
            <a:pPr lvl="0"/>
            <a:r>
              <a:rPr lang="en-GB" dirty="0"/>
              <a:t>Subtitle Goes Here</a:t>
            </a:r>
          </a:p>
        </p:txBody>
      </p:sp>
      <p:sp>
        <p:nvSpPr>
          <p:cNvPr id="10" name="Title 1"/>
          <p:cNvSpPr>
            <a:spLocks noGrp="1"/>
          </p:cNvSpPr>
          <p:nvPr>
            <p:ph type="ctrTitle" hasCustomPrompt="1"/>
          </p:nvPr>
        </p:nvSpPr>
        <p:spPr>
          <a:xfrm>
            <a:off x="425765" y="2639977"/>
            <a:ext cx="8340152" cy="644730"/>
          </a:xfrm>
          <a:prstGeom prst="rect">
            <a:avLst/>
          </a:prstGeom>
        </p:spPr>
        <p:txBody>
          <a:bodyPr anchor="b"/>
          <a:lstStyle>
            <a:lvl1pPr marL="0" indent="0" algn="l">
              <a:lnSpc>
                <a:spcPct val="90000"/>
              </a:lnSpc>
              <a:buFont typeface="Arial" panose="020B0604020202020204" pitchFamily="34" charset="0"/>
              <a:buNone/>
              <a:defRPr sz="5200" b="0" i="0" spc="0" baseline="0">
                <a:solidFill>
                  <a:srgbClr val="4D4D4D"/>
                </a:solidFill>
                <a:latin typeface="Arial" charset="0"/>
                <a:cs typeface="CiscoSans Thin"/>
              </a:defRPr>
            </a:lvl1pPr>
          </a:lstStyle>
          <a:p>
            <a:r>
              <a:rPr lang="en-GB" dirty="0"/>
              <a:t>Presentation Title Goes Here</a:t>
            </a:r>
            <a:endParaRPr lang="en-US" dirty="0"/>
          </a:p>
        </p:txBody>
      </p:sp>
      <p:sp>
        <p:nvSpPr>
          <p:cNvPr id="21" name="Subtitle 2"/>
          <p:cNvSpPr>
            <a:spLocks noGrp="1"/>
          </p:cNvSpPr>
          <p:nvPr>
            <p:ph type="subTitle" idx="1" hasCustomPrompt="1"/>
          </p:nvPr>
        </p:nvSpPr>
        <p:spPr>
          <a:xfrm>
            <a:off x="469496" y="3793198"/>
            <a:ext cx="8296421" cy="288131"/>
          </a:xfrm>
          <a:prstGeom prst="rect">
            <a:avLst/>
          </a:prstGeom>
        </p:spPr>
        <p:txBody>
          <a:bodyPr lIns="91420" tIns="45710" rIns="91420" bIns="45710" anchor="b" anchorCtr="0">
            <a:noAutofit/>
          </a:bodyPr>
          <a:lstStyle>
            <a:lvl1pPr marL="0" indent="0" algn="l">
              <a:buNone/>
              <a:defRPr sz="1400" b="0" i="0">
                <a:solidFill>
                  <a:srgbClr val="676767"/>
                </a:solidFill>
                <a:latin typeface="Arial" charset="0"/>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a:t>Speaker Name</a:t>
            </a:r>
            <a:endParaRPr lang="en-US" dirty="0"/>
          </a:p>
        </p:txBody>
      </p:sp>
      <p:sp>
        <p:nvSpPr>
          <p:cNvPr id="22" name="Text Placeholder 38"/>
          <p:cNvSpPr>
            <a:spLocks noGrp="1"/>
          </p:cNvSpPr>
          <p:nvPr>
            <p:ph type="body" sz="quarter" idx="11" hasCustomPrompt="1"/>
          </p:nvPr>
        </p:nvSpPr>
        <p:spPr>
          <a:xfrm>
            <a:off x="469496" y="4033195"/>
            <a:ext cx="8296421" cy="288131"/>
          </a:xfrm>
          <a:prstGeom prst="rect">
            <a:avLst/>
          </a:prstGeom>
        </p:spPr>
        <p:txBody>
          <a:bodyPr lIns="91420" tIns="45710" rIns="91420" bIns="45710"/>
          <a:lstStyle>
            <a:lvl1pPr marL="0" indent="0" algn="l">
              <a:buFontTx/>
              <a:buNone/>
              <a:defRPr lang="en-US" sz="1400" b="0" i="0" kern="1200" dirty="0" smtClean="0">
                <a:solidFill>
                  <a:srgbClr val="676767"/>
                </a:solidFill>
                <a:latin typeface="Arial" charset="0"/>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Speaker Title</a:t>
            </a:r>
          </a:p>
        </p:txBody>
      </p:sp>
      <p:sp>
        <p:nvSpPr>
          <p:cNvPr id="23" name="Text Placeholder 40"/>
          <p:cNvSpPr>
            <a:spLocks noGrp="1"/>
          </p:cNvSpPr>
          <p:nvPr>
            <p:ph type="body" sz="quarter" idx="12" hasCustomPrompt="1"/>
          </p:nvPr>
        </p:nvSpPr>
        <p:spPr>
          <a:xfrm>
            <a:off x="469496" y="4273192"/>
            <a:ext cx="8296421" cy="288131"/>
          </a:xfrm>
          <a:prstGeom prst="rect">
            <a:avLst/>
          </a:prstGeom>
        </p:spPr>
        <p:txBody>
          <a:bodyPr lIns="91420" tIns="45710" rIns="91420" bIns="45710"/>
          <a:lstStyle>
            <a:lvl1pPr marL="0" indent="0" algn="l">
              <a:buFontTx/>
              <a:buNone/>
              <a:defRPr lang="en-US" sz="1400" b="0" i="0" kern="1200" dirty="0" smtClean="0">
                <a:solidFill>
                  <a:srgbClr val="676767"/>
                </a:solidFill>
                <a:latin typeface="Arial" charset="0"/>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Date</a:t>
            </a:r>
          </a:p>
        </p:txBody>
      </p:sp>
    </p:spTree>
    <p:extLst>
      <p:ext uri="{BB962C8B-B14F-4D97-AF65-F5344CB8AC3E}">
        <p14:creationId xmlns:p14="http://schemas.microsoft.com/office/powerpoint/2010/main" val="3929818962"/>
      </p:ext>
    </p:extLst>
  </p:cSld>
  <p:clrMapOvr>
    <a:masterClrMapping/>
  </p:clrMapOvr>
  <p:transition spd="slow">
    <p:wip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cSld name="3_Title Slide-animated gradient">
    <p:bg>
      <p:bgPr>
        <a:gradFill>
          <a:gsLst>
            <a:gs pos="0">
              <a:srgbClr val="049FD9"/>
            </a:gs>
            <a:gs pos="100000">
              <a:srgbClr val="004BAF"/>
            </a:gs>
          </a:gsLst>
          <a:lin ang="5400000" scaled="0"/>
        </a:gra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793198"/>
            <a:ext cx="8296421" cy="288131"/>
          </a:xfrm>
          <a:prstGeom prst="rect">
            <a:avLst/>
          </a:prstGeom>
        </p:spPr>
        <p:txBody>
          <a:bodyPr lIns="91420" tIns="45710" rIns="91420" bIns="45710" anchor="b" anchorCtr="0">
            <a:noAutofit/>
          </a:bodyPr>
          <a:lstStyle>
            <a:lvl1pPr marL="0" indent="0" algn="l">
              <a:buNone/>
              <a:defRPr sz="1400" b="0" i="0">
                <a:solidFill>
                  <a:srgbClr val="FFFFFE"/>
                </a:solidFill>
                <a:latin typeface="Arial" charset="0"/>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33195"/>
            <a:ext cx="8296421" cy="288131"/>
          </a:xfrm>
          <a:prstGeom prst="rect">
            <a:avLst/>
          </a:prstGeom>
        </p:spPr>
        <p:txBody>
          <a:bodyPr lIns="91420" tIns="45710" rIns="91420" bIns="45710"/>
          <a:lstStyle>
            <a:lvl1pPr marL="0" indent="0" algn="l">
              <a:buFontTx/>
              <a:buNone/>
              <a:defRPr lang="en-US" sz="1400" b="0" i="0" kern="1200" dirty="0" smtClean="0">
                <a:solidFill>
                  <a:srgbClr val="FFFFFE"/>
                </a:solidFill>
                <a:latin typeface="Arial" charset="0"/>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dirty="0"/>
              <a:t>Click to edit Master text styles</a:t>
            </a:r>
          </a:p>
        </p:txBody>
      </p:sp>
      <p:sp>
        <p:nvSpPr>
          <p:cNvPr id="18" name="Text Placeholder 40"/>
          <p:cNvSpPr>
            <a:spLocks noGrp="1"/>
          </p:cNvSpPr>
          <p:nvPr>
            <p:ph type="body" sz="quarter" idx="12"/>
          </p:nvPr>
        </p:nvSpPr>
        <p:spPr>
          <a:xfrm>
            <a:off x="469496" y="4273192"/>
            <a:ext cx="8296421" cy="288131"/>
          </a:xfrm>
          <a:prstGeom prst="rect">
            <a:avLst/>
          </a:prstGeom>
        </p:spPr>
        <p:txBody>
          <a:bodyPr lIns="91420" tIns="45710" rIns="91420" bIns="45710"/>
          <a:lstStyle>
            <a:lvl1pPr marL="0" indent="0" algn="l">
              <a:buFontTx/>
              <a:buNone/>
              <a:defRPr lang="en-US" sz="1400" b="0" i="0" kern="1200" dirty="0" smtClean="0">
                <a:solidFill>
                  <a:srgbClr val="FFFFFE"/>
                </a:solidFill>
                <a:latin typeface="Arial" charset="0"/>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dirty="0"/>
              <a:t>Click to edit Master text styles</a:t>
            </a:r>
          </a:p>
        </p:txBody>
      </p:sp>
      <p:sp>
        <p:nvSpPr>
          <p:cNvPr id="19" name="Text Placeholder 2"/>
          <p:cNvSpPr>
            <a:spLocks noGrp="1"/>
          </p:cNvSpPr>
          <p:nvPr>
            <p:ph type="body" sz="quarter" idx="13"/>
          </p:nvPr>
        </p:nvSpPr>
        <p:spPr>
          <a:xfrm>
            <a:off x="463292" y="3211463"/>
            <a:ext cx="8302625" cy="299001"/>
          </a:xfrm>
          <a:prstGeom prst="rect">
            <a:avLst/>
          </a:prstGeom>
        </p:spPr>
        <p:txBody>
          <a:bodyPr lIns="91420" tIns="45710" rIns="91420" bIns="45710"/>
          <a:lstStyle>
            <a:lvl1pPr marL="0" indent="0">
              <a:buFont typeface="Arial" panose="020B0604020202020204" pitchFamily="34" charset="0"/>
              <a:buNone/>
              <a:defRPr sz="2200" b="0" i="0" baseline="0">
                <a:solidFill>
                  <a:srgbClr val="FFFFFE"/>
                </a:solidFill>
                <a:latin typeface="Arial" charset="0"/>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639977"/>
            <a:ext cx="8340152" cy="644730"/>
          </a:xfrm>
          <a:prstGeom prst="rect">
            <a:avLst/>
          </a:prstGeom>
        </p:spPr>
        <p:txBody>
          <a:bodyPr anchor="b"/>
          <a:lstStyle>
            <a:lvl1pPr marL="0" indent="0" algn="l">
              <a:lnSpc>
                <a:spcPct val="90000"/>
              </a:lnSpc>
              <a:buFont typeface="Arial" panose="020B0604020202020204" pitchFamily="34" charset="0"/>
              <a:buNone/>
              <a:defRPr sz="5200" b="0" i="0" spc="0" baseline="0">
                <a:solidFill>
                  <a:srgbClr val="FFFFFE"/>
                </a:solidFill>
                <a:latin typeface="Arial" charset="0"/>
                <a:cs typeface="CiscoSans Thin"/>
              </a:defRPr>
            </a:lvl1pPr>
          </a:lstStyle>
          <a:p>
            <a:r>
              <a:rPr lang="en-US" dirty="0"/>
              <a:t>Click to edit Master title style</a:t>
            </a:r>
          </a:p>
        </p:txBody>
      </p:sp>
    </p:spTree>
    <p:extLst>
      <p:ext uri="{BB962C8B-B14F-4D97-AF65-F5344CB8AC3E}">
        <p14:creationId xmlns:p14="http://schemas.microsoft.com/office/powerpoint/2010/main" val="64271403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cSld name="CF slide">
    <p:spTree>
      <p:nvGrpSpPr>
        <p:cNvPr id="1" name=""/>
        <p:cNvGrpSpPr/>
        <p:nvPr/>
      </p:nvGrpSpPr>
      <p:grpSpPr>
        <a:xfrm>
          <a:off x="0" y="0"/>
          <a:ext cx="0" cy="0"/>
          <a:chOff x="0" y="0"/>
          <a:chExt cx="0" cy="0"/>
        </a:xfrm>
      </p:grpSpPr>
      <p:sp>
        <p:nvSpPr>
          <p:cNvPr id="2" name="Title 1"/>
          <p:cNvSpPr>
            <a:spLocks noGrp="1"/>
          </p:cNvSpPr>
          <p:nvPr>
            <p:ph type="title"/>
          </p:nvPr>
        </p:nvSpPr>
        <p:spPr>
          <a:xfrm>
            <a:off x="260619" y="341158"/>
            <a:ext cx="8659368" cy="545321"/>
          </a:xfrm>
        </p:spPr>
        <p:txBody>
          <a:bodyPr/>
          <a:lstStyle>
            <a:lvl1pPr>
              <a:defRPr b="1"/>
            </a:lvl1pPr>
          </a:lstStyle>
          <a:p>
            <a:r>
              <a:rPr lang="en-US"/>
              <a:t>Click to edit Master title style</a:t>
            </a:r>
          </a:p>
        </p:txBody>
      </p:sp>
      <p:sp>
        <p:nvSpPr>
          <p:cNvPr id="3" name="Content Placeholder 2"/>
          <p:cNvSpPr>
            <a:spLocks noGrp="1"/>
          </p:cNvSpPr>
          <p:nvPr>
            <p:ph idx="1"/>
          </p:nvPr>
        </p:nvSpPr>
        <p:spPr>
          <a:xfrm>
            <a:off x="229702" y="1005142"/>
            <a:ext cx="8551441" cy="3723942"/>
          </a:xfrm>
          <a:prstGeom prst="rect">
            <a:avLst/>
          </a:prstGeom>
        </p:spPr>
        <p:txBody>
          <a:bodyPr/>
          <a:lstStyle>
            <a:lvl1pPr>
              <a:defRPr sz="2400" b="0" i="0">
                <a:latin typeface="Arial" charset="0"/>
              </a:defRPr>
            </a:lvl1pPr>
            <a:lvl2pPr>
              <a:buFont typeface="Arial" pitchFamily="34" charset="0"/>
              <a:buChar char="–"/>
              <a:defRPr sz="2000" b="0" i="0">
                <a:latin typeface="Arial" charset="0"/>
              </a:defRPr>
            </a:lvl2pPr>
            <a:lvl3pPr>
              <a:buFont typeface="Verdana" pitchFamily="34" charset="0"/>
              <a:buChar char="&gt;"/>
              <a:defRPr sz="1800" b="0" i="0">
                <a:latin typeface="Arial" charset="0"/>
              </a:defRPr>
            </a:lvl3pPr>
            <a:lvl4pPr>
              <a:defRPr sz="1600" b="0" i="0">
                <a:latin typeface="Arial" charset="0"/>
              </a:defRPr>
            </a:lvl4pPr>
            <a:lvl5pPr>
              <a:defRPr sz="1600" b="0" i="0">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229702" y="4600991"/>
            <a:ext cx="8620871" cy="407737"/>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0" i="0" dirty="0">
              <a:latin typeface="Arial" charset="0"/>
            </a:endParaRPr>
          </a:p>
        </p:txBody>
      </p:sp>
      <p:pic>
        <p:nvPicPr>
          <p:cNvPr id="102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551" y="4669822"/>
            <a:ext cx="679842" cy="4665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196082" y="4843587"/>
            <a:ext cx="2927445" cy="27232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54531540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cSld name="Bulle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45460" y="1249964"/>
            <a:ext cx="8582751" cy="3266034"/>
          </a:xfrm>
          <a:prstGeom prst="rect">
            <a:avLst/>
          </a:prstGeom>
        </p:spPr>
        <p:txBody>
          <a:bodyPr>
            <a:noAutofit/>
          </a:bodyPr>
          <a:lstStyle>
            <a:lvl1pPr marL="210741" indent="-167879">
              <a:lnSpc>
                <a:spcPct val="95000"/>
              </a:lnSpc>
              <a:spcBef>
                <a:spcPts val="832"/>
              </a:spcBef>
              <a:buClr>
                <a:schemeClr val="tx2"/>
              </a:buClr>
              <a:buSzPct val="80000"/>
              <a:buFont typeface="Wingdings" panose="05000000000000000000" pitchFamily="2" charset="2"/>
              <a:buChar char="§"/>
              <a:defRPr sz="1500" b="0" i="0">
                <a:solidFill>
                  <a:schemeClr val="tx2"/>
                </a:solidFill>
                <a:latin typeface="Arial" charset="0"/>
                <a:cs typeface="CiscoSans ExtraLight"/>
              </a:defRPr>
            </a:lvl1pPr>
            <a:lvl2pPr marL="381000" indent="-161925">
              <a:lnSpc>
                <a:spcPct val="95000"/>
              </a:lnSpc>
              <a:spcBef>
                <a:spcPts val="338"/>
              </a:spcBef>
              <a:buClr>
                <a:schemeClr val="tx2"/>
              </a:buClr>
              <a:buSzPct val="80000"/>
              <a:buFont typeface="Wingdings" panose="05000000000000000000" pitchFamily="2" charset="2"/>
              <a:buChar char="§"/>
              <a:defRPr sz="1350" b="0" i="0">
                <a:solidFill>
                  <a:schemeClr val="tx2"/>
                </a:solidFill>
                <a:latin typeface="Arial" charset="0"/>
                <a:cs typeface="CiscoSans ExtraLight"/>
              </a:defRPr>
            </a:lvl2pPr>
            <a:lvl3pPr marL="560785" indent="-128588">
              <a:buClr>
                <a:schemeClr val="tx2"/>
              </a:buClr>
              <a:buSzPct val="80000"/>
              <a:buFont typeface="Wingdings" panose="05000000000000000000" pitchFamily="2" charset="2"/>
              <a:buChar char="§"/>
              <a:defRPr sz="1200" b="0" i="0">
                <a:solidFill>
                  <a:schemeClr val="tx2"/>
                </a:solidFill>
                <a:latin typeface="Arial" charset="0"/>
                <a:cs typeface="CiscoSans ExtraLight"/>
              </a:defRPr>
            </a:lvl3pPr>
            <a:lvl4pPr marL="683419" indent="-128588">
              <a:buClr>
                <a:schemeClr val="tx2"/>
              </a:buClr>
              <a:buSzPct val="80000"/>
              <a:buFont typeface="Wingdings" panose="05000000000000000000" pitchFamily="2" charset="2"/>
              <a:buChar char="§"/>
              <a:defRPr sz="1050" b="0" i="0">
                <a:solidFill>
                  <a:schemeClr val="tx2"/>
                </a:solidFill>
                <a:latin typeface="Arial" charset="0"/>
                <a:cs typeface="CiscoSans ExtraLight"/>
              </a:defRPr>
            </a:lvl4pPr>
            <a:lvl5pPr marL="812006" indent="-126206">
              <a:buClr>
                <a:schemeClr val="tx2"/>
              </a:buClr>
              <a:buSzPct val="80000"/>
              <a:buFont typeface="Wingdings" panose="05000000000000000000" pitchFamily="2" charset="2"/>
              <a:buChar char="§"/>
              <a:defRPr sz="900" b="0" i="0">
                <a:solidFill>
                  <a:schemeClr val="tx2"/>
                </a:solidFill>
                <a:latin typeface="Arial" charset="0"/>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p:cNvSpPr>
            <a:spLocks noGrp="1"/>
          </p:cNvSpPr>
          <p:nvPr>
            <p:ph type="ctrTitle" hasCustomPrompt="1"/>
          </p:nvPr>
        </p:nvSpPr>
        <p:spPr>
          <a:xfrm>
            <a:off x="259742" y="303064"/>
            <a:ext cx="8659976" cy="728782"/>
          </a:xfrm>
          <a:prstGeom prst="rect">
            <a:avLst/>
          </a:prstGeom>
        </p:spPr>
        <p:txBody>
          <a:bodyPr anchor="t" anchorCtr="0">
            <a:noAutofit/>
          </a:bodyPr>
          <a:lstStyle>
            <a:lvl1pPr algn="l">
              <a:lnSpc>
                <a:spcPct val="90000"/>
              </a:lnSpc>
              <a:defRPr sz="1875" b="0" i="0" spc="0" baseline="0">
                <a:solidFill>
                  <a:srgbClr val="00A2BF"/>
                </a:solidFill>
                <a:latin typeface="Arial" charset="0"/>
                <a:cs typeface="CiscoSans Thin"/>
              </a:defRPr>
            </a:lvl1pPr>
          </a:lstStyle>
          <a:p>
            <a:r>
              <a:rPr lang="en-US" dirty="0"/>
              <a:t>Bullet Title Goes Here</a:t>
            </a:r>
          </a:p>
        </p:txBody>
      </p:sp>
    </p:spTree>
    <p:extLst>
      <p:ext uri="{BB962C8B-B14F-4D97-AF65-F5344CB8AC3E}">
        <p14:creationId xmlns:p14="http://schemas.microsoft.com/office/powerpoint/2010/main" val="1803306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userDrawn="1">
  <p:cSld name="Bullet Slide With Titl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37766" y="1347788"/>
            <a:ext cx="8345488" cy="3168210"/>
          </a:xfrm>
          <a:prstGeom prst="rect">
            <a:avLst/>
          </a:prstGeom>
        </p:spPr>
        <p:txBody>
          <a:bodyPr lIns="91420" tIns="45710" rIns="91420" bIns="45710">
            <a:noAutofit/>
          </a:bodyPr>
          <a:lstStyle>
            <a:lvl1pPr marL="280928" indent="-223792">
              <a:lnSpc>
                <a:spcPct val="95000"/>
              </a:lnSpc>
              <a:spcBef>
                <a:spcPts val="1110"/>
              </a:spcBef>
              <a:buClr>
                <a:schemeClr val="tx1"/>
              </a:buClr>
              <a:buSzPct val="80000"/>
              <a:buFont typeface="Arial"/>
              <a:buChar char="•"/>
              <a:defRPr sz="3700" b="0" i="0">
                <a:solidFill>
                  <a:srgbClr val="676767"/>
                </a:solidFill>
                <a:latin typeface="Arial" charset="0"/>
                <a:cs typeface="CiscoSans ExtraLight"/>
              </a:defRPr>
            </a:lvl1pPr>
            <a:lvl2pPr marL="507895" indent="-215855">
              <a:lnSpc>
                <a:spcPct val="95000"/>
              </a:lnSpc>
              <a:spcBef>
                <a:spcPts val="450"/>
              </a:spcBef>
              <a:buClr>
                <a:schemeClr val="tx1"/>
              </a:buClr>
              <a:buSzPct val="80000"/>
              <a:buFont typeface="Arial"/>
              <a:buChar char="•"/>
              <a:defRPr sz="1800" b="0" i="0">
                <a:solidFill>
                  <a:srgbClr val="676767"/>
                </a:solidFill>
                <a:latin typeface="+mn-lt"/>
                <a:cs typeface="CiscoSans ExtraLight"/>
              </a:defRPr>
            </a:lvl2pPr>
            <a:lvl3pPr marL="747558" indent="-171415">
              <a:buClr>
                <a:schemeClr val="tx1"/>
              </a:buClr>
              <a:buSzPct val="80000"/>
              <a:buFont typeface="Arial"/>
              <a:buChar char="•"/>
              <a:defRPr sz="1600" b="0" i="0">
                <a:solidFill>
                  <a:srgbClr val="676767"/>
                </a:solidFill>
                <a:latin typeface="+mn-lt"/>
                <a:cs typeface="CiscoSans ExtraLight"/>
              </a:defRPr>
            </a:lvl3pPr>
            <a:lvl4pPr marL="911035" indent="-171415">
              <a:buClr>
                <a:schemeClr val="tx1"/>
              </a:buClr>
              <a:buSzPct val="80000"/>
              <a:buFont typeface="Arial"/>
              <a:buChar char="•"/>
              <a:defRPr sz="1400" b="0" i="0">
                <a:solidFill>
                  <a:srgbClr val="676767"/>
                </a:solidFill>
                <a:latin typeface="+mn-lt"/>
                <a:cs typeface="CiscoSans ExtraLight"/>
              </a:defRPr>
            </a:lvl4pPr>
            <a:lvl5pPr marL="1082450" indent="-168240">
              <a:buClr>
                <a:schemeClr val="tx1"/>
              </a:buClr>
              <a:buSzPct val="80000"/>
              <a:buFont typeface="Arial"/>
              <a:buChar char="•"/>
              <a:defRPr sz="1200" b="0" i="0">
                <a:solidFill>
                  <a:srgbClr val="676767"/>
                </a:solidFill>
                <a:latin typeface="+mn-lt"/>
                <a:cs typeface="CiscoSans ExtraLight"/>
              </a:defRPr>
            </a:lvl5pPr>
          </a:lstStyle>
          <a:p>
            <a:pPr lvl="0"/>
            <a:r>
              <a:rPr lang="en-GB" dirty="0"/>
              <a:t>Click to edit text</a:t>
            </a:r>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US"/>
              <a:t>Click to edit Master title style</a:t>
            </a:r>
            <a:endParaRPr lang="en-GB" dirty="0"/>
          </a:p>
        </p:txBody>
      </p:sp>
    </p:spTree>
    <p:extLst>
      <p:ext uri="{BB962C8B-B14F-4D97-AF65-F5344CB8AC3E}">
        <p14:creationId xmlns:p14="http://schemas.microsoft.com/office/powerpoint/2010/main" val="742240540"/>
      </p:ext>
    </p:extLst>
  </p:cSld>
  <p:clrMapOvr>
    <a:masterClrMapping/>
  </p:clrMapOvr>
  <p:transition spd="med">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p:cSld name="Start blue">
    <p:bg>
      <p:bgPr>
        <a:gradFill>
          <a:gsLst>
            <a:gs pos="0">
              <a:srgbClr val="049FD9"/>
            </a:gs>
            <a:gs pos="100000">
              <a:srgbClr val="004BAF"/>
            </a:gs>
          </a:gsLst>
          <a:lin ang="5400000" scaled="0"/>
        </a:gradFill>
        <a:effectLst/>
      </p:bgPr>
    </p:bg>
    <p:spTree>
      <p:nvGrpSpPr>
        <p:cNvPr id="1" name=""/>
        <p:cNvGrpSpPr/>
        <p:nvPr/>
      </p:nvGrpSpPr>
      <p:grpSpPr>
        <a:xfrm>
          <a:off x="0" y="0"/>
          <a:ext cx="0" cy="0"/>
          <a:chOff x="0" y="0"/>
          <a:chExt cx="0" cy="0"/>
        </a:xfrm>
      </p:grpSpPr>
      <p:pic>
        <p:nvPicPr>
          <p:cNvPr id="7"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5450" y="323850"/>
            <a:ext cx="941388"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Subtitle 2"/>
          <p:cNvSpPr>
            <a:spLocks noGrp="1"/>
          </p:cNvSpPr>
          <p:nvPr>
            <p:ph type="subTitle" idx="1" hasCustomPrompt="1"/>
          </p:nvPr>
        </p:nvSpPr>
        <p:spPr>
          <a:xfrm>
            <a:off x="469496" y="3793198"/>
            <a:ext cx="8296421" cy="288131"/>
          </a:xfrm>
          <a:prstGeom prst="rect">
            <a:avLst/>
          </a:prstGeom>
        </p:spPr>
        <p:txBody>
          <a:bodyPr lIns="91420" tIns="45710" rIns="91420" bIns="45710" anchor="b" anchorCtr="0">
            <a:noAutofit/>
          </a:bodyPr>
          <a:lstStyle>
            <a:lvl1pPr marL="0" indent="0" algn="l">
              <a:buNone/>
              <a:defRPr sz="1400" b="0" i="0">
                <a:solidFill>
                  <a:srgbClr val="FFFFFE"/>
                </a:solidFill>
                <a:latin typeface="Arial" charset="0"/>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Speaker</a:t>
            </a:r>
          </a:p>
        </p:txBody>
      </p:sp>
      <p:sp>
        <p:nvSpPr>
          <p:cNvPr id="17" name="Text Placeholder 38"/>
          <p:cNvSpPr>
            <a:spLocks noGrp="1"/>
          </p:cNvSpPr>
          <p:nvPr>
            <p:ph type="body" sz="quarter" idx="11" hasCustomPrompt="1"/>
          </p:nvPr>
        </p:nvSpPr>
        <p:spPr>
          <a:xfrm>
            <a:off x="469496" y="4033195"/>
            <a:ext cx="8296421" cy="288131"/>
          </a:xfrm>
          <a:prstGeom prst="rect">
            <a:avLst/>
          </a:prstGeom>
        </p:spPr>
        <p:txBody>
          <a:bodyPr lIns="91420" tIns="45710" rIns="91420" bIns="45710"/>
          <a:lstStyle>
            <a:lvl1pPr marL="0" indent="0" algn="l">
              <a:buFontTx/>
              <a:buNone/>
              <a:defRPr lang="en-US" sz="1400" b="0" i="0" kern="1200" dirty="0" smtClean="0">
                <a:solidFill>
                  <a:srgbClr val="FFFFFE"/>
                </a:solidFill>
                <a:latin typeface="Arial" charset="0"/>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dirty="0"/>
              <a:t>Email</a:t>
            </a:r>
          </a:p>
        </p:txBody>
      </p:sp>
      <p:sp>
        <p:nvSpPr>
          <p:cNvPr id="18" name="Text Placeholder 40"/>
          <p:cNvSpPr>
            <a:spLocks noGrp="1"/>
          </p:cNvSpPr>
          <p:nvPr>
            <p:ph type="body" sz="quarter" idx="12" hasCustomPrompt="1"/>
          </p:nvPr>
        </p:nvSpPr>
        <p:spPr>
          <a:xfrm>
            <a:off x="469496" y="4273192"/>
            <a:ext cx="8296421" cy="288131"/>
          </a:xfrm>
          <a:prstGeom prst="rect">
            <a:avLst/>
          </a:prstGeom>
        </p:spPr>
        <p:txBody>
          <a:bodyPr lIns="91420" tIns="45710" rIns="91420" bIns="45710"/>
          <a:lstStyle>
            <a:lvl1pPr marL="0" indent="0" algn="l">
              <a:buFontTx/>
              <a:buNone/>
              <a:defRPr lang="en-US" sz="1400" b="0" i="0" kern="1200" dirty="0" smtClean="0">
                <a:solidFill>
                  <a:srgbClr val="FFFFFE"/>
                </a:solidFill>
                <a:latin typeface="Arial" charset="0"/>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dirty="0"/>
              <a:t>Date</a:t>
            </a:r>
          </a:p>
        </p:txBody>
      </p:sp>
      <p:sp>
        <p:nvSpPr>
          <p:cNvPr id="19" name="Text Placeholder 2"/>
          <p:cNvSpPr>
            <a:spLocks noGrp="1"/>
          </p:cNvSpPr>
          <p:nvPr>
            <p:ph type="body" sz="quarter" idx="13" hasCustomPrompt="1"/>
          </p:nvPr>
        </p:nvSpPr>
        <p:spPr>
          <a:xfrm>
            <a:off x="463292" y="3211463"/>
            <a:ext cx="8302625" cy="299001"/>
          </a:xfrm>
          <a:prstGeom prst="rect">
            <a:avLst/>
          </a:prstGeom>
        </p:spPr>
        <p:txBody>
          <a:bodyPr lIns="91420" tIns="45710" rIns="91420" bIns="45710"/>
          <a:lstStyle>
            <a:lvl1pPr marL="0" indent="0">
              <a:buFont typeface="Arial" panose="020B0604020202020204" pitchFamily="34" charset="0"/>
              <a:buNone/>
              <a:defRPr sz="2200" b="0" i="0" baseline="0">
                <a:solidFill>
                  <a:srgbClr val="FFFFFE"/>
                </a:solidFill>
                <a:latin typeface="Arial" charset="0"/>
              </a:defRPr>
            </a:lvl1pPr>
            <a:lvl2pPr marL="304781" indent="0">
              <a:buNone/>
              <a:defRPr/>
            </a:lvl2pPr>
            <a:lvl3pPr marL="427401" indent="0">
              <a:buNone/>
              <a:defRPr/>
            </a:lvl3pPr>
            <a:lvl4pPr marL="516694" indent="0">
              <a:buNone/>
              <a:defRPr/>
            </a:lvl4pPr>
            <a:lvl5pPr marL="601221" indent="0">
              <a:buNone/>
              <a:defRPr/>
            </a:lvl5pPr>
          </a:lstStyle>
          <a:p>
            <a:pPr lvl="0"/>
            <a:r>
              <a:rPr lang="en-US" dirty="0"/>
              <a:t>Subtitle</a:t>
            </a:r>
          </a:p>
        </p:txBody>
      </p:sp>
      <p:sp>
        <p:nvSpPr>
          <p:cNvPr id="20" name="Title 1"/>
          <p:cNvSpPr>
            <a:spLocks noGrp="1"/>
          </p:cNvSpPr>
          <p:nvPr>
            <p:ph type="ctrTitle" hasCustomPrompt="1"/>
          </p:nvPr>
        </p:nvSpPr>
        <p:spPr>
          <a:xfrm>
            <a:off x="425765" y="2639977"/>
            <a:ext cx="8340152" cy="644730"/>
          </a:xfrm>
          <a:prstGeom prst="rect">
            <a:avLst/>
          </a:prstGeom>
        </p:spPr>
        <p:txBody>
          <a:bodyPr anchor="b"/>
          <a:lstStyle>
            <a:lvl1pPr marL="0" indent="0" algn="l">
              <a:lnSpc>
                <a:spcPct val="90000"/>
              </a:lnSpc>
              <a:buFont typeface="Arial" panose="020B0604020202020204" pitchFamily="34" charset="0"/>
              <a:buNone/>
              <a:defRPr sz="5200" b="0" i="0" spc="0" baseline="0">
                <a:solidFill>
                  <a:srgbClr val="FFFFFE"/>
                </a:solidFill>
                <a:latin typeface="Arial" charset="0"/>
                <a:cs typeface="CiscoSans Thin"/>
              </a:defRPr>
            </a:lvl1pPr>
          </a:lstStyle>
          <a:p>
            <a:r>
              <a:rPr lang="en-US" dirty="0"/>
              <a:t>Title</a:t>
            </a:r>
          </a:p>
        </p:txBody>
      </p:sp>
    </p:spTree>
    <p:extLst>
      <p:ext uri="{BB962C8B-B14F-4D97-AF65-F5344CB8AC3E}">
        <p14:creationId xmlns:p14="http://schemas.microsoft.com/office/powerpoint/2010/main" val="12352927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p:cSld name="3_Segue">
    <p:bg>
      <p:bgPr>
        <a:gradFill rotWithShape="0">
          <a:gsLst>
            <a:gs pos="0">
              <a:srgbClr val="049FD9"/>
            </a:gs>
            <a:gs pos="100000">
              <a:srgbClr val="004BAF"/>
            </a:gs>
          </a:gsLst>
          <a:lin ang="5400000"/>
        </a:gradFill>
        <a:effectLst/>
      </p:bgPr>
    </p:bg>
    <p:spTree>
      <p:nvGrpSpPr>
        <p:cNvPr id="1" name=""/>
        <p:cNvGrpSpPr/>
        <p:nvPr/>
      </p:nvGrpSpPr>
      <p:grpSpPr>
        <a:xfrm>
          <a:off x="0" y="0"/>
          <a:ext cx="0" cy="0"/>
          <a:chOff x="0" y="0"/>
          <a:chExt cx="0" cy="0"/>
        </a:xfrm>
      </p:grpSpPr>
      <p:sp>
        <p:nvSpPr>
          <p:cNvPr id="3"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509F5890-BE05-4D5D-AADF-DD6FDB4C472B}" type="slidenum">
              <a:rPr lang="en-US" sz="600" b="0" i="0">
                <a:solidFill>
                  <a:srgbClr val="FFFFFF">
                    <a:alpha val="60000"/>
                  </a:srgbClr>
                </a:solidFill>
                <a:latin typeface="Arial" charset="0"/>
                <a:cs typeface="CiscoSans Thin"/>
              </a:rPr>
              <a:pPr algn="r" defTabSz="610744" fontAlgn="auto">
                <a:spcBef>
                  <a:spcPts val="0"/>
                </a:spcBef>
                <a:spcAft>
                  <a:spcPts val="0"/>
                </a:spcAft>
                <a:defRPr/>
              </a:pPr>
              <a:t>‹#›</a:t>
            </a:fld>
            <a:endParaRPr lang="en-US" sz="600" b="0" i="0" dirty="0">
              <a:solidFill>
                <a:srgbClr val="FFFFFF">
                  <a:alpha val="60000"/>
                </a:srgbClr>
              </a:solidFill>
              <a:latin typeface="Arial" charset="0"/>
              <a:cs typeface="CiscoSans Thin"/>
            </a:endParaRPr>
          </a:p>
        </p:txBody>
      </p:sp>
      <p:sp>
        <p:nvSpPr>
          <p:cNvPr id="4"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b="0" i="0" dirty="0">
                <a:solidFill>
                  <a:srgbClr val="FFFFFF">
                    <a:alpha val="60000"/>
                  </a:srgbClr>
                </a:solidFill>
                <a:latin typeface="Arial" charset="0"/>
                <a:cs typeface="CiscoSans Thin"/>
              </a:rPr>
              <a:t>© 2016  Cisco and/or its affiliates. All rights reserved.   Cisco Confidential</a:t>
            </a:r>
          </a:p>
        </p:txBody>
      </p:sp>
      <p:sp>
        <p:nvSpPr>
          <p:cNvPr id="6" name="Title 1"/>
          <p:cNvSpPr>
            <a:spLocks noGrp="1"/>
          </p:cNvSpPr>
          <p:nvPr>
            <p:ph type="ctrTitle" hasCustomPrompt="1"/>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bg1"/>
                </a:solidFill>
                <a:latin typeface="Arial" charset="0"/>
                <a:cs typeface="CiscoSans Thin"/>
              </a:defRPr>
            </a:lvl1pPr>
          </a:lstStyle>
          <a:p>
            <a:r>
              <a:rPr lang="en-US" dirty="0"/>
              <a:t>Section</a:t>
            </a:r>
          </a:p>
        </p:txBody>
      </p:sp>
      <p:pic>
        <p:nvPicPr>
          <p:cNvPr id="10" name="Picture 2"/>
          <p:cNvPicPr>
            <a:picLocks noChangeAspect="1" noChangeArrowheads="1"/>
          </p:cNvPicPr>
          <p:nvPr/>
        </p:nvPicPr>
        <p:blipFill>
          <a:blip r:embed="rId2">
            <a:alphaModFix amt="60000"/>
            <a:biLevel thresh="25000"/>
            <a:extLst>
              <a:ext uri="{28A0092B-C50C-407E-A947-70E740481C1C}">
                <a14:useLocalDpi xmlns:a14="http://schemas.microsoft.com/office/drawing/2010/main" val="0"/>
              </a:ext>
            </a:extLst>
          </a:blip>
          <a:stretch>
            <a:fillRect/>
          </a:stretch>
        </p:blipFill>
        <p:spPr bwMode="auto">
          <a:xfrm>
            <a:off x="477679" y="4625975"/>
            <a:ext cx="424180" cy="26511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66890539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p:cSld name="Closing Slide">
    <p:bg>
      <p:bgPr>
        <a:gradFill rotWithShape="1">
          <a:gsLst>
            <a:gs pos="0">
              <a:srgbClr val="049FD9"/>
            </a:gs>
            <a:gs pos="100000">
              <a:srgbClr val="004BAF"/>
            </a:gs>
          </a:gsLst>
          <a:lin ang="5400000"/>
        </a:gradFill>
        <a:effectLst/>
      </p:bgPr>
    </p:bg>
    <p:spTree>
      <p:nvGrpSpPr>
        <p:cNvPr id="1" name=""/>
        <p:cNvGrpSpPr/>
        <p:nvPr/>
      </p:nvGrpSpPr>
      <p:grpSpPr>
        <a:xfrm>
          <a:off x="0" y="0"/>
          <a:ext cx="0" cy="0"/>
          <a:chOff x="0" y="0"/>
          <a:chExt cx="0" cy="0"/>
        </a:xfrm>
      </p:grpSpPr>
      <p:pic>
        <p:nvPicPr>
          <p:cNvPr id="4" name="Picture 6" descr="pref_1-line_logo+tagline-rt-white-CMYK.ai"/>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192088" y="1643063"/>
            <a:ext cx="8759825" cy="1857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7314288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showMasterSp="0">
  <p:cSld name="sky_open">
    <p:spTree>
      <p:nvGrpSpPr>
        <p:cNvPr id="1" name=""/>
        <p:cNvGrpSpPr/>
        <p:nvPr/>
      </p:nvGrpSpPr>
      <p:grpSpPr>
        <a:xfrm>
          <a:off x="0" y="0"/>
          <a:ext cx="0" cy="0"/>
          <a:chOff x="0" y="0"/>
          <a:chExt cx="0" cy="0"/>
        </a:xfrm>
      </p:grpSpPr>
      <p:pic>
        <p:nvPicPr>
          <p:cNvPr id="9" name="Picture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6" y="-2571"/>
            <a:ext cx="9150431" cy="5148642"/>
          </a:xfrm>
          <a:prstGeom prst="rect">
            <a:avLst/>
          </a:prstGeom>
        </p:spPr>
      </p:pic>
      <p:pic>
        <p:nvPicPr>
          <p:cNvPr id="15" name="Picture 8" descr="logo_black.ai"/>
          <p:cNvPicPr>
            <a:picLocks noChangeAspect="1"/>
          </p:cNvPicPr>
          <p:nvPr/>
        </p:nvPicPr>
        <p:blipFill>
          <a:blip r:embed="rId3">
            <a:alphaModFix amt="82000"/>
            <a:extLst>
              <a:ext uri="{28A0092B-C50C-407E-A947-70E740481C1C}">
                <a14:useLocalDpi xmlns:a14="http://schemas.microsoft.com/office/drawing/2010/main" val="0"/>
              </a:ext>
            </a:extLst>
          </a:blip>
          <a:srcRect/>
          <a:stretch>
            <a:fillRect/>
          </a:stretch>
        </p:blipFill>
        <p:spPr bwMode="auto">
          <a:xfrm>
            <a:off x="425450" y="320675"/>
            <a:ext cx="949325" cy="585788"/>
          </a:xfrm>
          <a:prstGeom prst="rect">
            <a:avLst/>
          </a:prstGeom>
          <a:noFill/>
          <a:ln>
            <a:noFill/>
          </a:ln>
          <a:extLst>
            <a:ext uri="{909E8E84-426E-40dd-AFC4-6F175D3DCCD1}">
              <a14:hiddenFill xmlns:a14="http://schemas.microsoft.com/office/drawing/2010/main" xmlns="">
                <a:solidFill>
                  <a:srgbClr val="FFFFFF">
                    <a:alpha val="81960"/>
                  </a:srgbClr>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Subtitle 2"/>
          <p:cNvSpPr>
            <a:spLocks noGrp="1"/>
          </p:cNvSpPr>
          <p:nvPr>
            <p:ph type="subTitle" idx="1" hasCustomPrompt="1"/>
          </p:nvPr>
        </p:nvSpPr>
        <p:spPr>
          <a:xfrm>
            <a:off x="469496" y="3793198"/>
            <a:ext cx="8296421" cy="288131"/>
          </a:xfrm>
          <a:prstGeom prst="rect">
            <a:avLst/>
          </a:prstGeom>
        </p:spPr>
        <p:txBody>
          <a:bodyPr lIns="91420" tIns="45710" rIns="91420" bIns="45710" anchor="b" anchorCtr="0">
            <a:noAutofit/>
          </a:bodyPr>
          <a:lstStyle>
            <a:lvl1pPr marL="0" indent="0" algn="l">
              <a:buNone/>
              <a:defRPr sz="1400" b="0" i="0">
                <a:solidFill>
                  <a:srgbClr val="4D4D4D"/>
                </a:solidFill>
                <a:latin typeface="Arial" charset="0"/>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a:t>Speaker Name</a:t>
            </a:r>
            <a:endParaRPr lang="en-US" dirty="0"/>
          </a:p>
        </p:txBody>
      </p:sp>
      <p:sp>
        <p:nvSpPr>
          <p:cNvPr id="12" name="Text Placeholder 38"/>
          <p:cNvSpPr>
            <a:spLocks noGrp="1"/>
          </p:cNvSpPr>
          <p:nvPr>
            <p:ph type="body" sz="quarter" idx="11" hasCustomPrompt="1"/>
          </p:nvPr>
        </p:nvSpPr>
        <p:spPr>
          <a:xfrm>
            <a:off x="469496" y="4078551"/>
            <a:ext cx="8296421" cy="288131"/>
          </a:xfrm>
          <a:prstGeom prst="rect">
            <a:avLst/>
          </a:prstGeom>
        </p:spPr>
        <p:txBody>
          <a:bodyPr lIns="91420" tIns="45710" rIns="91420" bIns="45710"/>
          <a:lstStyle>
            <a:lvl1pPr marL="0" indent="0" algn="l">
              <a:buFontTx/>
              <a:buNone/>
              <a:defRPr lang="en-US" sz="1400" b="0" i="0" kern="1200" dirty="0" smtClean="0">
                <a:solidFill>
                  <a:srgbClr val="4D4D4D"/>
                </a:solidFill>
                <a:latin typeface="Arial" charset="0"/>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Speaker Title</a:t>
            </a:r>
          </a:p>
        </p:txBody>
      </p:sp>
      <p:sp>
        <p:nvSpPr>
          <p:cNvPr id="13" name="Text Placeholder 40"/>
          <p:cNvSpPr>
            <a:spLocks noGrp="1"/>
          </p:cNvSpPr>
          <p:nvPr>
            <p:ph type="body" sz="quarter" idx="12" hasCustomPrompt="1"/>
          </p:nvPr>
        </p:nvSpPr>
        <p:spPr>
          <a:xfrm>
            <a:off x="469496" y="4363904"/>
            <a:ext cx="8296421" cy="288131"/>
          </a:xfrm>
          <a:prstGeom prst="rect">
            <a:avLst/>
          </a:prstGeom>
        </p:spPr>
        <p:txBody>
          <a:bodyPr lIns="91420" tIns="45710" rIns="91420" bIns="45710"/>
          <a:lstStyle>
            <a:lvl1pPr marL="0" indent="0" algn="l">
              <a:buFontTx/>
              <a:buNone/>
              <a:defRPr lang="en-US" sz="1400" b="0" i="0" kern="1200" dirty="0" smtClean="0">
                <a:solidFill>
                  <a:srgbClr val="4D4D4D"/>
                </a:solidFill>
                <a:latin typeface="Arial" charset="0"/>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Date</a:t>
            </a:r>
          </a:p>
        </p:txBody>
      </p:sp>
      <p:sp>
        <p:nvSpPr>
          <p:cNvPr id="14" name="Text Placeholder 2"/>
          <p:cNvSpPr>
            <a:spLocks noGrp="1"/>
          </p:cNvSpPr>
          <p:nvPr>
            <p:ph type="body" sz="quarter" idx="13" hasCustomPrompt="1"/>
          </p:nvPr>
        </p:nvSpPr>
        <p:spPr>
          <a:xfrm>
            <a:off x="463292" y="3211463"/>
            <a:ext cx="8302625" cy="299001"/>
          </a:xfrm>
          <a:prstGeom prst="rect">
            <a:avLst/>
          </a:prstGeom>
        </p:spPr>
        <p:txBody>
          <a:bodyPr lIns="91420" tIns="45710" rIns="91420" bIns="45710"/>
          <a:lstStyle>
            <a:lvl1pPr marL="0" indent="0">
              <a:buFont typeface="Arial" panose="020B0604020202020204" pitchFamily="34" charset="0"/>
              <a:buNone/>
              <a:defRPr sz="2200" b="0" i="0" baseline="0">
                <a:solidFill>
                  <a:srgbClr val="4D4D4D"/>
                </a:solidFill>
                <a:latin typeface="Arial" charset="0"/>
              </a:defRPr>
            </a:lvl1pPr>
            <a:lvl2pPr marL="304781" indent="0">
              <a:buNone/>
              <a:defRPr/>
            </a:lvl2pPr>
            <a:lvl3pPr marL="427401" indent="0">
              <a:buNone/>
              <a:defRPr/>
            </a:lvl3pPr>
            <a:lvl4pPr marL="516694" indent="0">
              <a:buNone/>
              <a:defRPr/>
            </a:lvl4pPr>
            <a:lvl5pPr marL="601221" indent="0">
              <a:buNone/>
              <a:defRPr/>
            </a:lvl5pPr>
          </a:lstStyle>
          <a:p>
            <a:pPr lvl="0"/>
            <a:r>
              <a:rPr lang="en-GB" dirty="0"/>
              <a:t>Subtitle Goes Here</a:t>
            </a:r>
          </a:p>
        </p:txBody>
      </p:sp>
      <p:sp>
        <p:nvSpPr>
          <p:cNvPr id="10" name="Title 1"/>
          <p:cNvSpPr>
            <a:spLocks noGrp="1"/>
          </p:cNvSpPr>
          <p:nvPr>
            <p:ph type="ctrTitle" hasCustomPrompt="1"/>
          </p:nvPr>
        </p:nvSpPr>
        <p:spPr>
          <a:xfrm>
            <a:off x="425765" y="2639977"/>
            <a:ext cx="8340152" cy="644730"/>
          </a:xfrm>
          <a:prstGeom prst="rect">
            <a:avLst/>
          </a:prstGeom>
        </p:spPr>
        <p:txBody>
          <a:bodyPr anchor="b"/>
          <a:lstStyle>
            <a:lvl1pPr marL="0" indent="0" algn="l">
              <a:lnSpc>
                <a:spcPct val="90000"/>
              </a:lnSpc>
              <a:buFont typeface="Arial" panose="020B0604020202020204" pitchFamily="34" charset="0"/>
              <a:buNone/>
              <a:defRPr sz="4400" b="0" i="0" spc="0" baseline="0">
                <a:solidFill>
                  <a:srgbClr val="4D4D4D"/>
                </a:solidFill>
                <a:latin typeface="Arial" charset="0"/>
                <a:cs typeface="CiscoSans Thin"/>
              </a:defRPr>
            </a:lvl1pPr>
          </a:lstStyle>
          <a:p>
            <a:r>
              <a:rPr lang="en-GB" dirty="0"/>
              <a:t>Presentation Title Goes Here</a:t>
            </a:r>
            <a:endParaRPr lang="en-US" dirty="0"/>
          </a:p>
        </p:txBody>
      </p:sp>
    </p:spTree>
    <p:extLst>
      <p:ext uri="{BB962C8B-B14F-4D97-AF65-F5344CB8AC3E}">
        <p14:creationId xmlns:p14="http://schemas.microsoft.com/office/powerpoint/2010/main" val="224227908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3" name="Rectangle 3"/>
          <p:cNvSpPr>
            <a:spLocks noChangeArrowheads="1"/>
          </p:cNvSpPr>
          <p:nvPr/>
        </p:nvSpPr>
        <p:spPr bwMode="white">
          <a:xfrm>
            <a:off x="0" y="0"/>
            <a:ext cx="9144000" cy="133350"/>
          </a:xfrm>
          <a:prstGeom prst="rect">
            <a:avLst/>
          </a:prstGeom>
          <a:solidFill>
            <a:schemeClr val="bg2"/>
          </a:solidFill>
          <a:ln>
            <a:noFill/>
          </a:ln>
          <a:extLst>
            <a:ext uri="{91240B29-F687-4f45-9708-019B960494DF}">
              <a14:hiddenLine xmlns:a14="http://schemas.microsoft.com/office/drawing/2010/main" xmlns="" w="25400">
                <a:solidFill>
                  <a:srgbClr val="000000"/>
                </a:solidFill>
                <a:miter lim="800000"/>
                <a:headEnd/>
                <a:tailEnd/>
              </a14:hiddenLine>
            </a:ext>
          </a:extLst>
        </p:spPr>
        <p:txBody>
          <a:bodyPr wrap="none" lIns="68571" tIns="34286" rIns="68571" bIns="34286" anchor="ctr"/>
          <a:lstStyle/>
          <a:p>
            <a:endParaRPr lang="en-US" b="0" i="0" dirty="0">
              <a:solidFill>
                <a:srgbClr val="676767"/>
              </a:solidFill>
              <a:latin typeface="Arial" charset="0"/>
            </a:endParaRPr>
          </a:p>
        </p:txBody>
      </p:sp>
      <p:sp>
        <p:nvSpPr>
          <p:cNvPr id="4" name="Rectangle 6"/>
          <p:cNvSpPr>
            <a:spLocks noChangeArrowheads="1"/>
          </p:cNvSpPr>
          <p:nvPr/>
        </p:nvSpPr>
        <p:spPr bwMode="hidden">
          <a:xfrm>
            <a:off x="0" y="0"/>
            <a:ext cx="9144000" cy="133350"/>
          </a:xfrm>
          <a:prstGeom prst="rect">
            <a:avLst/>
          </a:prstGeom>
          <a:solidFill>
            <a:schemeClr val="bg2"/>
          </a:solidFill>
          <a:ln>
            <a:noFill/>
          </a:ln>
          <a:extLst>
            <a:ext uri="{91240B29-F687-4f45-9708-019B960494DF}">
              <a14:hiddenLine xmlns:a14="http://schemas.microsoft.com/office/drawing/2010/main" xmlns="" w="25400">
                <a:solidFill>
                  <a:srgbClr val="000000"/>
                </a:solidFill>
                <a:miter lim="800000"/>
                <a:headEnd/>
                <a:tailEnd/>
              </a14:hiddenLine>
            </a:ext>
          </a:extLst>
        </p:spPr>
        <p:txBody>
          <a:bodyPr wrap="none" lIns="68571" tIns="34286" rIns="68571" bIns="34286" anchor="ctr"/>
          <a:lstStyle/>
          <a:p>
            <a:endParaRPr lang="en-US" b="0" i="0" dirty="0">
              <a:solidFill>
                <a:srgbClr val="676767"/>
              </a:solidFill>
              <a:latin typeface="Arial" charset="0"/>
            </a:endParaRPr>
          </a:p>
        </p:txBody>
      </p:sp>
      <p:sp>
        <p:nvSpPr>
          <p:cNvPr id="7" name="Title 1"/>
          <p:cNvSpPr>
            <a:spLocks noGrp="1"/>
          </p:cNvSpPr>
          <p:nvPr>
            <p:ph type="ctrTitle" hasCustomPrompt="1"/>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rgbClr val="3E6BB4"/>
                </a:solidFill>
                <a:latin typeface="Arial" charset="0"/>
                <a:cs typeface="CiscoSans Thin"/>
              </a:defRPr>
            </a:lvl1pPr>
          </a:lstStyle>
          <a:p>
            <a:r>
              <a:rPr lang="en-GB" dirty="0"/>
              <a:t>Section Title Goes Here</a:t>
            </a:r>
            <a:endParaRPr lang="en-US" dirty="0"/>
          </a:p>
        </p:txBody>
      </p:sp>
    </p:spTree>
    <p:extLst>
      <p:ext uri="{BB962C8B-B14F-4D97-AF65-F5344CB8AC3E}">
        <p14:creationId xmlns:p14="http://schemas.microsoft.com/office/powerpoint/2010/main" val="4263935229"/>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cSld name="sky_close">
    <p:spTree>
      <p:nvGrpSpPr>
        <p:cNvPr id="1" name=""/>
        <p:cNvGrpSpPr/>
        <p:nvPr/>
      </p:nvGrpSpPr>
      <p:grpSpPr>
        <a:xfrm>
          <a:off x="0" y="0"/>
          <a:ext cx="0" cy="0"/>
          <a:chOff x="0" y="0"/>
          <a:chExt cx="0" cy="0"/>
        </a:xfrm>
      </p:grpSpPr>
      <p:pic>
        <p:nvPicPr>
          <p:cNvPr id="16" name="Picture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6" y="-2571"/>
            <a:ext cx="9150431" cy="5148642"/>
          </a:xfrm>
          <a:prstGeom prst="rect">
            <a:avLst/>
          </a:prstGeom>
        </p:spPr>
      </p:pic>
      <p:pic>
        <p:nvPicPr>
          <p:cNvPr id="17" name="Picture 16" descr="pref_1-line_logo+tagline-rt-white-CMYK.ai"/>
          <p:cNvPicPr>
            <a:picLocks noChangeAspect="1"/>
          </p:cNvPicPr>
          <p:nvPr/>
        </p:nvPicPr>
        <p:blipFill>
          <a:blip r:embed="rId3">
            <a:duotone>
              <a:prstClr val="black"/>
              <a:schemeClr val="accent3">
                <a:tint val="45000"/>
                <a:satMod val="400000"/>
              </a:schemeClr>
            </a:duotone>
            <a:lum bright="-100000" contrast="-100000"/>
            <a:alphaModFix amt="60000"/>
            <a:extLst>
              <a:ext uri="{28A0092B-C50C-407E-A947-70E740481C1C}">
                <a14:useLocalDpi xmlns:a14="http://schemas.microsoft.com/office/drawing/2010/main" val="0"/>
              </a:ext>
            </a:extLst>
          </a:blip>
          <a:stretch>
            <a:fillRect/>
          </a:stretch>
        </p:blipFill>
        <p:spPr>
          <a:xfrm>
            <a:off x="191745" y="1643634"/>
            <a:ext cx="8760510" cy="1856232"/>
          </a:xfrm>
          <a:prstGeom prst="rect">
            <a:avLst/>
          </a:prstGeom>
        </p:spPr>
      </p:pic>
    </p:spTree>
    <p:extLst>
      <p:ext uri="{BB962C8B-B14F-4D97-AF65-F5344CB8AC3E}">
        <p14:creationId xmlns:p14="http://schemas.microsoft.com/office/powerpoint/2010/main" val="1292138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3929086247"/>
      </p:ext>
    </p:extLst>
  </p:cSld>
  <p:clrMapOvr>
    <a:masterClrMapping/>
  </p:clrMapOvr>
  <p:transition spd="med">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cSld name="3_Title Slide-animated gradient">
    <p:bg>
      <p:bgPr>
        <a:gradFill>
          <a:gsLst>
            <a:gs pos="0">
              <a:srgbClr val="049FD9"/>
            </a:gs>
            <a:gs pos="100000">
              <a:srgbClr val="004BAF"/>
            </a:gs>
          </a:gsLst>
          <a:lin ang="5400000" scaled="0"/>
        </a:gra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793198"/>
            <a:ext cx="8296421" cy="288131"/>
          </a:xfrm>
          <a:prstGeom prst="rect">
            <a:avLst/>
          </a:prstGeom>
        </p:spPr>
        <p:txBody>
          <a:bodyPr lIns="91420" tIns="45710" rIns="91420" bIns="45710" anchor="b" anchorCtr="0">
            <a:noAutofit/>
          </a:bodyPr>
          <a:lstStyle>
            <a:lvl1pPr marL="0" indent="0" algn="l">
              <a:buNone/>
              <a:defRPr sz="1400" b="0" i="0">
                <a:solidFill>
                  <a:srgbClr val="FFFFFE"/>
                </a:solidFill>
                <a:latin typeface="Arial" charset="0"/>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33195"/>
            <a:ext cx="8296421" cy="288131"/>
          </a:xfrm>
          <a:prstGeom prst="rect">
            <a:avLst/>
          </a:prstGeom>
        </p:spPr>
        <p:txBody>
          <a:bodyPr lIns="91420" tIns="45710" rIns="91420" bIns="45710"/>
          <a:lstStyle>
            <a:lvl1pPr marL="0" indent="0" algn="l">
              <a:buFontTx/>
              <a:buNone/>
              <a:defRPr lang="en-US" sz="1400" b="0" i="0" kern="1200" dirty="0" smtClean="0">
                <a:solidFill>
                  <a:srgbClr val="FFFFFE"/>
                </a:solidFill>
                <a:latin typeface="Arial" charset="0"/>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dirty="0"/>
              <a:t>Click to edit Master text styles</a:t>
            </a:r>
          </a:p>
        </p:txBody>
      </p:sp>
      <p:sp>
        <p:nvSpPr>
          <p:cNvPr id="18" name="Text Placeholder 40"/>
          <p:cNvSpPr>
            <a:spLocks noGrp="1"/>
          </p:cNvSpPr>
          <p:nvPr>
            <p:ph type="body" sz="quarter" idx="12"/>
          </p:nvPr>
        </p:nvSpPr>
        <p:spPr>
          <a:xfrm>
            <a:off x="469496" y="4273192"/>
            <a:ext cx="8296421" cy="288131"/>
          </a:xfrm>
          <a:prstGeom prst="rect">
            <a:avLst/>
          </a:prstGeom>
        </p:spPr>
        <p:txBody>
          <a:bodyPr lIns="91420" tIns="45710" rIns="91420" bIns="45710"/>
          <a:lstStyle>
            <a:lvl1pPr marL="0" indent="0" algn="l">
              <a:buFontTx/>
              <a:buNone/>
              <a:defRPr lang="en-US" sz="1400" b="0" i="0" kern="1200" dirty="0" smtClean="0">
                <a:solidFill>
                  <a:srgbClr val="FFFFFE"/>
                </a:solidFill>
                <a:latin typeface="Arial" charset="0"/>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dirty="0"/>
              <a:t>Click to edit Master text styles</a:t>
            </a:r>
          </a:p>
        </p:txBody>
      </p:sp>
      <p:sp>
        <p:nvSpPr>
          <p:cNvPr id="19" name="Text Placeholder 2"/>
          <p:cNvSpPr>
            <a:spLocks noGrp="1"/>
          </p:cNvSpPr>
          <p:nvPr>
            <p:ph type="body" sz="quarter" idx="13"/>
          </p:nvPr>
        </p:nvSpPr>
        <p:spPr>
          <a:xfrm>
            <a:off x="463292" y="3211463"/>
            <a:ext cx="8302625" cy="299001"/>
          </a:xfrm>
          <a:prstGeom prst="rect">
            <a:avLst/>
          </a:prstGeom>
        </p:spPr>
        <p:txBody>
          <a:bodyPr lIns="91420" tIns="45710" rIns="91420" bIns="45710"/>
          <a:lstStyle>
            <a:lvl1pPr marL="0" indent="0">
              <a:buFont typeface="Arial" panose="020B0604020202020204" pitchFamily="34" charset="0"/>
              <a:buNone/>
              <a:defRPr sz="2200" b="0" i="0" baseline="0">
                <a:solidFill>
                  <a:srgbClr val="FFFFFE"/>
                </a:solidFill>
                <a:latin typeface="Arial" charset="0"/>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639977"/>
            <a:ext cx="8340152" cy="644730"/>
          </a:xfrm>
          <a:prstGeom prst="rect">
            <a:avLst/>
          </a:prstGeom>
        </p:spPr>
        <p:txBody>
          <a:bodyPr anchor="b"/>
          <a:lstStyle>
            <a:lvl1pPr marL="0" indent="0" algn="l">
              <a:lnSpc>
                <a:spcPct val="90000"/>
              </a:lnSpc>
              <a:buFont typeface="Arial" panose="020B0604020202020204" pitchFamily="34" charset="0"/>
              <a:buNone/>
              <a:defRPr sz="5200" b="0" i="0" spc="0" baseline="0">
                <a:solidFill>
                  <a:srgbClr val="FFFFFE"/>
                </a:solidFill>
                <a:latin typeface="Arial" charset="0"/>
                <a:cs typeface="CiscoSans Thin"/>
              </a:defRPr>
            </a:lvl1pPr>
          </a:lstStyle>
          <a:p>
            <a:r>
              <a:rPr lang="en-US" dirty="0"/>
              <a:t>Click to edit Master title style</a:t>
            </a:r>
          </a:p>
        </p:txBody>
      </p:sp>
    </p:spTree>
    <p:extLst>
      <p:ext uri="{BB962C8B-B14F-4D97-AF65-F5344CB8AC3E}">
        <p14:creationId xmlns:p14="http://schemas.microsoft.com/office/powerpoint/2010/main" val="208735962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obj">
  <p:cSld name="CF slide">
    <p:spTree>
      <p:nvGrpSpPr>
        <p:cNvPr id="1" name=""/>
        <p:cNvGrpSpPr/>
        <p:nvPr/>
      </p:nvGrpSpPr>
      <p:grpSpPr>
        <a:xfrm>
          <a:off x="0" y="0"/>
          <a:ext cx="0" cy="0"/>
          <a:chOff x="0" y="0"/>
          <a:chExt cx="0" cy="0"/>
        </a:xfrm>
      </p:grpSpPr>
      <p:sp>
        <p:nvSpPr>
          <p:cNvPr id="2" name="Title 1"/>
          <p:cNvSpPr>
            <a:spLocks noGrp="1"/>
          </p:cNvSpPr>
          <p:nvPr>
            <p:ph type="title"/>
          </p:nvPr>
        </p:nvSpPr>
        <p:spPr>
          <a:xfrm>
            <a:off x="243202" y="79901"/>
            <a:ext cx="8659368" cy="545321"/>
          </a:xfrm>
        </p:spPr>
        <p:txBody>
          <a:bodyPr/>
          <a:lstStyle>
            <a:lvl1pPr>
              <a:defRPr sz="2800" b="1"/>
            </a:lvl1pPr>
          </a:lstStyle>
          <a:p>
            <a:r>
              <a:rPr lang="en-US" dirty="0"/>
              <a:t>Click to edit Master title style</a:t>
            </a:r>
          </a:p>
        </p:txBody>
      </p:sp>
      <p:sp>
        <p:nvSpPr>
          <p:cNvPr id="3" name="Content Placeholder 2"/>
          <p:cNvSpPr>
            <a:spLocks noGrp="1"/>
          </p:cNvSpPr>
          <p:nvPr>
            <p:ph idx="1"/>
          </p:nvPr>
        </p:nvSpPr>
        <p:spPr>
          <a:xfrm>
            <a:off x="247119" y="717759"/>
            <a:ext cx="8551441" cy="3723942"/>
          </a:xfrm>
          <a:prstGeom prst="rect">
            <a:avLst/>
          </a:prstGeom>
        </p:spPr>
        <p:txBody>
          <a:bodyPr/>
          <a:lstStyle>
            <a:lvl1pPr>
              <a:defRPr sz="2400" b="0" i="0">
                <a:latin typeface="Arial" charset="0"/>
              </a:defRPr>
            </a:lvl1pPr>
            <a:lvl2pPr>
              <a:buFont typeface="Arial" pitchFamily="34" charset="0"/>
              <a:buChar char="–"/>
              <a:defRPr sz="2000" b="0" i="0">
                <a:latin typeface="Arial" charset="0"/>
              </a:defRPr>
            </a:lvl2pPr>
            <a:lvl3pPr>
              <a:buFont typeface="Verdana" pitchFamily="34" charset="0"/>
              <a:buChar char="&gt;"/>
              <a:defRPr sz="1800" b="0" i="0">
                <a:latin typeface="Arial" charset="0"/>
              </a:defRPr>
            </a:lvl3pPr>
            <a:lvl4pPr>
              <a:defRPr sz="1600" b="0" i="0">
                <a:latin typeface="Arial" charset="0"/>
              </a:defRPr>
            </a:lvl4pPr>
            <a:lvl5pPr>
              <a:defRPr sz="1600" b="0" i="0">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FE28E32E-4C1E-5F42-AACB-1536E4768B53}"/>
              </a:ext>
            </a:extLst>
          </p:cNvPr>
          <p:cNvSpPr/>
          <p:nvPr userDrawn="1"/>
        </p:nvSpPr>
        <p:spPr>
          <a:xfrm>
            <a:off x="75501" y="4764947"/>
            <a:ext cx="553673" cy="276836"/>
          </a:xfrm>
          <a:prstGeom prst="rect">
            <a:avLst/>
          </a:prstGeom>
          <a:solidFill>
            <a:schemeClr val="bg1"/>
          </a:solidFill>
          <a:ln w="9525">
            <a:noFill/>
            <a:headEnd type="none" w="med" len="med"/>
            <a:tailEnd type="triangl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253DB6E-E833-C94D-8DEE-9CD0D2AE62F1}"/>
              </a:ext>
            </a:extLst>
          </p:cNvPr>
          <p:cNvSpPr/>
          <p:nvPr userDrawn="1"/>
        </p:nvSpPr>
        <p:spPr>
          <a:xfrm>
            <a:off x="5328408" y="4832059"/>
            <a:ext cx="3454865" cy="234890"/>
          </a:xfrm>
          <a:prstGeom prst="rect">
            <a:avLst/>
          </a:prstGeom>
          <a:solidFill>
            <a:schemeClr val="bg1"/>
          </a:solidFill>
          <a:ln w="9525">
            <a:noFill/>
            <a:headEnd type="none" w="med" len="med"/>
            <a:tailEnd type="triangl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13342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userDrawn="1">
  <p:cSld name="Multi_Slide">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474662" y="1347789"/>
            <a:ext cx="8280057" cy="3073946"/>
          </a:xfrm>
          <a:prstGeom prst="rect">
            <a:avLst/>
          </a:prstGeom>
        </p:spPr>
        <p:txBody>
          <a:bodyPr lIns="91418" tIns="45709" rIns="91418" bIns="45709">
            <a:noAutofit/>
          </a:bodyPr>
          <a:lstStyle>
            <a:lvl1pPr marL="285683" marR="0" indent="-285683" algn="ctr" defTabSz="457094" rtl="0" eaLnBrk="1" fontAlgn="auto" latinLnBrk="0" hangingPunct="1">
              <a:lnSpc>
                <a:spcPct val="100000"/>
              </a:lnSpc>
              <a:spcBef>
                <a:spcPct val="20000"/>
              </a:spcBef>
              <a:spcAft>
                <a:spcPts val="0"/>
              </a:spcAft>
              <a:buClrTx/>
              <a:buSzTx/>
              <a:buFont typeface="Arial"/>
              <a:buNone/>
              <a:tabLst/>
              <a:defRPr sz="2000" b="0" i="0" baseline="0">
                <a:solidFill>
                  <a:schemeClr val="tx1"/>
                </a:solidFill>
                <a:latin typeface="+mn-lt"/>
                <a:cs typeface="CiscoSans ExtraLight"/>
              </a:defRPr>
            </a:lvl1pPr>
          </a:lstStyle>
          <a:p>
            <a:pPr lvl="0"/>
            <a:r>
              <a:rPr lang="en-GB" dirty="0"/>
              <a:t>Click to edit text</a:t>
            </a:r>
          </a:p>
        </p:txBody>
      </p:sp>
      <p:sp>
        <p:nvSpPr>
          <p:cNvPr id="4" name="Title Placeholder 5"/>
          <p:cNvSpPr>
            <a:spLocks noGrp="1"/>
          </p:cNvSpPr>
          <p:nvPr>
            <p:ph type="title"/>
          </p:nvPr>
        </p:nvSpPr>
        <p:spPr bwMode="auto">
          <a:xfrm>
            <a:off x="437766" y="341314"/>
            <a:ext cx="8345488" cy="731837"/>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22" tIns="45711" rIns="91422" bIns="45711" numCol="1" anchor="ctr" anchorCtr="0" compatLnSpc="1">
            <a:prstTxWarp prst="textNoShape">
              <a:avLst/>
            </a:prstTxWarp>
          </a:bodyPr>
          <a:lstStyle/>
          <a:p>
            <a:pPr lvl="0"/>
            <a:r>
              <a:rPr lang="en-US"/>
              <a:t>Click to edit Master title style</a:t>
            </a:r>
            <a:endParaRPr lang="en-GB" dirty="0"/>
          </a:p>
        </p:txBody>
      </p:sp>
    </p:spTree>
    <p:extLst>
      <p:ext uri="{BB962C8B-B14F-4D97-AF65-F5344CB8AC3E}">
        <p14:creationId xmlns:p14="http://schemas.microsoft.com/office/powerpoint/2010/main" val="1295490393"/>
      </p:ext>
    </p:extLst>
  </p:cSld>
  <p:clrMapOvr>
    <a:masterClrMapping/>
  </p:clrMapOvr>
  <p:transition spd="med">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9" name="Rectangle 8">
            <a:extLst>
              <a:ext uri="{FF2B5EF4-FFF2-40B4-BE49-F238E27FC236}">
                <a16:creationId xmlns:a16="http://schemas.microsoft.com/office/drawing/2014/main" id="{5BED39AD-CE22-5044-ADA9-BD0B08A15634}"/>
              </a:ext>
            </a:extLst>
          </p:cNvPr>
          <p:cNvSpPr/>
          <p:nvPr userDrawn="1"/>
        </p:nvSpPr>
        <p:spPr>
          <a:xfrm>
            <a:off x="123568" y="4794422"/>
            <a:ext cx="477794" cy="230659"/>
          </a:xfrm>
          <a:prstGeom prst="rect">
            <a:avLst/>
          </a:prstGeom>
          <a:solidFill>
            <a:schemeClr val="bg1"/>
          </a:solidFill>
          <a:ln w="9525">
            <a:noFill/>
            <a:headEnd type="none" w="med" len="med"/>
            <a:tailEnd type="triangl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165ADF-FF1C-E94D-93F9-E864BA19000E}"/>
              </a:ext>
            </a:extLst>
          </p:cNvPr>
          <p:cNvSpPr/>
          <p:nvPr userDrawn="1"/>
        </p:nvSpPr>
        <p:spPr>
          <a:xfrm>
            <a:off x="6009504" y="4876801"/>
            <a:ext cx="2804982" cy="250224"/>
          </a:xfrm>
          <a:prstGeom prst="rect">
            <a:avLst/>
          </a:prstGeom>
          <a:solidFill>
            <a:schemeClr val="bg1"/>
          </a:solidFill>
          <a:ln w="9525">
            <a:noFill/>
            <a:headEnd type="none" w="med" len="med"/>
            <a:tailEnd type="triangl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57508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preserve="1" userDrawn="1">
  <p:cSld name="3_Title Slide-animated gradient">
    <p:bg>
      <p:bgPr>
        <a:gradFill>
          <a:gsLst>
            <a:gs pos="0">
              <a:schemeClr val="bg2"/>
            </a:gs>
            <a:gs pos="100000">
              <a:schemeClr val="accent1"/>
            </a:gs>
          </a:gsLst>
          <a:lin ang="5400000" scaled="0"/>
        </a:gradFill>
        <a:effectLst/>
      </p:bgPr>
    </p:bg>
    <p:spTree>
      <p:nvGrpSpPr>
        <p:cNvPr id="1" name=""/>
        <p:cNvGrpSpPr/>
        <p:nvPr/>
      </p:nvGrpSpPr>
      <p:grpSpPr>
        <a:xfrm>
          <a:off x="0" y="0"/>
          <a:ext cx="0" cy="0"/>
          <a:chOff x="0" y="0"/>
          <a:chExt cx="0" cy="0"/>
        </a:xfrm>
      </p:grpSpPr>
      <p:pic>
        <p:nvPicPr>
          <p:cNvPr id="7"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5450" y="323850"/>
            <a:ext cx="941388"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Subtitle 2"/>
          <p:cNvSpPr>
            <a:spLocks noGrp="1"/>
          </p:cNvSpPr>
          <p:nvPr>
            <p:ph type="subTitle" idx="1"/>
          </p:nvPr>
        </p:nvSpPr>
        <p:spPr>
          <a:xfrm>
            <a:off x="469496" y="3793198"/>
            <a:ext cx="8296421" cy="288131"/>
          </a:xfrm>
          <a:prstGeom prst="rect">
            <a:avLst/>
          </a:prstGeom>
        </p:spPr>
        <p:txBody>
          <a:bodyPr lIns="91420" tIns="45710" rIns="91420" bIns="45710" anchor="b" anchorCtr="0">
            <a:noAutofit/>
          </a:bodyPr>
          <a:lstStyle>
            <a:lvl1pPr marL="0" indent="0" algn="l">
              <a:buNone/>
              <a:defRPr sz="1400" b="0" i="0">
                <a:solidFill>
                  <a:srgbClr val="FFFFFE"/>
                </a:solidFill>
                <a:latin typeface="Arial" charset="0"/>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33195"/>
            <a:ext cx="8296421" cy="288131"/>
          </a:xfrm>
          <a:prstGeom prst="rect">
            <a:avLst/>
          </a:prstGeom>
        </p:spPr>
        <p:txBody>
          <a:bodyPr lIns="91420" tIns="45710" rIns="91420" bIns="45710"/>
          <a:lstStyle>
            <a:lvl1pPr marL="0" indent="0" algn="l">
              <a:buFontTx/>
              <a:buNone/>
              <a:defRPr lang="en-US" sz="1400" b="0" i="0" kern="1200" dirty="0" smtClean="0">
                <a:solidFill>
                  <a:srgbClr val="FFFFFE"/>
                </a:solidFill>
                <a:latin typeface="Arial" charset="0"/>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dirty="0"/>
              <a:t>Click to edit Master text styles</a:t>
            </a:r>
          </a:p>
        </p:txBody>
      </p:sp>
      <p:sp>
        <p:nvSpPr>
          <p:cNvPr id="18" name="Text Placeholder 40"/>
          <p:cNvSpPr>
            <a:spLocks noGrp="1"/>
          </p:cNvSpPr>
          <p:nvPr>
            <p:ph type="body" sz="quarter" idx="12"/>
          </p:nvPr>
        </p:nvSpPr>
        <p:spPr>
          <a:xfrm>
            <a:off x="469496" y="4273192"/>
            <a:ext cx="8296421" cy="288131"/>
          </a:xfrm>
          <a:prstGeom prst="rect">
            <a:avLst/>
          </a:prstGeom>
        </p:spPr>
        <p:txBody>
          <a:bodyPr lIns="91420" tIns="45710" rIns="91420" bIns="45710"/>
          <a:lstStyle>
            <a:lvl1pPr marL="0" indent="0" algn="l">
              <a:buFontTx/>
              <a:buNone/>
              <a:defRPr lang="en-US" sz="1400" b="0" i="0" kern="1200" dirty="0" smtClean="0">
                <a:solidFill>
                  <a:srgbClr val="FFFFFE"/>
                </a:solidFill>
                <a:latin typeface="Arial" charset="0"/>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dirty="0"/>
              <a:t>Click to edit Master text styles</a:t>
            </a:r>
          </a:p>
        </p:txBody>
      </p:sp>
      <p:sp>
        <p:nvSpPr>
          <p:cNvPr id="19" name="Text Placeholder 2"/>
          <p:cNvSpPr>
            <a:spLocks noGrp="1"/>
          </p:cNvSpPr>
          <p:nvPr>
            <p:ph type="body" sz="quarter" idx="13"/>
          </p:nvPr>
        </p:nvSpPr>
        <p:spPr>
          <a:xfrm>
            <a:off x="463292" y="3211463"/>
            <a:ext cx="8302625" cy="299001"/>
          </a:xfrm>
          <a:prstGeom prst="rect">
            <a:avLst/>
          </a:prstGeom>
        </p:spPr>
        <p:txBody>
          <a:bodyPr lIns="91420" tIns="45710" rIns="91420" bIns="45710"/>
          <a:lstStyle>
            <a:lvl1pPr marL="0" indent="0">
              <a:buFont typeface="Arial" panose="020B0604020202020204" pitchFamily="34" charset="0"/>
              <a:buNone/>
              <a:defRPr sz="2200" b="0" i="0" baseline="0">
                <a:solidFill>
                  <a:srgbClr val="FFFFFE"/>
                </a:solidFill>
                <a:latin typeface="Arial" charset="0"/>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639977"/>
            <a:ext cx="8340152" cy="644730"/>
          </a:xfrm>
          <a:prstGeom prst="rect">
            <a:avLst/>
          </a:prstGeom>
        </p:spPr>
        <p:txBody>
          <a:bodyPr anchor="b"/>
          <a:lstStyle>
            <a:lvl1pPr marL="0" indent="0" algn="l">
              <a:lnSpc>
                <a:spcPct val="90000"/>
              </a:lnSpc>
              <a:buFont typeface="Arial" panose="020B0604020202020204" pitchFamily="34" charset="0"/>
              <a:buNone/>
              <a:defRPr sz="5200" b="0" i="0" spc="0" baseline="0">
                <a:solidFill>
                  <a:srgbClr val="FFFFFE"/>
                </a:solidFill>
                <a:latin typeface="Arial" charset="0"/>
                <a:cs typeface="CiscoSans Thin"/>
              </a:defRPr>
            </a:lvl1pPr>
          </a:lstStyle>
          <a:p>
            <a:r>
              <a:rPr lang="en-US" dirty="0"/>
              <a:t>Click to edit Master title style</a:t>
            </a:r>
          </a:p>
        </p:txBody>
      </p:sp>
    </p:spTree>
    <p:extLst>
      <p:ext uri="{BB962C8B-B14F-4D97-AF65-F5344CB8AC3E}">
        <p14:creationId xmlns:p14="http://schemas.microsoft.com/office/powerpoint/2010/main" val="1384895216"/>
      </p:ext>
    </p:extLst>
  </p:cSld>
  <p:clrMapOvr>
    <a:masterClrMapping/>
  </p:clrMapOvr>
  <p:transition spd="slow">
    <p:wip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9915" y="3209550"/>
            <a:ext cx="4684867" cy="288131"/>
          </a:xfrm>
          <a:prstGeom prst="rect">
            <a:avLst/>
          </a:prstGeom>
        </p:spPr>
        <p:txBody>
          <a:bodyPr vert="horz" lIns="68574" tIns="34288" rIns="68574" bIns="34288" rtlCol="0">
            <a:noAutofit/>
          </a:bodyPr>
          <a:lstStyle>
            <a:lvl1pPr marL="0" indent="0" algn="l" defTabSz="685748" rtl="0" eaLnBrk="1" latinLnBrk="0" hangingPunct="1">
              <a:lnSpc>
                <a:spcPct val="95000"/>
              </a:lnSpc>
              <a:spcBef>
                <a:spcPts val="1080"/>
              </a:spcBef>
              <a:buClr>
                <a:srgbClr val="92D050"/>
              </a:buClr>
              <a:buSzPct val="90000"/>
              <a:buFont typeface="Arial" pitchFamily="34" charset="0"/>
              <a:buNone/>
              <a:tabLst/>
              <a:defRPr lang="en-US" sz="1800" b="0" i="0" kern="1200" baseline="0" dirty="0">
                <a:solidFill>
                  <a:schemeClr val="tx1"/>
                </a:solidFill>
                <a:latin typeface="Arial" charset="0"/>
                <a:ea typeface="+mn-ea"/>
                <a:cs typeface="+mn-cs"/>
              </a:defRPr>
            </a:lvl1pPr>
            <a:lvl2pPr marL="342871" indent="0" algn="ctr">
              <a:buNone/>
              <a:defRPr>
                <a:solidFill>
                  <a:schemeClr val="tx1">
                    <a:tint val="75000"/>
                  </a:schemeClr>
                </a:solidFill>
              </a:defRPr>
            </a:lvl2pPr>
            <a:lvl3pPr marL="685748" indent="0" algn="ctr">
              <a:buNone/>
              <a:defRPr>
                <a:solidFill>
                  <a:schemeClr val="tx1">
                    <a:tint val="75000"/>
                  </a:schemeClr>
                </a:solidFill>
              </a:defRPr>
            </a:lvl3pPr>
            <a:lvl4pPr marL="1028622" indent="0" algn="ctr">
              <a:buNone/>
              <a:defRPr>
                <a:solidFill>
                  <a:schemeClr val="tx1">
                    <a:tint val="75000"/>
                  </a:schemeClr>
                </a:solidFill>
              </a:defRPr>
            </a:lvl4pPr>
            <a:lvl5pPr marL="1371498" indent="0" algn="ctr">
              <a:buNone/>
              <a:defRPr>
                <a:solidFill>
                  <a:schemeClr val="tx1">
                    <a:tint val="75000"/>
                  </a:schemeClr>
                </a:solidFill>
              </a:defRPr>
            </a:lvl5pPr>
            <a:lvl6pPr marL="1714369" indent="0" algn="ctr">
              <a:buNone/>
              <a:defRPr>
                <a:solidFill>
                  <a:schemeClr val="tx1">
                    <a:tint val="75000"/>
                  </a:schemeClr>
                </a:solidFill>
              </a:defRPr>
            </a:lvl6pPr>
            <a:lvl7pPr marL="2057246" indent="0" algn="ctr">
              <a:buNone/>
              <a:defRPr>
                <a:solidFill>
                  <a:schemeClr val="tx1">
                    <a:tint val="75000"/>
                  </a:schemeClr>
                </a:solidFill>
              </a:defRPr>
            </a:lvl7pPr>
            <a:lvl8pPr marL="2400120" indent="0" algn="ctr">
              <a:buNone/>
              <a:defRPr>
                <a:solidFill>
                  <a:schemeClr val="tx1">
                    <a:tint val="75000"/>
                  </a:schemeClr>
                </a:solidFill>
              </a:defRPr>
            </a:lvl8pPr>
            <a:lvl9pPr marL="2742996" indent="0" algn="ctr">
              <a:buNone/>
              <a:defRPr>
                <a:solidFill>
                  <a:schemeClr val="tx1">
                    <a:tint val="75000"/>
                  </a:schemeClr>
                </a:solidFill>
              </a:defRPr>
            </a:lvl9pPr>
          </a:lstStyle>
          <a:p>
            <a:pPr lvl="0"/>
            <a:r>
              <a:rPr lang="en-US" dirty="0"/>
              <a:t>Click to edit Master subtitle style</a:t>
            </a:r>
          </a:p>
        </p:txBody>
      </p:sp>
      <p:sp>
        <p:nvSpPr>
          <p:cNvPr id="2" name="Title 1"/>
          <p:cNvSpPr>
            <a:spLocks noGrp="1"/>
          </p:cNvSpPr>
          <p:nvPr>
            <p:ph type="ctrTitle"/>
          </p:nvPr>
        </p:nvSpPr>
        <p:spPr>
          <a:xfrm>
            <a:off x="459525" y="2462027"/>
            <a:ext cx="4712557" cy="766763"/>
          </a:xfrm>
        </p:spPr>
        <p:txBody>
          <a:bodyPr lIns="61715" tIns="34288" rIns="61715" bIns="34288" rtlCol="0" anchor="b">
            <a:noAutofit/>
          </a:bodyPr>
          <a:lstStyle>
            <a:lvl1pPr marL="0" indent="0" algn="l" defTabSz="685748" rtl="0" eaLnBrk="1" latinLnBrk="0" hangingPunct="1">
              <a:lnSpc>
                <a:spcPct val="80000"/>
              </a:lnSpc>
              <a:spcBef>
                <a:spcPct val="0"/>
              </a:spcBef>
              <a:buClr>
                <a:schemeClr val="tx1"/>
              </a:buClr>
              <a:buFont typeface="Ciscolight" pitchFamily="2" charset="0"/>
              <a:buNone/>
              <a:defRPr lang="en-US" sz="5200" b="0" i="0" kern="1200" spc="0" baseline="0" dirty="0">
                <a:solidFill>
                  <a:schemeClr val="accent1"/>
                </a:solidFill>
                <a:latin typeface="Arial" charset="0"/>
                <a:ea typeface="+mj-ea"/>
                <a:cs typeface="+mj-cs"/>
              </a:defRPr>
            </a:lvl1pPr>
          </a:lstStyle>
          <a:p>
            <a:r>
              <a:rPr lang="en-US" dirty="0"/>
              <a:t>Click to edit Master title style</a:t>
            </a:r>
          </a:p>
        </p:txBody>
      </p:sp>
      <p:sp>
        <p:nvSpPr>
          <p:cNvPr id="31" name="Picture Placeholder 30"/>
          <p:cNvSpPr>
            <a:spLocks noGrp="1"/>
          </p:cNvSpPr>
          <p:nvPr>
            <p:ph type="pic" sz="quarter" idx="10"/>
          </p:nvPr>
        </p:nvSpPr>
        <p:spPr>
          <a:xfrm>
            <a:off x="5540381" y="1438276"/>
            <a:ext cx="2676525" cy="2166938"/>
          </a:xfrm>
          <a:prstGeom prst="rect">
            <a:avLst/>
          </a:prstGeom>
        </p:spPr>
        <p:txBody>
          <a:bodyPr lIns="91420" tIns="45710" rIns="91420" bIns="45710" anchor="ctr" anchorCtr="1"/>
          <a:lstStyle>
            <a:lvl1pPr marL="0" indent="0" algn="ctr">
              <a:buNone/>
              <a:defRPr b="0" i="0">
                <a:solidFill>
                  <a:schemeClr val="tx1"/>
                </a:solidFill>
                <a:latin typeface="Arial" charset="0"/>
              </a:defRPr>
            </a:lvl1pPr>
          </a:lstStyle>
          <a:p>
            <a:pPr lvl="0"/>
            <a:r>
              <a:rPr lang="en-US" noProof="0" dirty="0"/>
              <a:t>Drag picture to placeholder or click icon to add</a:t>
            </a:r>
          </a:p>
        </p:txBody>
      </p:sp>
    </p:spTree>
    <p:extLst>
      <p:ext uri="{BB962C8B-B14F-4D97-AF65-F5344CB8AC3E}">
        <p14:creationId xmlns:p14="http://schemas.microsoft.com/office/powerpoint/2010/main" val="2375043497"/>
      </p:ext>
    </p:extLst>
  </p:cSld>
  <p:clrMapOvr>
    <a:masterClrMapping/>
  </p:clrMapOvr>
  <p:transition spd="slow">
    <p:wip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userDrawn="1">
  <p:cSld name="3_Segue">
    <p:bg>
      <p:bgPr>
        <a:gradFill rotWithShape="0">
          <a:gsLst>
            <a:gs pos="0">
              <a:schemeClr val="bg2"/>
            </a:gs>
            <a:gs pos="100000">
              <a:schemeClr val="accent1"/>
            </a:gs>
          </a:gsLst>
          <a:lin ang="5400000"/>
        </a:gradFill>
        <a:effectLst/>
      </p:bgPr>
    </p:bg>
    <p:spTree>
      <p:nvGrpSpPr>
        <p:cNvPr id="1" name=""/>
        <p:cNvGrpSpPr/>
        <p:nvPr/>
      </p:nvGrpSpPr>
      <p:grpSpPr>
        <a:xfrm>
          <a:off x="0" y="0"/>
          <a:ext cx="0" cy="0"/>
          <a:chOff x="0" y="0"/>
          <a:chExt cx="0" cy="0"/>
        </a:xfrm>
      </p:grpSpPr>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bg1"/>
                </a:solidFill>
                <a:latin typeface="Arial" charset="0"/>
                <a:cs typeface="CiscoSans Thin"/>
              </a:defRPr>
            </a:lvl1pPr>
          </a:lstStyle>
          <a:p>
            <a:r>
              <a:rPr lang="en-US" dirty="0"/>
              <a:t>Click to edit Master title style</a:t>
            </a:r>
          </a:p>
        </p:txBody>
      </p:sp>
      <p:pic>
        <p:nvPicPr>
          <p:cNvPr id="10" name="Picture 2"/>
          <p:cNvPicPr>
            <a:picLocks noChangeAspect="1" noChangeArrowheads="1"/>
          </p:cNvPicPr>
          <p:nvPr userDrawn="1"/>
        </p:nvPicPr>
        <p:blipFill>
          <a:blip r:embed="rId2">
            <a:alphaModFix amt="60000"/>
            <a:biLevel thresh="25000"/>
            <a:extLst>
              <a:ext uri="{28A0092B-C50C-407E-A947-70E740481C1C}">
                <a14:useLocalDpi xmlns:a14="http://schemas.microsoft.com/office/drawing/2010/main" val="0"/>
              </a:ext>
            </a:extLst>
          </a:blip>
          <a:stretch>
            <a:fillRect/>
          </a:stretch>
        </p:blipFill>
        <p:spPr bwMode="auto">
          <a:xfrm>
            <a:off x="477679" y="4625975"/>
            <a:ext cx="424180" cy="26511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604195042"/>
      </p:ext>
    </p:extLst>
  </p:cSld>
  <p:clrMapOvr>
    <a:masterClrMapping/>
  </p:clrMapOvr>
  <p:transition spd="slow">
    <p:wip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7"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1"/>
                </a:solidFill>
                <a:latin typeface="Arial" charset="0"/>
                <a:cs typeface="CiscoSans Thin"/>
              </a:defRPr>
            </a:lvl1pPr>
          </a:lstStyle>
          <a:p>
            <a:r>
              <a:rPr lang="en-US" dirty="0"/>
              <a:t>Click to edit Master title style</a:t>
            </a:r>
          </a:p>
        </p:txBody>
      </p:sp>
    </p:spTree>
    <p:extLst>
      <p:ext uri="{BB962C8B-B14F-4D97-AF65-F5344CB8AC3E}">
        <p14:creationId xmlns:p14="http://schemas.microsoft.com/office/powerpoint/2010/main" val="1244836897"/>
      </p:ext>
    </p:extLst>
  </p:cSld>
  <p:clrMapOvr>
    <a:masterClrMapping/>
  </p:clrMapOvr>
  <p:transition spd="slow">
    <p:wip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tx2"/>
                </a:solidFill>
                <a:latin typeface="Arial" charset="0"/>
                <a:cs typeface="CiscoSans ExtraLight"/>
              </a:defRPr>
            </a:lvl1pPr>
          </a:lstStyle>
          <a:p>
            <a:pPr lvl="0"/>
            <a:r>
              <a:rPr lang="en-US" dirty="0"/>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389986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Bullet Slide With Titl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37766" y="1347788"/>
            <a:ext cx="8345488" cy="3168210"/>
          </a:xfrm>
          <a:prstGeom prst="rect">
            <a:avLst/>
          </a:prstGeom>
        </p:spPr>
        <p:txBody>
          <a:bodyPr lIns="91420" tIns="45710" rIns="91420" bIns="45710">
            <a:noAutofit/>
          </a:bodyPr>
          <a:lstStyle>
            <a:lvl1pPr marL="280928" indent="-223792">
              <a:lnSpc>
                <a:spcPct val="95000"/>
              </a:lnSpc>
              <a:spcBef>
                <a:spcPts val="1110"/>
              </a:spcBef>
              <a:buClr>
                <a:schemeClr val="tx2"/>
              </a:buClr>
              <a:buSzPct val="80000"/>
              <a:buFont typeface="Arial"/>
              <a:buChar char="•"/>
              <a:defRPr sz="3700" b="0" i="0">
                <a:solidFill>
                  <a:schemeClr val="tx2"/>
                </a:solidFill>
                <a:latin typeface="Arial" charset="0"/>
                <a:cs typeface="CiscoSans ExtraLight"/>
              </a:defRPr>
            </a:lvl1pPr>
            <a:lvl2pPr marL="507895" indent="-215855">
              <a:lnSpc>
                <a:spcPct val="95000"/>
              </a:lnSpc>
              <a:spcBef>
                <a:spcPts val="450"/>
              </a:spcBef>
              <a:buClr>
                <a:schemeClr val="tx1"/>
              </a:buClr>
              <a:buSzPct val="80000"/>
              <a:buFont typeface="Arial"/>
              <a:buChar char="•"/>
              <a:defRPr sz="1800" b="0" i="0">
                <a:solidFill>
                  <a:srgbClr val="676767"/>
                </a:solidFill>
                <a:latin typeface="+mn-lt"/>
                <a:cs typeface="CiscoSans ExtraLight"/>
              </a:defRPr>
            </a:lvl2pPr>
            <a:lvl3pPr marL="747558" indent="-171415">
              <a:buClr>
                <a:schemeClr val="tx1"/>
              </a:buClr>
              <a:buSzPct val="80000"/>
              <a:buFont typeface="Arial"/>
              <a:buChar char="•"/>
              <a:defRPr sz="1600" b="0" i="0">
                <a:solidFill>
                  <a:srgbClr val="676767"/>
                </a:solidFill>
                <a:latin typeface="+mn-lt"/>
                <a:cs typeface="CiscoSans ExtraLight"/>
              </a:defRPr>
            </a:lvl3pPr>
            <a:lvl4pPr marL="911035" indent="-171415">
              <a:buClr>
                <a:schemeClr val="tx1"/>
              </a:buClr>
              <a:buSzPct val="80000"/>
              <a:buFont typeface="Arial"/>
              <a:buChar char="•"/>
              <a:defRPr sz="1400" b="0" i="0">
                <a:solidFill>
                  <a:srgbClr val="676767"/>
                </a:solidFill>
                <a:latin typeface="+mn-lt"/>
                <a:cs typeface="CiscoSans ExtraLight"/>
              </a:defRPr>
            </a:lvl4pPr>
            <a:lvl5pPr marL="1082450" indent="-168240">
              <a:buClr>
                <a:schemeClr val="tx1"/>
              </a:buClr>
              <a:buSzPct val="80000"/>
              <a:buFont typeface="Arial"/>
              <a:buChar char="•"/>
              <a:defRPr sz="1200" b="0" i="0">
                <a:solidFill>
                  <a:srgbClr val="676767"/>
                </a:solidFill>
                <a:latin typeface="+mn-lt"/>
                <a:cs typeface="CiscoSans ExtraLight"/>
              </a:defRPr>
            </a:lvl5pPr>
          </a:lstStyle>
          <a:p>
            <a:pPr lvl="0"/>
            <a:r>
              <a:rPr lang="en-US" dirty="0"/>
              <a:t>Click to edit Master text styles</a:t>
            </a:r>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974464966"/>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bad 5">
    <p:bg>
      <p:bgPr>
        <a:gradFill rotWithShape="0">
          <a:gsLst>
            <a:gs pos="0">
              <a:srgbClr val="36A4D7"/>
            </a:gs>
            <a:gs pos="99001">
              <a:srgbClr val="2D5AA3"/>
            </a:gs>
            <a:gs pos="100000">
              <a:srgbClr val="2D5AA3"/>
            </a:gs>
          </a:gsLst>
          <a:lin ang="5400000"/>
        </a:gra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bg1"/>
                </a:solidFill>
                <a:latin typeface="Arial" charset="0"/>
                <a:cs typeface="CiscoSans Thin"/>
              </a:defRPr>
            </a:lvl1pPr>
          </a:lstStyle>
          <a:p>
            <a:r>
              <a:rPr lang="en-GB" dirty="0"/>
              <a:t>Section Title Goes Here</a:t>
            </a:r>
            <a:endParaRPr lang="en-US" dirty="0"/>
          </a:p>
        </p:txBody>
      </p:sp>
      <p:sp>
        <p:nvSpPr>
          <p:cNvPr id="7"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4ABDCABE-3F10-B64C-92F1-862014417034}" type="slidenum">
              <a:rPr lang="en-US" sz="600" b="0" i="0">
                <a:solidFill>
                  <a:schemeClr val="bg1">
                    <a:alpha val="60000"/>
                  </a:schemeClr>
                </a:solidFill>
                <a:latin typeface="Arial" charset="0"/>
                <a:ea typeface="+mn-ea"/>
                <a:cs typeface="CiscoSans Thin"/>
              </a:rPr>
              <a:pPr algn="r" defTabSz="610744" fontAlgn="auto">
                <a:spcBef>
                  <a:spcPts val="0"/>
                </a:spcBef>
                <a:spcAft>
                  <a:spcPts val="0"/>
                </a:spcAft>
                <a:defRPr/>
              </a:pPr>
              <a:t>‹#›</a:t>
            </a:fld>
            <a:endParaRPr lang="en-US" sz="600" b="0" i="0" dirty="0">
              <a:solidFill>
                <a:schemeClr val="bg1">
                  <a:alpha val="60000"/>
                </a:schemeClr>
              </a:solidFill>
              <a:latin typeface="Arial" charset="0"/>
              <a:ea typeface="+mn-ea"/>
              <a:cs typeface="CiscoSans Thin"/>
            </a:endParaRPr>
          </a:p>
        </p:txBody>
      </p:sp>
      <p:sp>
        <p:nvSpPr>
          <p:cNvPr id="9" name="Rectangle 8"/>
          <p:cNvSpPr>
            <a:spLocks noChangeArrowheads="1"/>
          </p:cNvSpPr>
          <p:nvPr userDrawn="1"/>
        </p:nvSpPr>
        <p:spPr bwMode="black">
          <a:xfrm>
            <a:off x="6286242" y="2851173"/>
            <a:ext cx="116616" cy="441827"/>
          </a:xfrm>
          <a:prstGeom prst="rect">
            <a:avLst/>
          </a:prstGeom>
          <a:solidFill>
            <a:schemeClr val="bg1"/>
          </a:solidFill>
          <a:ln w="9525">
            <a:noFill/>
            <a:miter lim="800000"/>
            <a:headEnd/>
            <a:tailEnd/>
          </a:ln>
        </p:spPr>
        <p:txBody>
          <a:bodyPr/>
          <a:lstStyle/>
          <a:p>
            <a:endParaRPr lang="en-US" b="0" i="0" dirty="0">
              <a:solidFill>
                <a:srgbClr val="0096D6"/>
              </a:solidFill>
              <a:latin typeface="Arial" charset="0"/>
            </a:endParaRPr>
          </a:p>
        </p:txBody>
      </p:sp>
      <p:sp>
        <p:nvSpPr>
          <p:cNvPr id="11" name="Freeform 10"/>
          <p:cNvSpPr>
            <a:spLocks/>
          </p:cNvSpPr>
          <p:nvPr userDrawn="1"/>
        </p:nvSpPr>
        <p:spPr bwMode="black">
          <a:xfrm>
            <a:off x="6965595" y="2840175"/>
            <a:ext cx="337642" cy="466297"/>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b="0" i="0" dirty="0">
              <a:solidFill>
                <a:srgbClr val="0096D6"/>
              </a:solidFill>
              <a:latin typeface="Arial" charset="0"/>
            </a:endParaRPr>
          </a:p>
        </p:txBody>
      </p:sp>
      <p:sp>
        <p:nvSpPr>
          <p:cNvPr id="12" name="Freeform 11"/>
          <p:cNvSpPr>
            <a:spLocks/>
          </p:cNvSpPr>
          <p:nvPr userDrawn="1"/>
        </p:nvSpPr>
        <p:spPr bwMode="black">
          <a:xfrm>
            <a:off x="5798084" y="2840175"/>
            <a:ext cx="337642" cy="466297"/>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b="0" i="0" dirty="0">
              <a:solidFill>
                <a:srgbClr val="0096D6"/>
              </a:solidFill>
              <a:latin typeface="Arial" charset="0"/>
            </a:endParaRPr>
          </a:p>
        </p:txBody>
      </p:sp>
      <p:sp>
        <p:nvSpPr>
          <p:cNvPr id="13" name="Freeform 12"/>
          <p:cNvSpPr>
            <a:spLocks noEditPoints="1"/>
          </p:cNvSpPr>
          <p:nvPr userDrawn="1"/>
        </p:nvSpPr>
        <p:spPr bwMode="black">
          <a:xfrm>
            <a:off x="7425276" y="2840175"/>
            <a:ext cx="463750" cy="466297"/>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b="0" i="0" dirty="0">
              <a:solidFill>
                <a:srgbClr val="0096D6"/>
              </a:solidFill>
              <a:latin typeface="Arial" charset="0"/>
            </a:endParaRPr>
          </a:p>
        </p:txBody>
      </p:sp>
      <p:sp>
        <p:nvSpPr>
          <p:cNvPr id="14" name="Freeform 13"/>
          <p:cNvSpPr>
            <a:spLocks/>
          </p:cNvSpPr>
          <p:nvPr userDrawn="1"/>
        </p:nvSpPr>
        <p:spPr bwMode="black">
          <a:xfrm>
            <a:off x="6553370" y="2840175"/>
            <a:ext cx="302387" cy="466297"/>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b="0" i="0" dirty="0">
              <a:solidFill>
                <a:srgbClr val="0096D6"/>
              </a:solidFill>
              <a:latin typeface="Arial" charset="0"/>
            </a:endParaRPr>
          </a:p>
        </p:txBody>
      </p:sp>
      <p:sp>
        <p:nvSpPr>
          <p:cNvPr id="15" name="Freeform 14"/>
          <p:cNvSpPr>
            <a:spLocks/>
          </p:cNvSpPr>
          <p:nvPr userDrawn="1"/>
        </p:nvSpPr>
        <p:spPr bwMode="black">
          <a:xfrm>
            <a:off x="5566208" y="2225010"/>
            <a:ext cx="109835" cy="22703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b="0" i="0" dirty="0">
              <a:solidFill>
                <a:srgbClr val="0096D6"/>
              </a:solidFill>
              <a:latin typeface="Arial" charset="0"/>
            </a:endParaRPr>
          </a:p>
        </p:txBody>
      </p:sp>
      <p:sp>
        <p:nvSpPr>
          <p:cNvPr id="16" name="Freeform 15"/>
          <p:cNvSpPr>
            <a:spLocks/>
          </p:cNvSpPr>
          <p:nvPr userDrawn="1"/>
        </p:nvSpPr>
        <p:spPr bwMode="black">
          <a:xfrm>
            <a:off x="5874017" y="2072750"/>
            <a:ext cx="109835" cy="379291"/>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b="0" i="0" dirty="0">
              <a:solidFill>
                <a:srgbClr val="0096D6"/>
              </a:solidFill>
              <a:latin typeface="Arial" charset="0"/>
            </a:endParaRPr>
          </a:p>
        </p:txBody>
      </p:sp>
      <p:sp>
        <p:nvSpPr>
          <p:cNvPr id="17" name="Freeform 16"/>
          <p:cNvSpPr>
            <a:spLocks/>
          </p:cNvSpPr>
          <p:nvPr userDrawn="1"/>
        </p:nvSpPr>
        <p:spPr bwMode="black">
          <a:xfrm>
            <a:off x="6176407" y="1863392"/>
            <a:ext cx="109835" cy="69876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b="0" i="0" dirty="0">
              <a:solidFill>
                <a:srgbClr val="0096D6"/>
              </a:solidFill>
              <a:latin typeface="Arial" charset="0"/>
            </a:endParaRPr>
          </a:p>
        </p:txBody>
      </p:sp>
      <p:sp>
        <p:nvSpPr>
          <p:cNvPr id="18" name="Freeform 17"/>
          <p:cNvSpPr>
            <a:spLocks/>
          </p:cNvSpPr>
          <p:nvPr userDrawn="1"/>
        </p:nvSpPr>
        <p:spPr bwMode="black">
          <a:xfrm>
            <a:off x="6484216" y="2072751"/>
            <a:ext cx="109835" cy="3792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b="0" i="0" dirty="0">
              <a:solidFill>
                <a:srgbClr val="0096D6"/>
              </a:solidFill>
              <a:latin typeface="Arial" charset="0"/>
            </a:endParaRPr>
          </a:p>
        </p:txBody>
      </p:sp>
      <p:sp>
        <p:nvSpPr>
          <p:cNvPr id="19" name="Freeform 18"/>
          <p:cNvSpPr>
            <a:spLocks/>
          </p:cNvSpPr>
          <p:nvPr userDrawn="1"/>
        </p:nvSpPr>
        <p:spPr bwMode="black">
          <a:xfrm>
            <a:off x="6785247" y="2225010"/>
            <a:ext cx="116616" cy="22703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b="0" i="0" dirty="0">
              <a:solidFill>
                <a:srgbClr val="0096D6"/>
              </a:solidFill>
              <a:latin typeface="Arial" charset="0"/>
            </a:endParaRPr>
          </a:p>
        </p:txBody>
      </p:sp>
      <p:sp>
        <p:nvSpPr>
          <p:cNvPr id="20" name="Freeform 19"/>
          <p:cNvSpPr>
            <a:spLocks/>
          </p:cNvSpPr>
          <p:nvPr userDrawn="1"/>
        </p:nvSpPr>
        <p:spPr bwMode="black">
          <a:xfrm>
            <a:off x="7093059" y="207275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b="0" i="0" dirty="0">
              <a:solidFill>
                <a:srgbClr val="0096D6"/>
              </a:solidFill>
              <a:latin typeface="Arial" charset="0"/>
            </a:endParaRPr>
          </a:p>
        </p:txBody>
      </p:sp>
      <p:sp>
        <p:nvSpPr>
          <p:cNvPr id="21" name="Freeform 20"/>
          <p:cNvSpPr>
            <a:spLocks/>
          </p:cNvSpPr>
          <p:nvPr userDrawn="1"/>
        </p:nvSpPr>
        <p:spPr bwMode="black">
          <a:xfrm>
            <a:off x="7400871" y="1863393"/>
            <a:ext cx="111191" cy="69876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b="0" i="0" dirty="0">
              <a:solidFill>
                <a:srgbClr val="0096D6"/>
              </a:solidFill>
              <a:latin typeface="Arial" charset="0"/>
            </a:endParaRPr>
          </a:p>
        </p:txBody>
      </p:sp>
      <p:sp>
        <p:nvSpPr>
          <p:cNvPr id="22" name="Freeform 21"/>
          <p:cNvSpPr>
            <a:spLocks/>
          </p:cNvSpPr>
          <p:nvPr userDrawn="1"/>
        </p:nvSpPr>
        <p:spPr bwMode="black">
          <a:xfrm>
            <a:off x="7703255" y="207275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b="0" i="0" dirty="0">
              <a:solidFill>
                <a:srgbClr val="0096D6"/>
              </a:solidFill>
              <a:latin typeface="Arial" charset="0"/>
            </a:endParaRPr>
          </a:p>
        </p:txBody>
      </p:sp>
      <p:sp>
        <p:nvSpPr>
          <p:cNvPr id="23" name="Freeform 22"/>
          <p:cNvSpPr>
            <a:spLocks/>
          </p:cNvSpPr>
          <p:nvPr userDrawn="1"/>
        </p:nvSpPr>
        <p:spPr bwMode="black">
          <a:xfrm>
            <a:off x="8011067" y="2225010"/>
            <a:ext cx="111191" cy="22703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b="0" i="0" dirty="0">
              <a:solidFill>
                <a:srgbClr val="0096D6"/>
              </a:solidFill>
              <a:latin typeface="Arial" charset="0"/>
            </a:endParaRPr>
          </a:p>
        </p:txBody>
      </p:sp>
    </p:spTree>
    <p:extLst>
      <p:ext uri="{BB962C8B-B14F-4D97-AF65-F5344CB8AC3E}">
        <p14:creationId xmlns:p14="http://schemas.microsoft.com/office/powerpoint/2010/main" val="243105922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700"/>
                                        <p:tgtEl>
                                          <p:spTgt spid="15"/>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700"/>
                                        <p:tgtEl>
                                          <p:spTgt spid="16"/>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700"/>
                                        <p:tgtEl>
                                          <p:spTgt spid="17"/>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700"/>
                                        <p:tgtEl>
                                          <p:spTgt spid="18"/>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700"/>
                                        <p:tgtEl>
                                          <p:spTgt spid="19"/>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700"/>
                                        <p:tgtEl>
                                          <p:spTgt spid="20"/>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700"/>
                                        <p:tgtEl>
                                          <p:spTgt spid="21"/>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700"/>
                                        <p:tgtEl>
                                          <p:spTgt spid="22"/>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700"/>
                                        <p:tgtEl>
                                          <p:spTgt spid="23"/>
                                        </p:tgtEl>
                                      </p:cBhvr>
                                    </p:animEffect>
                                  </p:childTnLst>
                                </p:cTn>
                              </p:par>
                              <p:par>
                                <p:cTn id="32" presetID="42" presetClass="path" presetSubtype="0" accel="50000" decel="50000" fill="hold" grpId="0" nodeType="withEffect">
                                  <p:stCondLst>
                                    <p:cond delay="0"/>
                                  </p:stCondLst>
                                  <p:childTnLst>
                                    <p:animMotion origin="layout" path="M -4.72222E-6 3.7037E-7 L -4.72222E-6 0.09143 " pathEditMode="relative" rAng="0" ptsTypes="AA">
                                      <p:cBhvr>
                                        <p:cTn id="33" dur="700" spd="-100000" fill="hold"/>
                                        <p:tgtEl>
                                          <p:spTgt spid="15"/>
                                        </p:tgtEl>
                                        <p:attrNameLst>
                                          <p:attrName>ppt_x</p:attrName>
                                          <p:attrName>ppt_y</p:attrName>
                                        </p:attrNameLst>
                                      </p:cBhvr>
                                      <p:rCtr x="0" y="46"/>
                                    </p:animMotion>
                                  </p:childTnLst>
                                </p:cTn>
                              </p:par>
                              <p:par>
                                <p:cTn id="34" presetID="42" presetClass="path" presetSubtype="0" accel="50000" decel="50000" fill="hold" grpId="0" nodeType="withEffect">
                                  <p:stCondLst>
                                    <p:cond delay="0"/>
                                  </p:stCondLst>
                                  <p:childTnLst>
                                    <p:animMotion origin="layout" path="M 5E-6 3.7037E-6 L 5E-6 0.11157 " pathEditMode="relative" rAng="0" ptsTypes="AA">
                                      <p:cBhvr>
                                        <p:cTn id="35" dur="700" spd="-100000" fill="hold"/>
                                        <p:tgtEl>
                                          <p:spTgt spid="17"/>
                                        </p:tgtEl>
                                        <p:attrNameLst>
                                          <p:attrName>ppt_x</p:attrName>
                                          <p:attrName>ppt_y</p:attrName>
                                        </p:attrNameLst>
                                      </p:cBhvr>
                                      <p:rCtr x="0" y="56"/>
                                    </p:animMotion>
                                  </p:childTnLst>
                                </p:cTn>
                              </p:par>
                              <p:par>
                                <p:cTn id="36" presetID="42" presetClass="path" presetSubtype="0" accel="50000" decel="50000" fill="hold" grpId="0" nodeType="withEffect">
                                  <p:stCondLst>
                                    <p:cond delay="0"/>
                                  </p:stCondLst>
                                  <p:childTnLst>
                                    <p:animMotion origin="layout" path="M 4.72222E-6 4.81481E-6 L 4.72222E-6 0.09143 " pathEditMode="relative" rAng="0" ptsTypes="AA">
                                      <p:cBhvr>
                                        <p:cTn id="37" dur="700" spd="-100000" fill="hold"/>
                                        <p:tgtEl>
                                          <p:spTgt spid="19"/>
                                        </p:tgtEl>
                                        <p:attrNameLst>
                                          <p:attrName>ppt_x</p:attrName>
                                          <p:attrName>ppt_y</p:attrName>
                                        </p:attrNameLst>
                                      </p:cBhvr>
                                      <p:rCtr x="0" y="46"/>
                                    </p:animMotion>
                                  </p:childTnLst>
                                </p:cTn>
                              </p:par>
                              <p:par>
                                <p:cTn id="38" presetID="42" presetClass="path" presetSubtype="0" accel="50000" decel="50000" fill="hold" grpId="0" nodeType="withEffect">
                                  <p:stCondLst>
                                    <p:cond delay="0"/>
                                  </p:stCondLst>
                                  <p:childTnLst>
                                    <p:animMotion origin="layout" path="M -2.77778E-6 3.7037E-6 L -2.77778E-6 0.11157 " pathEditMode="relative" rAng="0" ptsTypes="AA">
                                      <p:cBhvr>
                                        <p:cTn id="39" dur="700" spd="-100000" fill="hold"/>
                                        <p:tgtEl>
                                          <p:spTgt spid="21"/>
                                        </p:tgtEl>
                                        <p:attrNameLst>
                                          <p:attrName>ppt_x</p:attrName>
                                          <p:attrName>ppt_y</p:attrName>
                                        </p:attrNameLst>
                                      </p:cBhvr>
                                      <p:rCtr x="0" y="56"/>
                                    </p:animMotion>
                                  </p:childTnLst>
                                </p:cTn>
                              </p:par>
                              <p:par>
                                <p:cTn id="40" presetID="42" presetClass="path" presetSubtype="0" accel="50000" decel="50000" fill="hold" grpId="0" nodeType="withEffect">
                                  <p:stCondLst>
                                    <p:cond delay="0"/>
                                  </p:stCondLst>
                                  <p:childTnLst>
                                    <p:animMotion origin="layout" path="M 5.55556E-7 4.81481E-6 L 5.55556E-7 0.09143 " pathEditMode="relative" rAng="0" ptsTypes="AA">
                                      <p:cBhvr>
                                        <p:cTn id="41" dur="700" spd="-100000" fill="hold"/>
                                        <p:tgtEl>
                                          <p:spTgt spid="23"/>
                                        </p:tgtEl>
                                        <p:attrNameLst>
                                          <p:attrName>ppt_x</p:attrName>
                                          <p:attrName>ppt_y</p:attrName>
                                        </p:attrNameLst>
                                      </p:cBhvr>
                                      <p:rCtr x="0" y="46"/>
                                    </p:animMotion>
                                  </p:childTnLst>
                                </p:cTn>
                              </p:par>
                              <p:par>
                                <p:cTn id="42" presetID="64" presetClass="path" presetSubtype="0" accel="50000" decel="50000" fill="hold" grpId="0" nodeType="withEffect">
                                  <p:stCondLst>
                                    <p:cond delay="0"/>
                                  </p:stCondLst>
                                  <p:childTnLst>
                                    <p:animMotion origin="layout" path="M 4.72222E-6 3.33333E-6 L 4.72222E-6 -0.10764 " pathEditMode="relative" rAng="0" ptsTypes="AA">
                                      <p:cBhvr>
                                        <p:cTn id="43" dur="700" spd="-100000" fill="hold"/>
                                        <p:tgtEl>
                                          <p:spTgt spid="16"/>
                                        </p:tgtEl>
                                        <p:attrNameLst>
                                          <p:attrName>ppt_x</p:attrName>
                                          <p:attrName>ppt_y</p:attrName>
                                        </p:attrNameLst>
                                      </p:cBhvr>
                                      <p:rCtr x="0" y="-54"/>
                                    </p:animMotion>
                                  </p:childTnLst>
                                </p:cTn>
                              </p:par>
                              <p:par>
                                <p:cTn id="44" presetID="64" presetClass="path" presetSubtype="0" accel="50000" decel="50000" fill="hold" grpId="0" nodeType="withEffect">
                                  <p:stCondLst>
                                    <p:cond delay="0"/>
                                  </p:stCondLst>
                                  <p:childTnLst>
                                    <p:animMotion origin="layout" path="M 4.44444E-6 3.33333E-6 L 4.44444E-6 -0.10764 " pathEditMode="relative" rAng="0" ptsTypes="AA">
                                      <p:cBhvr>
                                        <p:cTn id="45" dur="700" spd="-100000" fill="hold"/>
                                        <p:tgtEl>
                                          <p:spTgt spid="18"/>
                                        </p:tgtEl>
                                        <p:attrNameLst>
                                          <p:attrName>ppt_x</p:attrName>
                                          <p:attrName>ppt_y</p:attrName>
                                        </p:attrNameLst>
                                      </p:cBhvr>
                                      <p:rCtr x="0" y="-54"/>
                                    </p:animMotion>
                                  </p:childTnLst>
                                </p:cTn>
                              </p:par>
                              <p:par>
                                <p:cTn id="46" presetID="64" presetClass="path" presetSubtype="0" accel="50000" decel="50000" fill="hold" grpId="0" nodeType="withEffect">
                                  <p:stCondLst>
                                    <p:cond delay="0"/>
                                  </p:stCondLst>
                                  <p:childTnLst>
                                    <p:animMotion origin="layout" path="M -2.22222E-6 3.33333E-6 L -2.22222E-6 -0.10764 " pathEditMode="relative" rAng="0" ptsTypes="AA">
                                      <p:cBhvr>
                                        <p:cTn id="47" dur="700" spd="-100000" fill="hold"/>
                                        <p:tgtEl>
                                          <p:spTgt spid="20"/>
                                        </p:tgtEl>
                                        <p:attrNameLst>
                                          <p:attrName>ppt_x</p:attrName>
                                          <p:attrName>ppt_y</p:attrName>
                                        </p:attrNameLst>
                                      </p:cBhvr>
                                      <p:rCtr x="0" y="-54"/>
                                    </p:animMotion>
                                  </p:childTnLst>
                                </p:cTn>
                              </p:par>
                              <p:par>
                                <p:cTn id="48" presetID="64" presetClass="path" presetSubtype="0" accel="50000" decel="50000" fill="hold" grpId="0" nodeType="withEffect">
                                  <p:stCondLst>
                                    <p:cond delay="0"/>
                                  </p:stCondLst>
                                  <p:childTnLst>
                                    <p:animMotion origin="layout" path="M 1.11111E-6 3.33333E-6 L 1.11111E-6 -0.10764 " pathEditMode="relative" rAng="0" ptsTypes="AA">
                                      <p:cBhvr>
                                        <p:cTn id="49" dur="700" spd="-100000" fill="hold"/>
                                        <p:tgtEl>
                                          <p:spTgt spid="22"/>
                                        </p:tgtEl>
                                        <p:attrNameLst>
                                          <p:attrName>ppt_x</p:attrName>
                                          <p:attrName>ppt_y</p:attrName>
                                        </p:attrNameLst>
                                      </p:cBhvr>
                                      <p:rCtr x="0" y="-54"/>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700"/>
                                        <p:tgtEl>
                                          <p:spTgt spid="12"/>
                                        </p:tgtEl>
                                      </p:cBhvr>
                                    </p:animEffect>
                                  </p:childTnLst>
                                </p:cTn>
                              </p:par>
                              <p:par>
                                <p:cTn id="54" presetID="10" presetClass="entr" presetSubtype="0" fill="hold" nodeType="withEffect">
                                  <p:stCondLst>
                                    <p:cond delay="10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700"/>
                                        <p:tgtEl>
                                          <p:spTgt spid="9"/>
                                        </p:tgtEl>
                                      </p:cBhvr>
                                    </p:animEffect>
                                  </p:childTnLst>
                                </p:cTn>
                              </p:par>
                              <p:par>
                                <p:cTn id="57" presetID="10" presetClass="entr" presetSubtype="0" fill="hold" nodeType="withEffect">
                                  <p:stCondLst>
                                    <p:cond delay="20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700"/>
                                        <p:tgtEl>
                                          <p:spTgt spid="14"/>
                                        </p:tgtEl>
                                      </p:cBhvr>
                                    </p:animEffect>
                                  </p:childTnLst>
                                </p:cTn>
                              </p:par>
                              <p:par>
                                <p:cTn id="60" presetID="10" presetClass="entr" presetSubtype="0" fill="hold" nodeType="withEffect">
                                  <p:stCondLst>
                                    <p:cond delay="300"/>
                                  </p:stCondLst>
                                  <p:childTnLst>
                                    <p:set>
                                      <p:cBhvr>
                                        <p:cTn id="61" dur="1" fill="hold">
                                          <p:stCondLst>
                                            <p:cond delay="0"/>
                                          </p:stCondLst>
                                        </p:cTn>
                                        <p:tgtEl>
                                          <p:spTgt spid="11"/>
                                        </p:tgtEl>
                                        <p:attrNameLst>
                                          <p:attrName>style.visibility</p:attrName>
                                        </p:attrNameLst>
                                      </p:cBhvr>
                                      <p:to>
                                        <p:strVal val="visible"/>
                                      </p:to>
                                    </p:set>
                                    <p:animEffect transition="in" filter="fade">
                                      <p:cBhvr>
                                        <p:cTn id="62" dur="700"/>
                                        <p:tgtEl>
                                          <p:spTgt spid="11"/>
                                        </p:tgtEl>
                                      </p:cBhvr>
                                    </p:animEffect>
                                  </p:childTnLst>
                                </p:cTn>
                              </p:par>
                              <p:par>
                                <p:cTn id="63" presetID="10" presetClass="entr" presetSubtype="0" fill="hold" nodeType="withEffect">
                                  <p:stCondLst>
                                    <p:cond delay="40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7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Content Slide With Titl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37766" y="1347788"/>
            <a:ext cx="8345488" cy="3168210"/>
          </a:xfrm>
          <a:prstGeom prst="rect">
            <a:avLst/>
          </a:prstGeom>
        </p:spPr>
        <p:txBody>
          <a:bodyPr lIns="91420" tIns="45710" rIns="91420" bIns="45710">
            <a:noAutofit/>
          </a:bodyPr>
          <a:lstStyle>
            <a:lvl1pPr marL="57136" indent="0">
              <a:lnSpc>
                <a:spcPct val="95000"/>
              </a:lnSpc>
              <a:spcBef>
                <a:spcPts val="1110"/>
              </a:spcBef>
              <a:buClr>
                <a:schemeClr val="tx1"/>
              </a:buClr>
              <a:buSzPct val="80000"/>
              <a:buFont typeface="Arial"/>
              <a:buNone/>
              <a:defRPr sz="3700" b="0" i="0">
                <a:solidFill>
                  <a:schemeClr val="tx2"/>
                </a:solidFill>
                <a:latin typeface="Arial" charset="0"/>
                <a:cs typeface="CiscoSans ExtraLight"/>
              </a:defRPr>
            </a:lvl1pPr>
            <a:lvl2pPr marL="292040" indent="0">
              <a:lnSpc>
                <a:spcPct val="95000"/>
              </a:lnSpc>
              <a:spcBef>
                <a:spcPts val="450"/>
              </a:spcBef>
              <a:buClr>
                <a:schemeClr val="tx1"/>
              </a:buClr>
              <a:buSzPct val="80000"/>
              <a:buFont typeface="Arial"/>
              <a:buNone/>
              <a:defRPr sz="1800" b="0" i="0">
                <a:solidFill>
                  <a:srgbClr val="676767"/>
                </a:solidFill>
                <a:latin typeface="+mn-lt"/>
                <a:cs typeface="CiscoSans ExtraLight"/>
              </a:defRPr>
            </a:lvl2pPr>
            <a:lvl3pPr marL="576143" indent="0">
              <a:buClr>
                <a:schemeClr val="tx1"/>
              </a:buClr>
              <a:buSzPct val="80000"/>
              <a:buFont typeface="Arial"/>
              <a:buNone/>
              <a:defRPr sz="1600" b="0" i="0">
                <a:solidFill>
                  <a:srgbClr val="676767"/>
                </a:solidFill>
                <a:latin typeface="+mn-lt"/>
                <a:cs typeface="CiscoSans ExtraLight"/>
              </a:defRPr>
            </a:lvl3pPr>
            <a:lvl4pPr marL="739620" indent="0">
              <a:buClr>
                <a:schemeClr val="tx1"/>
              </a:buClr>
              <a:buSzPct val="80000"/>
              <a:buFont typeface="Arial"/>
              <a:buNone/>
              <a:defRPr sz="1400" b="0" i="0">
                <a:solidFill>
                  <a:srgbClr val="676767"/>
                </a:solidFill>
                <a:latin typeface="+mn-lt"/>
                <a:cs typeface="CiscoSans ExtraLight"/>
              </a:defRPr>
            </a:lvl4pPr>
            <a:lvl5pPr marL="914210" indent="0">
              <a:buClr>
                <a:schemeClr val="tx1"/>
              </a:buClr>
              <a:buSzPct val="80000"/>
              <a:buFont typeface="Arial"/>
              <a:buNone/>
              <a:defRPr sz="1200" b="0" i="0">
                <a:solidFill>
                  <a:srgbClr val="676767"/>
                </a:solidFill>
                <a:latin typeface="+mn-lt"/>
                <a:cs typeface="CiscoSans ExtraLight"/>
              </a:defRPr>
            </a:lvl5pPr>
          </a:lstStyle>
          <a:p>
            <a:pPr lvl="0"/>
            <a:r>
              <a:rPr lang="en-US" dirty="0"/>
              <a:t>Click to edit Master text styles</a:t>
            </a:r>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830341148"/>
      </p:ext>
    </p:extLst>
  </p:cSld>
  <p:clrMapOvr>
    <a:masterClrMapping/>
  </p:clrMapOvr>
  <p:transition spd="med">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Content Slide Without Titl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89660" y="895601"/>
            <a:ext cx="8398739" cy="3168210"/>
          </a:xfrm>
          <a:prstGeom prst="rect">
            <a:avLst/>
          </a:prstGeom>
        </p:spPr>
        <p:txBody>
          <a:bodyPr lIns="91420" tIns="45710" rIns="91420" bIns="45710">
            <a:noAutofit/>
          </a:bodyPr>
          <a:lstStyle>
            <a:lvl1pPr marL="57136" indent="0">
              <a:lnSpc>
                <a:spcPct val="95000"/>
              </a:lnSpc>
              <a:spcBef>
                <a:spcPts val="1110"/>
              </a:spcBef>
              <a:buClr>
                <a:schemeClr val="tx1"/>
              </a:buClr>
              <a:buSzPct val="80000"/>
              <a:buFont typeface="Arial"/>
              <a:buNone/>
              <a:defRPr sz="3700" b="0" i="0">
                <a:solidFill>
                  <a:schemeClr val="tx2"/>
                </a:solidFill>
                <a:latin typeface="Arial" charset="0"/>
                <a:cs typeface="CiscoSans ExtraLight"/>
              </a:defRPr>
            </a:lvl1pPr>
            <a:lvl2pPr marL="292040" indent="0">
              <a:lnSpc>
                <a:spcPct val="95000"/>
              </a:lnSpc>
              <a:spcBef>
                <a:spcPts val="450"/>
              </a:spcBef>
              <a:buClr>
                <a:schemeClr val="tx1"/>
              </a:buClr>
              <a:buSzPct val="80000"/>
              <a:buFont typeface="Arial"/>
              <a:buNone/>
              <a:defRPr sz="1800" b="0" i="0">
                <a:solidFill>
                  <a:srgbClr val="676767"/>
                </a:solidFill>
                <a:latin typeface="+mn-lt"/>
                <a:cs typeface="CiscoSans ExtraLight"/>
              </a:defRPr>
            </a:lvl2pPr>
            <a:lvl3pPr marL="576143" indent="0">
              <a:buClr>
                <a:schemeClr val="tx1"/>
              </a:buClr>
              <a:buSzPct val="80000"/>
              <a:buFont typeface="Arial"/>
              <a:buNone/>
              <a:defRPr sz="1600" b="0" i="0">
                <a:solidFill>
                  <a:srgbClr val="676767"/>
                </a:solidFill>
                <a:latin typeface="+mn-lt"/>
                <a:cs typeface="CiscoSans ExtraLight"/>
              </a:defRPr>
            </a:lvl3pPr>
            <a:lvl4pPr marL="739620" indent="0">
              <a:buClr>
                <a:schemeClr val="tx1"/>
              </a:buClr>
              <a:buSzPct val="80000"/>
              <a:buFont typeface="Arial"/>
              <a:buNone/>
              <a:defRPr sz="1400" b="0" i="0">
                <a:solidFill>
                  <a:srgbClr val="676767"/>
                </a:solidFill>
                <a:latin typeface="+mn-lt"/>
                <a:cs typeface="CiscoSans ExtraLight"/>
              </a:defRPr>
            </a:lvl4pPr>
            <a:lvl5pPr marL="914210" indent="0">
              <a:buClr>
                <a:schemeClr val="tx1"/>
              </a:buClr>
              <a:buSzPct val="80000"/>
              <a:buFont typeface="Arial"/>
              <a:buNone/>
              <a:defRPr sz="1200" b="0" i="0">
                <a:solidFill>
                  <a:srgbClr val="676767"/>
                </a:solidFill>
                <a:latin typeface="+mn-lt"/>
                <a:cs typeface="CiscoSans ExtraLight"/>
              </a:defRPr>
            </a:lvl5pPr>
          </a:lstStyle>
          <a:p>
            <a:pPr lvl="0"/>
            <a:r>
              <a:rPr lang="en-US" dirty="0"/>
              <a:t>Click to edit Master text styles</a:t>
            </a:r>
          </a:p>
        </p:txBody>
      </p:sp>
    </p:spTree>
    <p:extLst>
      <p:ext uri="{BB962C8B-B14F-4D97-AF65-F5344CB8AC3E}">
        <p14:creationId xmlns:p14="http://schemas.microsoft.com/office/powerpoint/2010/main" val="442320234"/>
      </p:ext>
    </p:extLst>
  </p:cSld>
  <p:clrMapOvr>
    <a:masterClrMapping/>
  </p:clrMapOvr>
  <p:transition spd="med">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Bullet Slide Without Titl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28639" y="876359"/>
            <a:ext cx="8259762" cy="3168210"/>
          </a:xfrm>
          <a:prstGeom prst="rect">
            <a:avLst/>
          </a:prstGeom>
        </p:spPr>
        <p:txBody>
          <a:bodyPr lIns="91420" tIns="45710" rIns="91420" bIns="45710">
            <a:noAutofit/>
          </a:bodyPr>
          <a:lstStyle>
            <a:lvl1pPr marL="212400" indent="-392400">
              <a:lnSpc>
                <a:spcPts val="4440"/>
              </a:lnSpc>
              <a:spcBef>
                <a:spcPts val="0"/>
              </a:spcBef>
              <a:buClr>
                <a:schemeClr val="tx2"/>
              </a:buClr>
              <a:buSzPct val="80000"/>
              <a:buFont typeface="Arial"/>
              <a:buChar char="•"/>
              <a:defRPr sz="3700" b="0" i="0">
                <a:solidFill>
                  <a:schemeClr val="tx2"/>
                </a:solidFill>
                <a:latin typeface="Arial" charset="0"/>
                <a:cs typeface="CiscoSans ExtraLight"/>
              </a:defRPr>
            </a:lvl1pPr>
            <a:lvl2pPr marL="507895" indent="-215855">
              <a:lnSpc>
                <a:spcPct val="95000"/>
              </a:lnSpc>
              <a:spcBef>
                <a:spcPts val="450"/>
              </a:spcBef>
              <a:buClr>
                <a:schemeClr val="tx1"/>
              </a:buClr>
              <a:buSzPct val="80000"/>
              <a:buFont typeface="Arial"/>
              <a:buChar char="•"/>
              <a:defRPr sz="1800" b="0" i="0">
                <a:solidFill>
                  <a:srgbClr val="676767"/>
                </a:solidFill>
                <a:latin typeface="+mn-lt"/>
                <a:cs typeface="CiscoSans ExtraLight"/>
              </a:defRPr>
            </a:lvl2pPr>
            <a:lvl3pPr marL="747558" indent="-171415">
              <a:buClr>
                <a:schemeClr val="tx1"/>
              </a:buClr>
              <a:buSzPct val="80000"/>
              <a:buFont typeface="Arial"/>
              <a:buChar char="•"/>
              <a:defRPr sz="1600" b="0" i="0">
                <a:solidFill>
                  <a:srgbClr val="676767"/>
                </a:solidFill>
                <a:latin typeface="+mn-lt"/>
                <a:cs typeface="CiscoSans ExtraLight"/>
              </a:defRPr>
            </a:lvl3pPr>
            <a:lvl4pPr marL="911035" indent="-171415">
              <a:buClr>
                <a:schemeClr val="tx1"/>
              </a:buClr>
              <a:buSzPct val="80000"/>
              <a:buFont typeface="Arial"/>
              <a:buChar char="•"/>
              <a:defRPr sz="1400" b="0" i="0">
                <a:solidFill>
                  <a:srgbClr val="676767"/>
                </a:solidFill>
                <a:latin typeface="+mn-lt"/>
                <a:cs typeface="CiscoSans ExtraLight"/>
              </a:defRPr>
            </a:lvl4pPr>
            <a:lvl5pPr marL="1082450" indent="-168240">
              <a:buClr>
                <a:schemeClr val="tx1"/>
              </a:buClr>
              <a:buSzPct val="80000"/>
              <a:buFont typeface="Arial"/>
              <a:buChar char="•"/>
              <a:defRPr sz="1200" b="0" i="0">
                <a:solidFill>
                  <a:srgbClr val="676767"/>
                </a:solidFill>
                <a:latin typeface="+mn-lt"/>
                <a:cs typeface="CiscoSans ExtraLight"/>
              </a:defRPr>
            </a:lvl5pPr>
          </a:lstStyle>
          <a:p>
            <a:pPr lvl="0"/>
            <a:r>
              <a:rPr lang="en-US" dirty="0"/>
              <a:t>Click to edit Master text styles</a:t>
            </a:r>
          </a:p>
        </p:txBody>
      </p:sp>
    </p:spTree>
    <p:extLst>
      <p:ext uri="{BB962C8B-B14F-4D97-AF65-F5344CB8AC3E}">
        <p14:creationId xmlns:p14="http://schemas.microsoft.com/office/powerpoint/2010/main" val="3623991186"/>
      </p:ext>
    </p:extLst>
  </p:cSld>
  <p:clrMapOvr>
    <a:masterClrMapping/>
  </p:clrMapOvr>
  <p:transition spd="med">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2301" y="1347788"/>
            <a:ext cx="8277344" cy="3168210"/>
          </a:xfrm>
          <a:prstGeom prst="rect">
            <a:avLst/>
          </a:prstGeom>
        </p:spPr>
        <p:txBody>
          <a:bodyPr lIns="91420" tIns="45710" rIns="91420" bIns="45710">
            <a:noAutofit/>
          </a:bodyPr>
          <a:lstStyle>
            <a:lvl1pPr marL="280928" indent="-223792">
              <a:lnSpc>
                <a:spcPct val="95000"/>
              </a:lnSpc>
              <a:spcBef>
                <a:spcPts val="1110"/>
              </a:spcBef>
              <a:buClr>
                <a:schemeClr val="tx2"/>
              </a:buClr>
              <a:buSzPct val="80000"/>
              <a:buFont typeface="Arial"/>
              <a:buChar char="•"/>
              <a:defRPr sz="2000" b="0" i="0">
                <a:solidFill>
                  <a:schemeClr val="tx2"/>
                </a:solidFill>
                <a:latin typeface="Arial" charset="0"/>
                <a:cs typeface="CiscoSans ExtraLight"/>
              </a:defRPr>
            </a:lvl1pPr>
            <a:lvl2pPr marL="507895" indent="-215855">
              <a:lnSpc>
                <a:spcPct val="95000"/>
              </a:lnSpc>
              <a:spcBef>
                <a:spcPts val="450"/>
              </a:spcBef>
              <a:buClr>
                <a:schemeClr val="tx2"/>
              </a:buClr>
              <a:buSzPct val="80000"/>
              <a:buFont typeface="Arial"/>
              <a:buChar char="•"/>
              <a:defRPr sz="1800" b="0" i="0">
                <a:solidFill>
                  <a:schemeClr val="tx2"/>
                </a:solidFill>
                <a:latin typeface="Arial" charset="0"/>
                <a:cs typeface="CiscoSans ExtraLight"/>
              </a:defRPr>
            </a:lvl2pPr>
            <a:lvl3pPr marL="747558" indent="-171415">
              <a:buClr>
                <a:schemeClr val="tx2"/>
              </a:buClr>
              <a:buSzPct val="80000"/>
              <a:buFont typeface="Arial"/>
              <a:buChar char="•"/>
              <a:defRPr sz="1600" b="0" i="0">
                <a:solidFill>
                  <a:schemeClr val="tx2"/>
                </a:solidFill>
                <a:latin typeface="Arial" charset="0"/>
                <a:cs typeface="CiscoSans ExtraLight"/>
              </a:defRPr>
            </a:lvl3pPr>
            <a:lvl4pPr marL="911035" indent="-171415">
              <a:buClr>
                <a:schemeClr val="tx2"/>
              </a:buClr>
              <a:buSzPct val="80000"/>
              <a:buFont typeface="Arial"/>
              <a:buChar char="•"/>
              <a:defRPr sz="1400" b="0" i="0">
                <a:solidFill>
                  <a:schemeClr val="tx2"/>
                </a:solidFill>
                <a:latin typeface="Arial" charset="0"/>
                <a:cs typeface="CiscoSans ExtraLight"/>
              </a:defRPr>
            </a:lvl4pPr>
            <a:lvl5pPr marL="1082450" indent="-168240">
              <a:buClr>
                <a:schemeClr val="tx2"/>
              </a:buClr>
              <a:buSzPct val="80000"/>
              <a:buFont typeface="Arial"/>
              <a:buChar char="•"/>
              <a:defRPr sz="1200" b="0" i="0">
                <a:solidFill>
                  <a:schemeClr val="tx2"/>
                </a:solidFill>
                <a:latin typeface="Arial" charset="0"/>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85203853"/>
      </p:ext>
    </p:extLst>
  </p:cSld>
  <p:clrMapOvr>
    <a:masterClrMapping/>
  </p:clrMapOvr>
  <p:transition spd="med">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37766" y="1347788"/>
            <a:ext cx="3901123" cy="3083094"/>
          </a:xfrm>
          <a:prstGeom prst="rect">
            <a:avLst/>
          </a:prstGeom>
        </p:spPr>
        <p:txBody>
          <a:bodyPr lIns="91420" tIns="45710" rIns="91420" bIns="45710">
            <a:noAutofit/>
          </a:bodyPr>
          <a:lstStyle>
            <a:lvl1pPr marL="228555" indent="-171415">
              <a:lnSpc>
                <a:spcPct val="95000"/>
              </a:lnSpc>
              <a:spcBef>
                <a:spcPts val="1110"/>
              </a:spcBef>
              <a:buClr>
                <a:schemeClr val="tx2"/>
              </a:buClr>
              <a:buSzPct val="80000"/>
              <a:buFont typeface="Arial"/>
              <a:buChar char="•"/>
              <a:defRPr sz="2000" b="0" i="0">
                <a:solidFill>
                  <a:schemeClr val="tx2"/>
                </a:solidFill>
                <a:latin typeface="Arial" charset="0"/>
                <a:cs typeface="CiscoSans ExtraLight"/>
              </a:defRPr>
            </a:lvl1pPr>
            <a:lvl2pPr marL="457105" indent="-215855">
              <a:lnSpc>
                <a:spcPct val="95000"/>
              </a:lnSpc>
              <a:spcBef>
                <a:spcPts val="450"/>
              </a:spcBef>
              <a:buClr>
                <a:schemeClr val="tx2"/>
              </a:buClr>
              <a:buSzPct val="80000"/>
              <a:buFont typeface="Arial"/>
              <a:buChar char="•"/>
              <a:defRPr sz="1800" b="0" i="0">
                <a:solidFill>
                  <a:schemeClr val="tx2"/>
                </a:solidFill>
                <a:latin typeface="Arial" charset="0"/>
                <a:cs typeface="CiscoSans ExtraLight"/>
              </a:defRPr>
            </a:lvl2pPr>
            <a:lvl3pPr marL="628520" indent="-171415">
              <a:buClr>
                <a:schemeClr val="tx2"/>
              </a:buClr>
              <a:buSzPct val="80000"/>
              <a:buFont typeface="Arial"/>
              <a:buChar char="•"/>
              <a:defRPr sz="1600" b="0" i="0">
                <a:solidFill>
                  <a:schemeClr val="tx2"/>
                </a:solidFill>
                <a:latin typeface="Arial" charset="0"/>
                <a:cs typeface="CiscoSans ExtraLight"/>
              </a:defRPr>
            </a:lvl3pPr>
            <a:lvl4pPr marL="799934" indent="-171415">
              <a:buClr>
                <a:schemeClr val="tx2"/>
              </a:buClr>
              <a:buSzPct val="80000"/>
              <a:buFont typeface="Arial"/>
              <a:buChar char="•"/>
              <a:defRPr sz="1400" b="0" i="0">
                <a:solidFill>
                  <a:schemeClr val="tx2"/>
                </a:solidFill>
                <a:latin typeface="Arial" charset="0"/>
                <a:cs typeface="CiscoSans ExtraLight"/>
              </a:defRPr>
            </a:lvl4pPr>
            <a:lvl5pPr marL="971347" indent="-171415">
              <a:buClr>
                <a:schemeClr val="tx2"/>
              </a:buClr>
              <a:buSzPct val="80000"/>
              <a:buFont typeface="Arial"/>
              <a:buChar char="•"/>
              <a:defRPr sz="1200" b="0" i="0">
                <a:solidFill>
                  <a:schemeClr val="tx2"/>
                </a:solidFill>
                <a:latin typeface="Arial" charset="0"/>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p:nvPr>
        </p:nvSpPr>
        <p:spPr>
          <a:xfrm>
            <a:off x="4564794" y="1347788"/>
            <a:ext cx="4218460" cy="3083094"/>
          </a:xfrm>
          <a:prstGeom prst="rect">
            <a:avLst/>
          </a:prstGeom>
        </p:spPr>
        <p:txBody>
          <a:bodyPr lIns="91420" tIns="45710" rIns="91420" bIns="45710">
            <a:noAutofit/>
          </a:bodyPr>
          <a:lstStyle>
            <a:lvl1pPr marL="228555" indent="-171415">
              <a:lnSpc>
                <a:spcPct val="95000"/>
              </a:lnSpc>
              <a:spcBef>
                <a:spcPts val="1110"/>
              </a:spcBef>
              <a:buClr>
                <a:schemeClr val="tx2"/>
              </a:buClr>
              <a:buSzPct val="80000"/>
              <a:buFont typeface="Arial"/>
              <a:buChar char="•"/>
              <a:defRPr sz="2000" b="0" i="0" baseline="0">
                <a:solidFill>
                  <a:schemeClr val="tx2"/>
                </a:solidFill>
                <a:latin typeface="Arial" charset="0"/>
                <a:cs typeface="CiscoSans ExtraLight"/>
              </a:defRPr>
            </a:lvl1pPr>
            <a:lvl2pPr marL="457105" indent="-215855">
              <a:lnSpc>
                <a:spcPct val="95000"/>
              </a:lnSpc>
              <a:spcBef>
                <a:spcPts val="450"/>
              </a:spcBef>
              <a:buClr>
                <a:schemeClr val="tx2"/>
              </a:buClr>
              <a:buSzPct val="80000"/>
              <a:buFont typeface="Arial"/>
              <a:buChar char="•"/>
              <a:defRPr sz="1800" b="0" i="0">
                <a:solidFill>
                  <a:schemeClr val="tx2"/>
                </a:solidFill>
                <a:latin typeface="Arial" charset="0"/>
                <a:cs typeface="CiscoSans ExtraLight"/>
              </a:defRPr>
            </a:lvl2pPr>
            <a:lvl3pPr marL="628520" indent="-171415">
              <a:buClr>
                <a:schemeClr val="tx2"/>
              </a:buClr>
              <a:buSzPct val="80000"/>
              <a:buFont typeface="Arial"/>
              <a:buChar char="•"/>
              <a:defRPr sz="1600" b="0" i="0">
                <a:solidFill>
                  <a:schemeClr val="tx2"/>
                </a:solidFill>
                <a:latin typeface="Arial" charset="0"/>
                <a:cs typeface="CiscoSans ExtraLight"/>
              </a:defRPr>
            </a:lvl3pPr>
            <a:lvl4pPr marL="799934" indent="-171415">
              <a:buClr>
                <a:schemeClr val="tx2"/>
              </a:buClr>
              <a:buSzPct val="80000"/>
              <a:buFont typeface="Arial"/>
              <a:buChar char="•"/>
              <a:defRPr sz="1400" b="0" i="0">
                <a:solidFill>
                  <a:schemeClr val="tx2"/>
                </a:solidFill>
                <a:latin typeface="Arial" charset="0"/>
                <a:cs typeface="CiscoSans ExtraLight"/>
              </a:defRPr>
            </a:lvl4pPr>
            <a:lvl5pPr marL="971347" indent="-171415">
              <a:buClr>
                <a:schemeClr val="tx2"/>
              </a:buClr>
              <a:buSzPct val="80000"/>
              <a:buFont typeface="Arial"/>
              <a:buChar char="•"/>
              <a:defRPr sz="1200" b="0" i="0">
                <a:solidFill>
                  <a:schemeClr val="tx2"/>
                </a:solidFill>
                <a:latin typeface="Arial" charset="0"/>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64952661"/>
      </p:ext>
    </p:extLst>
  </p:cSld>
  <p:clrMapOvr>
    <a:masterClrMapping/>
  </p:clrMapOvr>
  <p:transition spd="med">
    <p:fade/>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Bullet_2-Column Layout">
    <p:spTree>
      <p:nvGrpSpPr>
        <p:cNvPr id="1" name=""/>
        <p:cNvGrpSpPr/>
        <p:nvPr/>
      </p:nvGrpSpPr>
      <p:grpSpPr>
        <a:xfrm>
          <a:off x="0" y="0"/>
          <a:ext cx="0" cy="0"/>
          <a:chOff x="0" y="0"/>
          <a:chExt cx="0" cy="0"/>
        </a:xfrm>
      </p:grpSpPr>
      <p:cxnSp>
        <p:nvCxnSpPr>
          <p:cNvPr id="6" name="Straight Connector 5"/>
          <p:cNvCxnSpPr/>
          <p:nvPr/>
        </p:nvCxnSpPr>
        <p:spPr>
          <a:xfrm>
            <a:off x="4565650" y="609600"/>
            <a:ext cx="0" cy="3984625"/>
          </a:xfrm>
          <a:prstGeom prst="line">
            <a:avLst/>
          </a:prstGeom>
          <a:ln w="38100" cap="flat"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67928" y="302505"/>
            <a:ext cx="3715995" cy="826447"/>
          </a:xfrm>
          <a:prstGeom prst="rect">
            <a:avLst/>
          </a:prstGeom>
        </p:spPr>
        <p:txBody>
          <a:bodyPr lIns="61712" tIns="34286" rIns="61712" bIns="34286" rtlCol="0">
            <a:noAutofit/>
          </a:bodyPr>
          <a:lstStyle>
            <a:lvl1pPr algn="l" defTabSz="685720" rtl="0" eaLnBrk="1" latinLnBrk="0" hangingPunct="1">
              <a:lnSpc>
                <a:spcPct val="80000"/>
              </a:lnSpc>
              <a:spcBef>
                <a:spcPct val="0"/>
              </a:spcBef>
              <a:buNone/>
              <a:defRPr lang="en-US" sz="3200" b="0" i="0" kern="1200" spc="-75" baseline="0" dirty="0" smtClean="0">
                <a:solidFill>
                  <a:schemeClr val="tx2"/>
                </a:solidFill>
                <a:latin typeface="Arial" charset="0"/>
                <a:ea typeface="+mj-ea"/>
                <a:cs typeface="CiscoSans Thin"/>
              </a:defRPr>
            </a:lvl1pPr>
          </a:lstStyle>
          <a:p>
            <a:r>
              <a:rPr lang="en-US" dirty="0"/>
              <a:t>Click to edit Master title style</a:t>
            </a:r>
          </a:p>
        </p:txBody>
      </p:sp>
      <p:sp>
        <p:nvSpPr>
          <p:cNvPr id="16" name="Text Placeholder 15"/>
          <p:cNvSpPr>
            <a:spLocks noGrp="1"/>
          </p:cNvSpPr>
          <p:nvPr>
            <p:ph type="body" sz="quarter" idx="13"/>
          </p:nvPr>
        </p:nvSpPr>
        <p:spPr>
          <a:xfrm>
            <a:off x="4905964" y="302506"/>
            <a:ext cx="3715995" cy="826446"/>
          </a:xfrm>
          <a:prstGeom prst="rect">
            <a:avLst/>
          </a:prstGeom>
        </p:spPr>
        <p:txBody>
          <a:bodyPr lIns="91420" tIns="45710" rIns="91420" bIns="45710" anchor="ctr" anchorCtr="0">
            <a:noAutofit/>
          </a:bodyPr>
          <a:lstStyle>
            <a:lvl1pPr marL="0" marR="0" indent="0" algn="l" defTabSz="685720" rtl="0" eaLnBrk="1" fontAlgn="auto" latinLnBrk="0" hangingPunct="1">
              <a:lnSpc>
                <a:spcPct val="80000"/>
              </a:lnSpc>
              <a:spcBef>
                <a:spcPct val="0"/>
              </a:spcBef>
              <a:spcAft>
                <a:spcPts val="0"/>
              </a:spcAft>
              <a:buClrTx/>
              <a:buSzTx/>
              <a:buFontTx/>
              <a:buNone/>
              <a:tabLst/>
              <a:defRPr lang="en-US" sz="3200" b="0" i="0" kern="1200" spc="-75" baseline="0" dirty="0">
                <a:solidFill>
                  <a:schemeClr val="tx2"/>
                </a:solidFill>
                <a:latin typeface="Arial" charset="0"/>
                <a:ea typeface="+mj-ea"/>
                <a:cs typeface="CiscoSans Thin"/>
              </a:defRPr>
            </a:lvl1pPr>
          </a:lstStyle>
          <a:p>
            <a:pPr lvl="0"/>
            <a:r>
              <a:rPr lang="en-US" dirty="0"/>
              <a:t>Click to edit Master text styles</a:t>
            </a:r>
          </a:p>
        </p:txBody>
      </p:sp>
      <p:sp>
        <p:nvSpPr>
          <p:cNvPr id="8" name="Text Placeholder 3"/>
          <p:cNvSpPr>
            <a:spLocks noGrp="1"/>
          </p:cNvSpPr>
          <p:nvPr>
            <p:ph type="body" sz="quarter" idx="10"/>
          </p:nvPr>
        </p:nvSpPr>
        <p:spPr>
          <a:xfrm>
            <a:off x="467928" y="1347788"/>
            <a:ext cx="3715995" cy="3083094"/>
          </a:xfrm>
          <a:prstGeom prst="rect">
            <a:avLst/>
          </a:prstGeom>
        </p:spPr>
        <p:txBody>
          <a:bodyPr lIns="91420" tIns="45710" rIns="91420" bIns="45710">
            <a:noAutofit/>
          </a:bodyPr>
          <a:lstStyle>
            <a:lvl1pPr marL="228555" indent="-171415">
              <a:lnSpc>
                <a:spcPct val="95000"/>
              </a:lnSpc>
              <a:spcBef>
                <a:spcPts val="1110"/>
              </a:spcBef>
              <a:buClr>
                <a:schemeClr val="tx2"/>
              </a:buClr>
              <a:buSzPct val="80000"/>
              <a:buFont typeface="Arial"/>
              <a:buChar char="•"/>
              <a:defRPr sz="2000" b="0" i="0">
                <a:solidFill>
                  <a:schemeClr val="tx2"/>
                </a:solidFill>
                <a:latin typeface="Arial" charset="0"/>
                <a:cs typeface="CiscoSans ExtraLight"/>
              </a:defRPr>
            </a:lvl1pPr>
            <a:lvl2pPr marL="457105" indent="-215855">
              <a:lnSpc>
                <a:spcPct val="95000"/>
              </a:lnSpc>
              <a:spcBef>
                <a:spcPts val="450"/>
              </a:spcBef>
              <a:buClr>
                <a:schemeClr val="tx2"/>
              </a:buClr>
              <a:buSzPct val="80000"/>
              <a:buFont typeface="Arial"/>
              <a:buChar char="•"/>
              <a:defRPr sz="1800" b="0" i="0">
                <a:solidFill>
                  <a:schemeClr val="tx2"/>
                </a:solidFill>
                <a:latin typeface="Arial" charset="0"/>
                <a:cs typeface="CiscoSans ExtraLight"/>
              </a:defRPr>
            </a:lvl2pPr>
            <a:lvl3pPr marL="628520" indent="-171415">
              <a:buClr>
                <a:schemeClr val="tx2"/>
              </a:buClr>
              <a:buSzPct val="80000"/>
              <a:buFont typeface="Arial"/>
              <a:buChar char="•"/>
              <a:defRPr sz="1600" b="0" i="0">
                <a:solidFill>
                  <a:schemeClr val="tx2"/>
                </a:solidFill>
                <a:latin typeface="Arial" charset="0"/>
                <a:cs typeface="CiscoSans ExtraLight"/>
              </a:defRPr>
            </a:lvl3pPr>
            <a:lvl4pPr marL="799934" indent="-171415">
              <a:buClr>
                <a:schemeClr val="tx2"/>
              </a:buClr>
              <a:buSzPct val="80000"/>
              <a:buFont typeface="Arial"/>
              <a:buChar char="•"/>
              <a:defRPr sz="1400" b="0" i="0">
                <a:solidFill>
                  <a:schemeClr val="tx2"/>
                </a:solidFill>
                <a:latin typeface="Arial" charset="0"/>
                <a:cs typeface="CiscoSans ExtraLight"/>
              </a:defRPr>
            </a:lvl4pPr>
            <a:lvl5pPr marL="971347" indent="-171415">
              <a:buClr>
                <a:schemeClr val="tx2"/>
              </a:buClr>
              <a:buSzPct val="80000"/>
              <a:buFont typeface="Arial"/>
              <a:buChar char="•"/>
              <a:defRPr sz="1200" b="0" i="0">
                <a:solidFill>
                  <a:schemeClr val="tx2"/>
                </a:solidFill>
                <a:latin typeface="Arial" charset="0"/>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3"/>
          <p:cNvSpPr>
            <a:spLocks noGrp="1"/>
          </p:cNvSpPr>
          <p:nvPr>
            <p:ph type="body" sz="quarter" idx="14"/>
          </p:nvPr>
        </p:nvSpPr>
        <p:spPr>
          <a:xfrm>
            <a:off x="4905964" y="1347788"/>
            <a:ext cx="3715995" cy="3083094"/>
          </a:xfrm>
          <a:prstGeom prst="rect">
            <a:avLst/>
          </a:prstGeom>
        </p:spPr>
        <p:txBody>
          <a:bodyPr lIns="91420" tIns="45710" rIns="91420" bIns="45710">
            <a:noAutofit/>
          </a:bodyPr>
          <a:lstStyle>
            <a:lvl1pPr marL="228555" indent="-171415">
              <a:lnSpc>
                <a:spcPct val="95000"/>
              </a:lnSpc>
              <a:spcBef>
                <a:spcPts val="1110"/>
              </a:spcBef>
              <a:buClr>
                <a:schemeClr val="tx2"/>
              </a:buClr>
              <a:buSzPct val="80000"/>
              <a:buFont typeface="Arial"/>
              <a:buChar char="•"/>
              <a:defRPr sz="2000" b="0" i="0">
                <a:solidFill>
                  <a:schemeClr val="tx2"/>
                </a:solidFill>
                <a:latin typeface="Arial" charset="0"/>
                <a:cs typeface="CiscoSans ExtraLight"/>
              </a:defRPr>
            </a:lvl1pPr>
            <a:lvl2pPr marL="457105" indent="-215855">
              <a:lnSpc>
                <a:spcPct val="95000"/>
              </a:lnSpc>
              <a:spcBef>
                <a:spcPts val="450"/>
              </a:spcBef>
              <a:buClr>
                <a:schemeClr val="tx2"/>
              </a:buClr>
              <a:buSzPct val="80000"/>
              <a:buFont typeface="Arial"/>
              <a:buChar char="•"/>
              <a:defRPr sz="1800" b="0" i="0">
                <a:solidFill>
                  <a:schemeClr val="tx2"/>
                </a:solidFill>
                <a:latin typeface="Arial" charset="0"/>
                <a:cs typeface="CiscoSans ExtraLight"/>
              </a:defRPr>
            </a:lvl2pPr>
            <a:lvl3pPr marL="628520" indent="-171415">
              <a:buClr>
                <a:schemeClr val="tx2"/>
              </a:buClr>
              <a:buSzPct val="80000"/>
              <a:buFont typeface="Arial"/>
              <a:buChar char="•"/>
              <a:defRPr sz="1600" b="0" i="0">
                <a:solidFill>
                  <a:schemeClr val="tx2"/>
                </a:solidFill>
                <a:latin typeface="Arial" charset="0"/>
                <a:cs typeface="CiscoSans ExtraLight"/>
              </a:defRPr>
            </a:lvl3pPr>
            <a:lvl4pPr marL="799934" indent="-171415">
              <a:buClr>
                <a:schemeClr val="tx2"/>
              </a:buClr>
              <a:buSzPct val="80000"/>
              <a:buFont typeface="Arial"/>
              <a:buChar char="•"/>
              <a:defRPr sz="1400" b="0" i="0">
                <a:solidFill>
                  <a:schemeClr val="tx2"/>
                </a:solidFill>
                <a:latin typeface="Arial" charset="0"/>
                <a:cs typeface="CiscoSans ExtraLight"/>
              </a:defRPr>
            </a:lvl4pPr>
            <a:lvl5pPr marL="971347" indent="-171415">
              <a:buClr>
                <a:schemeClr val="tx2"/>
              </a:buClr>
              <a:buSzPct val="80000"/>
              <a:buFont typeface="Arial"/>
              <a:buChar char="•"/>
              <a:defRPr sz="1200" b="0" i="0">
                <a:solidFill>
                  <a:schemeClr val="tx2"/>
                </a:solidFill>
                <a:latin typeface="Arial" charset="0"/>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91505296"/>
      </p:ext>
    </p:extLst>
  </p:cSld>
  <p:clrMapOvr>
    <a:masterClrMapping/>
  </p:clrMapOvr>
  <p:transition spd="med">
    <p:fade/>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cxnSp>
        <p:nvCxnSpPr>
          <p:cNvPr id="8" name="Straight Connector 7"/>
          <p:cNvCxnSpPr/>
          <p:nvPr/>
        </p:nvCxnSpPr>
        <p:spPr>
          <a:xfrm>
            <a:off x="3070225" y="609600"/>
            <a:ext cx="0" cy="3984625"/>
          </a:xfrm>
          <a:prstGeom prst="line">
            <a:avLst/>
          </a:prstGeom>
          <a:ln w="38100" cap="flat" cmpd="sng">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037263" y="609600"/>
            <a:ext cx="0" cy="3984625"/>
          </a:xfrm>
          <a:prstGeom prst="line">
            <a:avLst/>
          </a:prstGeom>
          <a:ln w="38100" cap="flat"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 Placeholder 17"/>
          <p:cNvSpPr>
            <a:spLocks noGrp="1"/>
          </p:cNvSpPr>
          <p:nvPr>
            <p:ph type="body" sz="quarter" idx="17"/>
          </p:nvPr>
        </p:nvSpPr>
        <p:spPr>
          <a:xfrm>
            <a:off x="461963" y="228318"/>
            <a:ext cx="2337109" cy="770461"/>
          </a:xfrm>
          <a:prstGeom prst="rect">
            <a:avLst/>
          </a:prstGeom>
        </p:spPr>
        <p:txBody>
          <a:bodyPr lIns="91420" tIns="45710" rIns="91420" bIns="45710" anchor="b" anchorCtr="0">
            <a:noAutofit/>
          </a:bodyPr>
          <a:lstStyle>
            <a:lvl1pPr marL="0" marR="0" indent="0" algn="l" defTabSz="685720" rtl="0" eaLnBrk="1" fontAlgn="auto" latinLnBrk="0" hangingPunct="1">
              <a:lnSpc>
                <a:spcPct val="80000"/>
              </a:lnSpc>
              <a:spcBef>
                <a:spcPct val="0"/>
              </a:spcBef>
              <a:spcAft>
                <a:spcPts val="0"/>
              </a:spcAft>
              <a:buClrTx/>
              <a:buSzTx/>
              <a:buFontTx/>
              <a:buNone/>
              <a:tabLst/>
              <a:defRPr kumimoji="0" lang="en-US" sz="2500" b="0" i="0" u="none" strike="noStrike" kern="1200" cap="none" spc="-75" normalizeH="0" baseline="0" noProof="0" dirty="0" smtClean="0">
                <a:ln>
                  <a:noFill/>
                </a:ln>
                <a:solidFill>
                  <a:schemeClr val="tx2"/>
                </a:solidFill>
                <a:effectLst/>
                <a:uLnTx/>
                <a:uFillTx/>
                <a:latin typeface="Arial" charset="0"/>
                <a:ea typeface="+mj-ea"/>
                <a:cs typeface="CiscoSans Thin"/>
              </a:defRPr>
            </a:lvl1pPr>
          </a:lstStyle>
          <a:p>
            <a:pPr lvl="0"/>
            <a:r>
              <a:rPr lang="en-US" dirty="0"/>
              <a:t>Click to edit Master text styles</a:t>
            </a:r>
          </a:p>
        </p:txBody>
      </p:sp>
      <p:sp>
        <p:nvSpPr>
          <p:cNvPr id="10" name="Text Placeholder 17"/>
          <p:cNvSpPr>
            <a:spLocks noGrp="1"/>
          </p:cNvSpPr>
          <p:nvPr>
            <p:ph type="body" sz="quarter" idx="22"/>
          </p:nvPr>
        </p:nvSpPr>
        <p:spPr>
          <a:xfrm>
            <a:off x="3377728" y="227838"/>
            <a:ext cx="2337109" cy="770461"/>
          </a:xfrm>
          <a:prstGeom prst="rect">
            <a:avLst/>
          </a:prstGeom>
        </p:spPr>
        <p:txBody>
          <a:bodyPr lIns="91420" tIns="45710" rIns="91420" bIns="45710" anchor="b" anchorCtr="0">
            <a:noAutofit/>
          </a:bodyPr>
          <a:lstStyle>
            <a:lvl1pPr marL="0" marR="0" indent="0" algn="l" defTabSz="685720" rtl="0" eaLnBrk="1" fontAlgn="auto" latinLnBrk="0" hangingPunct="1">
              <a:lnSpc>
                <a:spcPct val="80000"/>
              </a:lnSpc>
              <a:spcBef>
                <a:spcPct val="0"/>
              </a:spcBef>
              <a:spcAft>
                <a:spcPts val="0"/>
              </a:spcAft>
              <a:buClrTx/>
              <a:buSzTx/>
              <a:buFontTx/>
              <a:buNone/>
              <a:tabLst/>
              <a:defRPr kumimoji="0" lang="en-US" sz="2500" b="0" i="0" u="none" strike="noStrike" kern="1200" cap="none" spc="-75" normalizeH="0" baseline="0" noProof="0" dirty="0" smtClean="0">
                <a:ln>
                  <a:noFill/>
                </a:ln>
                <a:solidFill>
                  <a:schemeClr val="tx2"/>
                </a:solidFill>
                <a:effectLst/>
                <a:uLnTx/>
                <a:uFillTx/>
                <a:latin typeface="Arial" charset="0"/>
                <a:ea typeface="+mj-ea"/>
                <a:cs typeface="CiscoSans Thin"/>
              </a:defRPr>
            </a:lvl1pPr>
          </a:lstStyle>
          <a:p>
            <a:pPr lvl="0"/>
            <a:r>
              <a:rPr lang="en-US" dirty="0"/>
              <a:t>Click to edit Master text styles</a:t>
            </a:r>
          </a:p>
        </p:txBody>
      </p:sp>
      <p:sp>
        <p:nvSpPr>
          <p:cNvPr id="14" name="Text Placeholder 17"/>
          <p:cNvSpPr>
            <a:spLocks noGrp="1"/>
          </p:cNvSpPr>
          <p:nvPr>
            <p:ph type="body" sz="quarter" idx="24"/>
          </p:nvPr>
        </p:nvSpPr>
        <p:spPr>
          <a:xfrm>
            <a:off x="6354813" y="220478"/>
            <a:ext cx="2337109" cy="770461"/>
          </a:xfrm>
          <a:prstGeom prst="rect">
            <a:avLst/>
          </a:prstGeom>
        </p:spPr>
        <p:txBody>
          <a:bodyPr lIns="91420" tIns="45710" rIns="91420" bIns="45710" anchor="b" anchorCtr="0">
            <a:noAutofit/>
          </a:bodyPr>
          <a:lstStyle>
            <a:lvl1pPr marL="0" marR="0" indent="0" algn="l" defTabSz="685720" rtl="0" eaLnBrk="1" fontAlgn="auto" latinLnBrk="0" hangingPunct="1">
              <a:lnSpc>
                <a:spcPct val="80000"/>
              </a:lnSpc>
              <a:spcBef>
                <a:spcPct val="0"/>
              </a:spcBef>
              <a:spcAft>
                <a:spcPts val="0"/>
              </a:spcAft>
              <a:buClrTx/>
              <a:buSzTx/>
              <a:buFontTx/>
              <a:buNone/>
              <a:tabLst/>
              <a:defRPr kumimoji="0" lang="en-US" sz="2500" b="0" i="0" u="none" strike="noStrike" kern="1200" cap="none" spc="-75" normalizeH="0" baseline="0" noProof="0" dirty="0" smtClean="0">
                <a:ln>
                  <a:noFill/>
                </a:ln>
                <a:solidFill>
                  <a:schemeClr val="tx2"/>
                </a:solidFill>
                <a:effectLst/>
                <a:uLnTx/>
                <a:uFillTx/>
                <a:latin typeface="Arial" charset="0"/>
                <a:ea typeface="+mj-ea"/>
                <a:cs typeface="CiscoSans Thin"/>
              </a:defRPr>
            </a:lvl1pPr>
          </a:lstStyle>
          <a:p>
            <a:pPr lvl="0"/>
            <a:r>
              <a:rPr lang="en-US" dirty="0"/>
              <a:t>Click to edit Master text styles</a:t>
            </a:r>
          </a:p>
        </p:txBody>
      </p:sp>
      <p:sp>
        <p:nvSpPr>
          <p:cNvPr id="13" name="Text Placeholder 3"/>
          <p:cNvSpPr>
            <a:spLocks noGrp="1"/>
          </p:cNvSpPr>
          <p:nvPr>
            <p:ph type="body" sz="quarter" idx="11"/>
          </p:nvPr>
        </p:nvSpPr>
        <p:spPr>
          <a:xfrm>
            <a:off x="461963" y="1201094"/>
            <a:ext cx="2337110" cy="3314904"/>
          </a:xfrm>
          <a:prstGeom prst="rect">
            <a:avLst/>
          </a:prstGeom>
        </p:spPr>
        <p:txBody>
          <a:bodyPr lIns="91420" tIns="45710" rIns="91420" bIns="45710">
            <a:noAutofit/>
          </a:bodyPr>
          <a:lstStyle>
            <a:lvl1pPr marL="233316" indent="-171415">
              <a:lnSpc>
                <a:spcPct val="95000"/>
              </a:lnSpc>
              <a:spcBef>
                <a:spcPts val="1110"/>
              </a:spcBef>
              <a:buClr>
                <a:schemeClr val="tx2"/>
              </a:buClr>
              <a:buSzPct val="80000"/>
              <a:buFont typeface="Arial"/>
              <a:buChar char="•"/>
              <a:defRPr sz="1600" b="0" i="0" baseline="0">
                <a:solidFill>
                  <a:schemeClr val="tx2"/>
                </a:solidFill>
                <a:latin typeface="Arial" charset="0"/>
                <a:cs typeface="CiscoSans ExtraLight"/>
              </a:defRPr>
            </a:lvl1pPr>
            <a:lvl2pPr>
              <a:lnSpc>
                <a:spcPct val="95000"/>
              </a:lnSpc>
              <a:spcBef>
                <a:spcPts val="450"/>
              </a:spcBef>
              <a:buClr>
                <a:schemeClr val="tx2"/>
              </a:buClr>
              <a:buSzPct val="80000"/>
              <a:defRPr b="0" i="0">
                <a:solidFill>
                  <a:schemeClr val="tx2"/>
                </a:solidFill>
                <a:latin typeface="Arial" charset="0"/>
                <a:cs typeface="CiscoSans ExtraLight"/>
              </a:defRPr>
            </a:lvl2pPr>
            <a:lvl3pPr marL="431910" indent="-171415">
              <a:buClr>
                <a:schemeClr val="tx2"/>
              </a:buClr>
              <a:buSzPct val="80000"/>
              <a:buFont typeface="Arial"/>
              <a:buChar char="•"/>
              <a:defRPr sz="1200" b="0" i="0">
                <a:solidFill>
                  <a:schemeClr val="tx2"/>
                </a:solidFill>
                <a:latin typeface="Arial" charset="0"/>
                <a:cs typeface="CiscoSans ExtraLight"/>
              </a:defRPr>
            </a:lvl3pPr>
            <a:lvl4pPr>
              <a:buClr>
                <a:schemeClr val="tx2"/>
              </a:buClr>
              <a:buSzPct val="80000"/>
              <a:defRPr b="0" i="0">
                <a:solidFill>
                  <a:schemeClr val="tx2"/>
                </a:solidFill>
                <a:latin typeface="Arial" charset="0"/>
                <a:cs typeface="CiscoSans ExtraLight"/>
              </a:defRPr>
            </a:lvl4pPr>
            <a:lvl5pPr>
              <a:buClr>
                <a:schemeClr val="tx2"/>
              </a:buClr>
              <a:buSzPct val="80000"/>
              <a:defRPr b="0" i="0">
                <a:solidFill>
                  <a:schemeClr val="tx2"/>
                </a:solidFill>
                <a:latin typeface="Arial" charset="0"/>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3"/>
          <p:cNvSpPr>
            <a:spLocks noGrp="1"/>
          </p:cNvSpPr>
          <p:nvPr>
            <p:ph type="body" sz="quarter" idx="26"/>
          </p:nvPr>
        </p:nvSpPr>
        <p:spPr>
          <a:xfrm>
            <a:off x="3377728" y="1200321"/>
            <a:ext cx="2337110" cy="3314904"/>
          </a:xfrm>
          <a:prstGeom prst="rect">
            <a:avLst/>
          </a:prstGeom>
        </p:spPr>
        <p:txBody>
          <a:bodyPr lIns="91420" tIns="45710" rIns="91420" bIns="45710">
            <a:noAutofit/>
          </a:bodyPr>
          <a:lstStyle>
            <a:lvl1pPr marL="233316" indent="-171415">
              <a:lnSpc>
                <a:spcPct val="95000"/>
              </a:lnSpc>
              <a:spcBef>
                <a:spcPts val="1110"/>
              </a:spcBef>
              <a:buClr>
                <a:schemeClr val="tx2"/>
              </a:buClr>
              <a:buSzPct val="80000"/>
              <a:buFont typeface="Arial"/>
              <a:buChar char="•"/>
              <a:defRPr sz="1600" b="0" i="0" baseline="0">
                <a:solidFill>
                  <a:schemeClr val="tx2"/>
                </a:solidFill>
                <a:latin typeface="Arial" charset="0"/>
                <a:cs typeface="CiscoSans ExtraLight"/>
              </a:defRPr>
            </a:lvl1pPr>
            <a:lvl2pPr>
              <a:lnSpc>
                <a:spcPct val="95000"/>
              </a:lnSpc>
              <a:spcBef>
                <a:spcPts val="450"/>
              </a:spcBef>
              <a:buClr>
                <a:schemeClr val="tx2"/>
              </a:buClr>
              <a:buSzPct val="80000"/>
              <a:defRPr b="0" i="0">
                <a:solidFill>
                  <a:schemeClr val="tx2"/>
                </a:solidFill>
                <a:latin typeface="Arial" charset="0"/>
                <a:cs typeface="CiscoSans ExtraLight"/>
              </a:defRPr>
            </a:lvl2pPr>
            <a:lvl3pPr marL="431910" indent="-171415">
              <a:buClr>
                <a:schemeClr val="tx2"/>
              </a:buClr>
              <a:buSzPct val="80000"/>
              <a:buFont typeface="Arial"/>
              <a:buChar char="•"/>
              <a:defRPr sz="1200" b="0" i="0">
                <a:solidFill>
                  <a:schemeClr val="tx2"/>
                </a:solidFill>
                <a:latin typeface="Arial" charset="0"/>
                <a:cs typeface="CiscoSans ExtraLight"/>
              </a:defRPr>
            </a:lvl3pPr>
            <a:lvl4pPr>
              <a:buClr>
                <a:schemeClr val="tx2"/>
              </a:buClr>
              <a:buSzPct val="80000"/>
              <a:defRPr b="0" i="0">
                <a:solidFill>
                  <a:schemeClr val="tx2"/>
                </a:solidFill>
                <a:latin typeface="Arial" charset="0"/>
                <a:cs typeface="CiscoSans ExtraLight"/>
              </a:defRPr>
            </a:lvl4pPr>
            <a:lvl5pPr>
              <a:buClr>
                <a:schemeClr val="tx2"/>
              </a:buClr>
              <a:buSzPct val="80000"/>
              <a:defRPr b="0" i="0">
                <a:solidFill>
                  <a:schemeClr val="tx2"/>
                </a:solidFill>
                <a:latin typeface="Arial" charset="0"/>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3"/>
          <p:cNvSpPr>
            <a:spLocks noGrp="1"/>
          </p:cNvSpPr>
          <p:nvPr>
            <p:ph type="body" sz="quarter" idx="27"/>
          </p:nvPr>
        </p:nvSpPr>
        <p:spPr>
          <a:xfrm>
            <a:off x="6354812" y="1200321"/>
            <a:ext cx="2337110" cy="3314904"/>
          </a:xfrm>
          <a:prstGeom prst="rect">
            <a:avLst/>
          </a:prstGeom>
        </p:spPr>
        <p:txBody>
          <a:bodyPr lIns="91420" tIns="45710" rIns="91420" bIns="45710">
            <a:noAutofit/>
          </a:bodyPr>
          <a:lstStyle>
            <a:lvl1pPr marL="233316" indent="-171415">
              <a:lnSpc>
                <a:spcPct val="95000"/>
              </a:lnSpc>
              <a:spcBef>
                <a:spcPts val="1110"/>
              </a:spcBef>
              <a:buClr>
                <a:schemeClr val="tx2"/>
              </a:buClr>
              <a:buSzPct val="80000"/>
              <a:buFont typeface="Arial"/>
              <a:buChar char="•"/>
              <a:defRPr sz="1600" b="0" i="0" baseline="0">
                <a:solidFill>
                  <a:schemeClr val="tx2"/>
                </a:solidFill>
                <a:latin typeface="Arial" charset="0"/>
                <a:cs typeface="CiscoSans ExtraLight"/>
              </a:defRPr>
            </a:lvl1pPr>
            <a:lvl2pPr>
              <a:lnSpc>
                <a:spcPct val="95000"/>
              </a:lnSpc>
              <a:spcBef>
                <a:spcPts val="450"/>
              </a:spcBef>
              <a:buClr>
                <a:schemeClr val="tx2"/>
              </a:buClr>
              <a:buSzPct val="80000"/>
              <a:defRPr b="0" i="0">
                <a:solidFill>
                  <a:schemeClr val="tx2"/>
                </a:solidFill>
                <a:latin typeface="Arial" charset="0"/>
                <a:cs typeface="CiscoSans ExtraLight"/>
              </a:defRPr>
            </a:lvl2pPr>
            <a:lvl3pPr marL="431910" indent="-171415">
              <a:buClr>
                <a:schemeClr val="tx2"/>
              </a:buClr>
              <a:buSzPct val="80000"/>
              <a:buFont typeface="Arial"/>
              <a:buChar char="•"/>
              <a:defRPr sz="1200" b="0" i="0">
                <a:solidFill>
                  <a:schemeClr val="tx2"/>
                </a:solidFill>
                <a:latin typeface="Arial" charset="0"/>
                <a:cs typeface="CiscoSans ExtraLight"/>
              </a:defRPr>
            </a:lvl3pPr>
            <a:lvl4pPr>
              <a:buClr>
                <a:schemeClr val="tx2"/>
              </a:buClr>
              <a:buSzPct val="80000"/>
              <a:defRPr b="0" i="0">
                <a:solidFill>
                  <a:schemeClr val="tx2"/>
                </a:solidFill>
                <a:latin typeface="Arial" charset="0"/>
                <a:cs typeface="CiscoSans ExtraLight"/>
              </a:defRPr>
            </a:lvl4pPr>
            <a:lvl5pPr>
              <a:buClr>
                <a:schemeClr val="tx2"/>
              </a:buClr>
              <a:buSzPct val="80000"/>
              <a:defRPr b="0" i="0">
                <a:solidFill>
                  <a:schemeClr val="tx2"/>
                </a:solidFill>
                <a:latin typeface="Arial" charset="0"/>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37880221"/>
      </p:ext>
    </p:extLst>
  </p:cSld>
  <p:clrMapOvr>
    <a:masterClrMapping/>
  </p:clrMapOvr>
  <p:transition spd="med">
    <p:fade/>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Bullet with pull quote">
    <p:spTree>
      <p:nvGrpSpPr>
        <p:cNvPr id="1" name=""/>
        <p:cNvGrpSpPr/>
        <p:nvPr/>
      </p:nvGrpSpPr>
      <p:grpSpPr>
        <a:xfrm>
          <a:off x="0" y="0"/>
          <a:ext cx="0" cy="0"/>
          <a:chOff x="0" y="0"/>
          <a:chExt cx="0" cy="0"/>
        </a:xfrm>
      </p:grpSpPr>
      <p:sp>
        <p:nvSpPr>
          <p:cNvPr id="6" name="Rounded Rectangle 5"/>
          <p:cNvSpPr/>
          <p:nvPr/>
        </p:nvSpPr>
        <p:spPr>
          <a:xfrm>
            <a:off x="5070475" y="1330325"/>
            <a:ext cx="3713163" cy="3101975"/>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0" tIns="45710" rIns="91420" bIns="45710" anchor="ctr"/>
          <a:lstStyle/>
          <a:p>
            <a:pPr algn="ctr" fontAlgn="auto">
              <a:spcBef>
                <a:spcPts val="0"/>
              </a:spcBef>
              <a:spcAft>
                <a:spcPts val="0"/>
              </a:spcAft>
              <a:defRPr/>
            </a:pPr>
            <a:endParaRPr lang="en-US" b="0" i="0" dirty="0">
              <a:solidFill>
                <a:srgbClr val="58585B"/>
              </a:solidFill>
              <a:latin typeface="Arial" charset="0"/>
            </a:endParaRPr>
          </a:p>
        </p:txBody>
      </p:sp>
      <p:sp>
        <p:nvSpPr>
          <p:cNvPr id="12" name="Text Placeholder 11"/>
          <p:cNvSpPr>
            <a:spLocks noGrp="1"/>
          </p:cNvSpPr>
          <p:nvPr>
            <p:ph type="body" sz="quarter" idx="11"/>
          </p:nvPr>
        </p:nvSpPr>
        <p:spPr>
          <a:xfrm>
            <a:off x="5148706" y="1481751"/>
            <a:ext cx="3375912" cy="1659018"/>
          </a:xfrm>
          <a:prstGeom prst="rect">
            <a:avLst/>
          </a:prstGeom>
        </p:spPr>
        <p:txBody>
          <a:bodyPr lIns="91420" tIns="45710" rIns="91420" bIns="45710">
            <a:noAutofit/>
          </a:bodyPr>
          <a:lstStyle>
            <a:lvl1pPr marL="85718" indent="-85718" algn="l" defTabSz="685720" rtl="0" eaLnBrk="1" latinLnBrk="0" hangingPunct="1">
              <a:lnSpc>
                <a:spcPct val="90000"/>
              </a:lnSpc>
              <a:spcBef>
                <a:spcPts val="0"/>
              </a:spcBef>
              <a:buNone/>
              <a:defRPr lang="en-US" sz="1500" b="0" i="0" kern="1200" baseline="0" dirty="0" smtClean="0">
                <a:solidFill>
                  <a:schemeClr val="tx2"/>
                </a:solidFill>
                <a:latin typeface="Arial" charset="0"/>
                <a:ea typeface="+mn-ea"/>
                <a:cs typeface="CiscoSans ExtraLight"/>
              </a:defRPr>
            </a:lvl1pPr>
            <a:lvl2pPr marL="85718" indent="-85718" algn="l" defTabSz="685720" rtl="0" eaLnBrk="1" latinLnBrk="0" hangingPunct="1">
              <a:defRPr lang="en-US" sz="1500" kern="1200" dirty="0" smtClean="0">
                <a:solidFill>
                  <a:schemeClr val="accent2"/>
                </a:solidFill>
                <a:latin typeface="Ciscolight" pitchFamily="2" charset="0"/>
                <a:ea typeface="+mn-ea"/>
                <a:cs typeface="+mn-cs"/>
              </a:defRPr>
            </a:lvl2pPr>
            <a:lvl3pPr marL="85718" indent="-85718" algn="l" defTabSz="685720" rtl="0" eaLnBrk="1" latinLnBrk="0" hangingPunct="1">
              <a:defRPr lang="en-US" sz="1500" kern="1200" dirty="0" smtClean="0">
                <a:solidFill>
                  <a:schemeClr val="accent2"/>
                </a:solidFill>
                <a:latin typeface="Ciscolight" pitchFamily="2" charset="0"/>
                <a:ea typeface="+mn-ea"/>
                <a:cs typeface="+mn-cs"/>
              </a:defRPr>
            </a:lvl3pPr>
            <a:lvl4pPr marL="85718" indent="-85718" algn="l" defTabSz="685720" rtl="0" eaLnBrk="1" latinLnBrk="0" hangingPunct="1">
              <a:defRPr lang="en-US" sz="1500" kern="1200" dirty="0" smtClean="0">
                <a:solidFill>
                  <a:schemeClr val="accent2"/>
                </a:solidFill>
                <a:latin typeface="Ciscolight" pitchFamily="2" charset="0"/>
                <a:ea typeface="+mn-ea"/>
                <a:cs typeface="+mn-cs"/>
              </a:defRPr>
            </a:lvl4pPr>
            <a:lvl5pPr marL="85718" indent="-85718" algn="l" defTabSz="685720" rtl="0" eaLnBrk="1" latinLnBrk="0" hangingPunct="1">
              <a:defRPr lang="en-US" sz="1500" kern="1200" dirty="0" smtClean="0">
                <a:solidFill>
                  <a:schemeClr val="accent2"/>
                </a:solidFill>
                <a:latin typeface="Ciscolight" pitchFamily="2" charset="0"/>
                <a:ea typeface="+mn-ea"/>
                <a:cs typeface="+mn-cs"/>
              </a:defRPr>
            </a:lvl5pPr>
          </a:lstStyle>
          <a:p>
            <a:pPr lvl="0"/>
            <a:r>
              <a:rPr lang="en-US" dirty="0"/>
              <a:t>Click to edit Master text styles</a:t>
            </a:r>
          </a:p>
        </p:txBody>
      </p:sp>
      <p:sp>
        <p:nvSpPr>
          <p:cNvPr id="19" name="Text Placeholder 18"/>
          <p:cNvSpPr>
            <a:spLocks noGrp="1"/>
          </p:cNvSpPr>
          <p:nvPr>
            <p:ph type="body" sz="quarter" idx="14"/>
          </p:nvPr>
        </p:nvSpPr>
        <p:spPr>
          <a:xfrm>
            <a:off x="5148706" y="3552444"/>
            <a:ext cx="3506245" cy="253746"/>
          </a:xfrm>
          <a:prstGeom prst="rect">
            <a:avLst/>
          </a:prstGeom>
        </p:spPr>
        <p:txBody>
          <a:bodyPr lIns="91420" tIns="45710" rIns="91420" bIns="45710">
            <a:noAutofit/>
          </a:bodyPr>
          <a:lstStyle>
            <a:lvl1pPr marL="0" indent="0">
              <a:buClr>
                <a:schemeClr val="tx2"/>
              </a:buClr>
              <a:buFontTx/>
              <a:buNone/>
              <a:defRPr sz="1200" b="0" i="0">
                <a:solidFill>
                  <a:schemeClr val="tx2"/>
                </a:solidFill>
                <a:latin typeface="Arial" charset="0"/>
                <a:cs typeface="CiscoSans ExtraLight"/>
              </a:defRPr>
            </a:lvl1pPr>
          </a:lstStyle>
          <a:p>
            <a:pPr lvl="0"/>
            <a:r>
              <a:rPr lang="en-US" dirty="0"/>
              <a:t>Click to edit Master text styles</a:t>
            </a:r>
          </a:p>
        </p:txBody>
      </p:sp>
      <p:sp>
        <p:nvSpPr>
          <p:cNvPr id="9" name="Text Placeholder 3"/>
          <p:cNvSpPr>
            <a:spLocks noGrp="1"/>
          </p:cNvSpPr>
          <p:nvPr>
            <p:ph type="body" sz="quarter" idx="10"/>
          </p:nvPr>
        </p:nvSpPr>
        <p:spPr>
          <a:xfrm>
            <a:off x="437766" y="1347788"/>
            <a:ext cx="3901123" cy="3083094"/>
          </a:xfrm>
          <a:prstGeom prst="rect">
            <a:avLst/>
          </a:prstGeom>
        </p:spPr>
        <p:txBody>
          <a:bodyPr lIns="91420" tIns="45710" rIns="91420" bIns="45710">
            <a:noAutofit/>
          </a:bodyPr>
          <a:lstStyle>
            <a:lvl1pPr marL="228555" indent="-171415">
              <a:lnSpc>
                <a:spcPct val="95000"/>
              </a:lnSpc>
              <a:spcBef>
                <a:spcPts val="1110"/>
              </a:spcBef>
              <a:buClr>
                <a:schemeClr val="tx2"/>
              </a:buClr>
              <a:buSzPct val="80000"/>
              <a:buFont typeface="Arial"/>
              <a:buChar char="•"/>
              <a:defRPr sz="2000" b="0" i="0">
                <a:solidFill>
                  <a:schemeClr val="tx2"/>
                </a:solidFill>
                <a:latin typeface="Arial" charset="0"/>
                <a:cs typeface="CiscoSans ExtraLight"/>
              </a:defRPr>
            </a:lvl1pPr>
            <a:lvl2pPr marL="457105" indent="-215855">
              <a:lnSpc>
                <a:spcPct val="95000"/>
              </a:lnSpc>
              <a:spcBef>
                <a:spcPts val="450"/>
              </a:spcBef>
              <a:buClr>
                <a:schemeClr val="tx2"/>
              </a:buClr>
              <a:buSzPct val="80000"/>
              <a:buFont typeface="Arial"/>
              <a:buChar char="•"/>
              <a:defRPr sz="1800" b="0" i="0">
                <a:solidFill>
                  <a:schemeClr val="tx2"/>
                </a:solidFill>
                <a:latin typeface="Arial" charset="0"/>
                <a:cs typeface="CiscoSans ExtraLight"/>
              </a:defRPr>
            </a:lvl2pPr>
            <a:lvl3pPr marL="628520" indent="-171415">
              <a:buClr>
                <a:schemeClr val="tx2"/>
              </a:buClr>
              <a:buSzPct val="80000"/>
              <a:buFont typeface="Arial"/>
              <a:buChar char="•"/>
              <a:defRPr sz="1600" b="0" i="0">
                <a:solidFill>
                  <a:schemeClr val="tx2"/>
                </a:solidFill>
                <a:latin typeface="Arial" charset="0"/>
                <a:cs typeface="CiscoSans ExtraLight"/>
              </a:defRPr>
            </a:lvl3pPr>
            <a:lvl4pPr marL="799934" indent="-171415">
              <a:buClr>
                <a:schemeClr val="tx2"/>
              </a:buClr>
              <a:buSzPct val="80000"/>
              <a:buFont typeface="Arial"/>
              <a:buChar char="•"/>
              <a:defRPr sz="1400" b="0" i="0">
                <a:solidFill>
                  <a:schemeClr val="tx2"/>
                </a:solidFill>
                <a:latin typeface="Arial" charset="0"/>
                <a:cs typeface="CiscoSans ExtraLight"/>
              </a:defRPr>
            </a:lvl4pPr>
            <a:lvl5pPr marL="971347" indent="-171415">
              <a:buClr>
                <a:schemeClr val="tx2"/>
              </a:buClr>
              <a:buSzPct val="80000"/>
              <a:buFont typeface="Arial"/>
              <a:buChar char="•"/>
              <a:defRPr sz="1200" b="0" i="0">
                <a:solidFill>
                  <a:schemeClr val="tx2"/>
                </a:solidFill>
                <a:latin typeface="Arial" charset="0"/>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020146535"/>
      </p:ext>
    </p:extLst>
  </p:cSld>
  <p:clrMapOvr>
    <a:masterClrMapping/>
  </p:clrMapOvr>
  <p:transition spd="med">
    <p:fade/>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059170684"/>
      </p:ext>
    </p:extLst>
  </p:cSld>
  <p:clrMapOvr>
    <a:masterClrMapping/>
  </p:clrMapOvr>
  <p:transition spd="med">
    <p:fade/>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tx2"/>
                </a:solidFill>
                <a:latin typeface="Arial" charset="0"/>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600" b="0" i="0" spc="0" baseline="0">
                <a:solidFill>
                  <a:schemeClr val="accent1"/>
                </a:solidFill>
                <a:latin typeface="Arial" charset="0"/>
                <a:cs typeface="CiscoSans Thin"/>
              </a:defRPr>
            </a:lvl1pPr>
          </a:lstStyle>
          <a:p>
            <a:r>
              <a:rPr lang="en-US" dirty="0"/>
              <a:t>Click to edit Master title style</a:t>
            </a:r>
          </a:p>
        </p:txBody>
      </p:sp>
    </p:spTree>
    <p:extLst>
      <p:ext uri="{BB962C8B-B14F-4D97-AF65-F5344CB8AC3E}">
        <p14:creationId xmlns:p14="http://schemas.microsoft.com/office/powerpoint/2010/main" val="3313015635"/>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Bulle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2301" y="1347788"/>
            <a:ext cx="8277344" cy="3168210"/>
          </a:xfrm>
          <a:prstGeom prst="rect">
            <a:avLst/>
          </a:prstGeom>
        </p:spPr>
        <p:txBody>
          <a:bodyPr lIns="91420" tIns="45710" rIns="91420" bIns="45710">
            <a:noAutofit/>
          </a:bodyPr>
          <a:lstStyle>
            <a:lvl1pPr marL="280928" indent="-223792">
              <a:lnSpc>
                <a:spcPct val="95000"/>
              </a:lnSpc>
              <a:spcBef>
                <a:spcPts val="1110"/>
              </a:spcBef>
              <a:buClr>
                <a:schemeClr val="tx2"/>
              </a:buClr>
              <a:buSzPct val="80000"/>
              <a:buFont typeface="Arial"/>
              <a:buChar char="•"/>
              <a:defRPr sz="2000" b="0" i="0">
                <a:solidFill>
                  <a:schemeClr val="tx2"/>
                </a:solidFill>
                <a:latin typeface="Arial" charset="0"/>
                <a:cs typeface="CiscoSans ExtraLight"/>
              </a:defRPr>
            </a:lvl1pPr>
            <a:lvl2pPr marL="507895" indent="-215855">
              <a:lnSpc>
                <a:spcPct val="95000"/>
              </a:lnSpc>
              <a:spcBef>
                <a:spcPts val="450"/>
              </a:spcBef>
              <a:buClr>
                <a:schemeClr val="tx2"/>
              </a:buClr>
              <a:buSzPct val="80000"/>
              <a:buFont typeface="Arial"/>
              <a:buChar char="•"/>
              <a:defRPr sz="1800" b="0" i="0">
                <a:solidFill>
                  <a:schemeClr val="tx2"/>
                </a:solidFill>
                <a:latin typeface="Arial" charset="0"/>
                <a:cs typeface="CiscoSans ExtraLight"/>
              </a:defRPr>
            </a:lvl2pPr>
            <a:lvl3pPr marL="747558" indent="-171415">
              <a:buClr>
                <a:schemeClr val="tx2"/>
              </a:buClr>
              <a:buSzPct val="80000"/>
              <a:buFont typeface="Arial"/>
              <a:buChar char="•"/>
              <a:defRPr sz="1600" b="0" i="0">
                <a:solidFill>
                  <a:schemeClr val="tx2"/>
                </a:solidFill>
                <a:latin typeface="Arial" charset="0"/>
                <a:cs typeface="CiscoSans ExtraLight"/>
              </a:defRPr>
            </a:lvl3pPr>
            <a:lvl4pPr marL="911035" indent="-171415">
              <a:buClr>
                <a:schemeClr val="tx2"/>
              </a:buClr>
              <a:buSzPct val="80000"/>
              <a:buFont typeface="Arial"/>
              <a:buChar char="•"/>
              <a:defRPr sz="1400" b="0" i="0">
                <a:solidFill>
                  <a:schemeClr val="tx2"/>
                </a:solidFill>
                <a:latin typeface="Arial" charset="0"/>
                <a:cs typeface="CiscoSans ExtraLight"/>
              </a:defRPr>
            </a:lvl4pPr>
            <a:lvl5pPr marL="1082450" indent="-168240">
              <a:buClr>
                <a:schemeClr val="tx2"/>
              </a:buClr>
              <a:buSzPct val="80000"/>
              <a:buFont typeface="Arial"/>
              <a:buChar char="•"/>
              <a:defRPr sz="1200" b="0" i="0">
                <a:solidFill>
                  <a:schemeClr val="tx2"/>
                </a:solidFill>
                <a:latin typeface="Arial" charset="0"/>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671049435"/>
      </p:ext>
    </p:extLst>
  </p:cSld>
  <p:clrMapOvr>
    <a:masterClrMapping/>
  </p:clrMapOvr>
  <p:transition spd="med">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cxnSp>
        <p:nvCxnSpPr>
          <p:cNvPr id="5" name="Straight Connector 4"/>
          <p:cNvCxnSpPr/>
          <p:nvPr/>
        </p:nvCxnSpPr>
        <p:spPr>
          <a:xfrm>
            <a:off x="4610100" y="609600"/>
            <a:ext cx="0" cy="3984625"/>
          </a:xfrm>
          <a:prstGeom prst="line">
            <a:avLst/>
          </a:prstGeom>
          <a:ln w="38100" cap="flat" cmpd="sng">
            <a:solidFill>
              <a:srgbClr val="004BAF"/>
            </a:solidFill>
          </a:ln>
        </p:spPr>
        <p:style>
          <a:lnRef idx="1">
            <a:schemeClr val="accent1"/>
          </a:lnRef>
          <a:fillRef idx="0">
            <a:schemeClr val="accent1"/>
          </a:fillRef>
          <a:effectRef idx="0">
            <a:schemeClr val="accent1"/>
          </a:effectRef>
          <a:fontRef idx="minor">
            <a:schemeClr val="tx1"/>
          </a:fontRef>
        </p:style>
      </p:cxnSp>
      <p:sp>
        <p:nvSpPr>
          <p:cNvPr id="4" name="Title 1"/>
          <p:cNvSpPr>
            <a:spLocks noGrp="1"/>
          </p:cNvSpPr>
          <p:nvPr>
            <p:ph type="title"/>
          </p:nvPr>
        </p:nvSpPr>
        <p:spPr>
          <a:xfrm>
            <a:off x="463763" y="1439060"/>
            <a:ext cx="3820348" cy="2265389"/>
          </a:xfrm>
        </p:spPr>
        <p:txBody>
          <a:bodyPr lIns="61715" tIns="34288" rIns="61715" bIns="34288" rtlCol="0">
            <a:noAutofit/>
          </a:bodyPr>
          <a:lstStyle>
            <a:lvl1pPr marL="0" indent="0" algn="l" defTabSz="685748" rtl="0" eaLnBrk="1" latinLnBrk="0" hangingPunct="1">
              <a:lnSpc>
                <a:spcPct val="80000"/>
              </a:lnSpc>
              <a:spcBef>
                <a:spcPct val="0"/>
              </a:spcBef>
              <a:buClr>
                <a:schemeClr val="tx1"/>
              </a:buClr>
              <a:buFont typeface="Ciscolight" pitchFamily="2" charset="0"/>
              <a:buNone/>
              <a:defRPr lang="en-US" sz="4500" b="0" i="0" kern="1200" spc="0" baseline="0" dirty="0">
                <a:solidFill>
                  <a:schemeClr val="accent1"/>
                </a:solidFill>
                <a:latin typeface="Arial" charset="0"/>
                <a:ea typeface="+mj-ea"/>
                <a:cs typeface="+mj-cs"/>
              </a:defRPr>
            </a:lvl1pPr>
          </a:lstStyle>
          <a:p>
            <a:r>
              <a:rPr lang="en-US" dirty="0"/>
              <a:t>Click to edit Master title style</a:t>
            </a:r>
          </a:p>
        </p:txBody>
      </p:sp>
      <p:sp>
        <p:nvSpPr>
          <p:cNvPr id="9" name="Text Placeholder 3"/>
          <p:cNvSpPr>
            <a:spLocks noGrp="1"/>
          </p:cNvSpPr>
          <p:nvPr>
            <p:ph type="body" sz="quarter" idx="11"/>
          </p:nvPr>
        </p:nvSpPr>
        <p:spPr>
          <a:xfrm>
            <a:off x="4922520" y="654518"/>
            <a:ext cx="3865880" cy="3840480"/>
          </a:xfrm>
          <a:prstGeom prst="rect">
            <a:avLst/>
          </a:prstGeom>
        </p:spPr>
        <p:txBody>
          <a:bodyPr lIns="91420" tIns="45710" rIns="91420" bIns="45710" anchor="ctr" anchorCtr="0">
            <a:noAutofit/>
          </a:bodyPr>
          <a:lstStyle>
            <a:lvl1pPr marL="0" indent="0">
              <a:buFontTx/>
              <a:buNone/>
              <a:defRPr sz="1600" b="0" i="0" baseline="0">
                <a:solidFill>
                  <a:schemeClr val="tx2"/>
                </a:solidFill>
                <a:latin typeface="Arial" charset="0"/>
              </a:defRPr>
            </a:lvl1pPr>
            <a:lvl2pPr>
              <a:defRPr sz="1500"/>
            </a:lvl2pPr>
            <a:lvl3pPr>
              <a:defRPr sz="1500"/>
            </a:lvl3pPr>
            <a:lvl4pPr>
              <a:defRPr sz="1500"/>
            </a:lvl4pPr>
            <a:lvl5pPr>
              <a:defRPr sz="1500"/>
            </a:lvl5pPr>
          </a:lstStyle>
          <a:p>
            <a:pPr lvl="0"/>
            <a:r>
              <a:rPr lang="en-US" dirty="0"/>
              <a:t>Click to edit Master text styles</a:t>
            </a:r>
          </a:p>
        </p:txBody>
      </p:sp>
    </p:spTree>
    <p:extLst>
      <p:ext uri="{BB962C8B-B14F-4D97-AF65-F5344CB8AC3E}">
        <p14:creationId xmlns:p14="http://schemas.microsoft.com/office/powerpoint/2010/main" val="968354574"/>
      </p:ext>
    </p:extLst>
  </p:cSld>
  <p:clrMapOvr>
    <a:masterClrMapping/>
  </p:clrMapOvr>
  <p:transition spd="slow">
    <p:wip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437766" y="1347788"/>
            <a:ext cx="8345488" cy="2658728"/>
          </a:xfrm>
          <a:prstGeom prst="rect">
            <a:avLst/>
          </a:prstGeom>
        </p:spPr>
        <p:txBody>
          <a:bodyPr lIns="91420" tIns="45710" rIns="91420" bIns="45710">
            <a:noAutofit/>
          </a:bodyPr>
          <a:lstStyle>
            <a:lvl1pPr marL="0" indent="0" algn="ctr">
              <a:buNone/>
              <a:defRPr sz="2000" b="0" i="0" baseline="0">
                <a:solidFill>
                  <a:schemeClr val="tx2"/>
                </a:solidFill>
                <a:latin typeface="Arial" charset="0"/>
              </a:defRPr>
            </a:lvl1pPr>
          </a:lstStyle>
          <a:p>
            <a:pPr lvl="0"/>
            <a:r>
              <a:rPr lang="en-US" noProof="0" dirty="0"/>
              <a:t>Click icon to add table</a:t>
            </a:r>
            <a:endParaRPr lang="en-GB" noProof="0" dirty="0"/>
          </a:p>
        </p:txBody>
      </p:sp>
      <p:sp>
        <p:nvSpPr>
          <p:cNvPr id="6"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600" b="0" i="0">
                <a:solidFill>
                  <a:schemeClr val="tx2"/>
                </a:solidFill>
                <a:latin typeface="Arial" charset="0"/>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4159748832"/>
      </p:ext>
    </p:extLst>
  </p:cSld>
  <p:clrMapOvr>
    <a:masterClrMapping/>
  </p:clrMapOvr>
  <p:transition spd="med">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437766" y="1349375"/>
            <a:ext cx="8345488" cy="2660650"/>
          </a:xfrm>
          <a:prstGeom prst="rect">
            <a:avLst/>
          </a:prstGeom>
        </p:spPr>
        <p:txBody>
          <a:bodyPr vert="horz" lIns="91420" tIns="45710" rIns="91420" bIns="45710">
            <a:noAutofit/>
          </a:bodyPr>
          <a:lstStyle>
            <a:lvl1pPr marL="0" indent="0" algn="ctr">
              <a:buNone/>
              <a:defRPr sz="2000" b="0" i="0">
                <a:solidFill>
                  <a:schemeClr val="tx2"/>
                </a:solidFill>
                <a:latin typeface="Arial" charset="0"/>
                <a:cs typeface="CiscoSans ExtraLight"/>
              </a:defRPr>
            </a:lvl1pPr>
          </a:lstStyle>
          <a:p>
            <a:pPr lvl="0"/>
            <a:r>
              <a:rPr lang="en-US" noProof="0" dirty="0"/>
              <a:t>Click icon to add chart</a:t>
            </a:r>
          </a:p>
        </p:txBody>
      </p:sp>
      <p:sp>
        <p:nvSpPr>
          <p:cNvPr id="7"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600" b="0" i="0">
                <a:solidFill>
                  <a:schemeClr val="tx2"/>
                </a:solidFill>
                <a:latin typeface="Arial" charset="0"/>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3490655866"/>
      </p:ext>
    </p:extLst>
  </p:cSld>
  <p:clrMapOvr>
    <a:masterClrMapping/>
  </p:clrMapOvr>
  <p:transition spd="med">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1_Title_Chart_and_Text">
    <p:spTree>
      <p:nvGrpSpPr>
        <p:cNvPr id="1" name=""/>
        <p:cNvGrpSpPr/>
        <p:nvPr/>
      </p:nvGrpSpPr>
      <p:grpSpPr>
        <a:xfrm>
          <a:off x="0" y="0"/>
          <a:ext cx="0" cy="0"/>
          <a:chOff x="0" y="0"/>
          <a:chExt cx="0" cy="0"/>
        </a:xfrm>
      </p:grpSpPr>
      <p:sp>
        <p:nvSpPr>
          <p:cNvPr id="10" name="Text Placeholder 17"/>
          <p:cNvSpPr>
            <a:spLocks noGrp="1"/>
          </p:cNvSpPr>
          <p:nvPr>
            <p:ph type="body" sz="quarter" idx="11"/>
          </p:nvPr>
        </p:nvSpPr>
        <p:spPr>
          <a:xfrm>
            <a:off x="437766" y="1349456"/>
            <a:ext cx="4007001" cy="3040773"/>
          </a:xfrm>
          <a:prstGeom prst="rect">
            <a:avLst/>
          </a:prstGeom>
        </p:spPr>
        <p:txBody>
          <a:bodyPr lIns="91420" tIns="45710" rIns="91420" bIns="45710" anchor="ctr" anchorCtr="0">
            <a:noAutofit/>
          </a:bodyPr>
          <a:lstStyle>
            <a:lvl1pPr marL="0" indent="0">
              <a:buNone/>
              <a:defRPr sz="24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3" name="Chart Placeholder 2"/>
          <p:cNvSpPr>
            <a:spLocks noGrp="1"/>
          </p:cNvSpPr>
          <p:nvPr>
            <p:ph type="chart" sz="quarter" idx="12"/>
          </p:nvPr>
        </p:nvSpPr>
        <p:spPr>
          <a:xfrm>
            <a:off x="4709908" y="1349374"/>
            <a:ext cx="4073346" cy="3039397"/>
          </a:xfrm>
          <a:prstGeom prst="rect">
            <a:avLst/>
          </a:prstGeom>
        </p:spPr>
        <p:txBody>
          <a:bodyPr vert="horz" lIns="91420" tIns="45710" rIns="91420" bIns="45710">
            <a:noAutofit/>
          </a:bodyPr>
          <a:lstStyle>
            <a:lvl1pPr marL="0" indent="0" algn="ctr">
              <a:buNone/>
              <a:defRPr sz="2000" b="0" i="0">
                <a:solidFill>
                  <a:schemeClr val="tx2"/>
                </a:solidFill>
                <a:latin typeface="Arial" charset="0"/>
                <a:cs typeface="CiscoSans ExtraLight"/>
              </a:defRPr>
            </a:lvl1pPr>
          </a:lstStyle>
          <a:p>
            <a:pPr lvl="0"/>
            <a:r>
              <a:rPr lang="en-US" noProof="0" dirty="0"/>
              <a:t>Click icon to add chart</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931596588"/>
      </p:ext>
    </p:extLst>
  </p:cSld>
  <p:clrMapOvr>
    <a:masterClrMapping/>
  </p:clrMapOvr>
  <p:transition spd="med">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Bottom title_photo and text">
    <p:spTree>
      <p:nvGrpSpPr>
        <p:cNvPr id="1" name=""/>
        <p:cNvGrpSpPr/>
        <p:nvPr/>
      </p:nvGrpSpPr>
      <p:grpSpPr>
        <a:xfrm>
          <a:off x="0" y="0"/>
          <a:ext cx="0" cy="0"/>
          <a:chOff x="0" y="0"/>
          <a:chExt cx="0" cy="0"/>
        </a:xfrm>
      </p:grpSpPr>
      <p:sp>
        <p:nvSpPr>
          <p:cNvPr id="10" name="Text Placeholder 17"/>
          <p:cNvSpPr>
            <a:spLocks noGrp="1"/>
          </p:cNvSpPr>
          <p:nvPr>
            <p:ph type="body" sz="quarter" idx="11"/>
          </p:nvPr>
        </p:nvSpPr>
        <p:spPr>
          <a:xfrm>
            <a:off x="437766" y="1349354"/>
            <a:ext cx="4003995" cy="3040875"/>
          </a:xfrm>
          <a:prstGeom prst="rect">
            <a:avLst/>
          </a:prstGeom>
        </p:spPr>
        <p:txBody>
          <a:bodyPr lIns="91420" tIns="45710" rIns="91420" bIns="45710" anchor="ctr" anchorCtr="0">
            <a:noAutofit/>
          </a:bodyPr>
          <a:lstStyle>
            <a:lvl1pPr marL="0" indent="0">
              <a:buNone/>
              <a:defRPr sz="24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1" name="Picture Placeholder 2"/>
          <p:cNvSpPr>
            <a:spLocks noGrp="1"/>
          </p:cNvSpPr>
          <p:nvPr>
            <p:ph type="pic" sz="quarter" idx="10"/>
          </p:nvPr>
        </p:nvSpPr>
        <p:spPr>
          <a:xfrm>
            <a:off x="4708110" y="1349375"/>
            <a:ext cx="4075144" cy="3041208"/>
          </a:xfrm>
          <a:prstGeom prst="rect">
            <a:avLst/>
          </a:prstGeom>
        </p:spPr>
        <p:txBody>
          <a:bodyPr vert="horz" lIns="91420" tIns="45710" rIns="91420" bIns="45710">
            <a:noAutofit/>
          </a:bodyPr>
          <a:lstStyle>
            <a:lvl1pPr marL="0" indent="0" algn="ctr">
              <a:buNone/>
              <a:defRPr sz="2000" b="0" i="0">
                <a:solidFill>
                  <a:schemeClr val="tx2"/>
                </a:solidFill>
                <a:latin typeface="Arial" charset="0"/>
                <a:cs typeface="CiscoSans ExtraLight"/>
              </a:defRPr>
            </a:lvl1pPr>
          </a:lstStyle>
          <a:p>
            <a:pPr lvl="0"/>
            <a:r>
              <a:rPr lang="en-US" noProof="0" dirty="0"/>
              <a:t>Drag picture to placeholder or click icon to add</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3276176939"/>
      </p:ext>
    </p:extLst>
  </p:cSld>
  <p:clrMapOvr>
    <a:masterClrMapping/>
  </p:clrMapOvr>
  <p:transition spd="med">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9" name="Oval 8"/>
          <p:cNvSpPr/>
          <p:nvPr/>
        </p:nvSpPr>
        <p:spPr>
          <a:xfrm>
            <a:off x="6084888" y="1622425"/>
            <a:ext cx="2319337" cy="231775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0" i="0" dirty="0">
              <a:solidFill>
                <a:srgbClr val="FFFFFF"/>
              </a:solidFill>
              <a:latin typeface="Arial" charset="0"/>
              <a:cs typeface="Arial" charset="0"/>
            </a:endParaRPr>
          </a:p>
        </p:txBody>
      </p:sp>
      <p:sp>
        <p:nvSpPr>
          <p:cNvPr id="10" name="Oval 9"/>
          <p:cNvSpPr/>
          <p:nvPr/>
        </p:nvSpPr>
        <p:spPr>
          <a:xfrm>
            <a:off x="3422650" y="1622425"/>
            <a:ext cx="2319338" cy="231775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0" i="0" dirty="0">
              <a:solidFill>
                <a:srgbClr val="FFFFFF"/>
              </a:solidFill>
              <a:latin typeface="Arial" charset="0"/>
              <a:cs typeface="Arial" charset="0"/>
            </a:endParaRPr>
          </a:p>
        </p:txBody>
      </p:sp>
      <p:sp>
        <p:nvSpPr>
          <p:cNvPr id="11" name="Oval 10"/>
          <p:cNvSpPr/>
          <p:nvPr/>
        </p:nvSpPr>
        <p:spPr>
          <a:xfrm>
            <a:off x="763588" y="1622425"/>
            <a:ext cx="2319337" cy="2317750"/>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0" i="0" dirty="0">
              <a:solidFill>
                <a:srgbClr val="FFFFFF"/>
              </a:solidFill>
              <a:latin typeface="Arial" charset="0"/>
              <a:cs typeface="Arial" charset="0"/>
            </a:endParaRPr>
          </a:p>
        </p:txBody>
      </p:sp>
      <p:sp>
        <p:nvSpPr>
          <p:cNvPr id="2" name="Title 1"/>
          <p:cNvSpPr>
            <a:spLocks noGrp="1"/>
          </p:cNvSpPr>
          <p:nvPr>
            <p:ph type="title"/>
          </p:nvPr>
        </p:nvSpPr>
        <p:spPr/>
        <p:txBody>
          <a:bodyPr/>
          <a:lstStyle/>
          <a:p>
            <a:r>
              <a:rPr lang="en-US"/>
              <a:t>Click to edit Master title style</a:t>
            </a:r>
          </a:p>
        </p:txBody>
      </p:sp>
      <p:sp>
        <p:nvSpPr>
          <p:cNvPr id="17" name="Text Placeholder 17"/>
          <p:cNvSpPr>
            <a:spLocks noGrp="1"/>
          </p:cNvSpPr>
          <p:nvPr>
            <p:ph type="body" sz="quarter" idx="11"/>
          </p:nvPr>
        </p:nvSpPr>
        <p:spPr>
          <a:xfrm>
            <a:off x="777485" y="2800142"/>
            <a:ext cx="2292136" cy="603661"/>
          </a:xfrm>
          <a:prstGeom prst="rect">
            <a:avLst/>
          </a:prstGeom>
        </p:spPr>
        <p:txBody>
          <a:bodyPr lIns="91420" tIns="45710" rIns="91420" bIns="45710" anchor="ctr" anchorCtr="0">
            <a:noAutofit/>
          </a:bodyPr>
          <a:lstStyle>
            <a:lvl1pPr marL="0" indent="0" algn="ctr">
              <a:buNone/>
              <a:defRPr sz="2000" b="0" i="0" baseline="0">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8" name="Text Placeholder 17"/>
          <p:cNvSpPr>
            <a:spLocks noGrp="1"/>
          </p:cNvSpPr>
          <p:nvPr>
            <p:ph type="body" sz="quarter" idx="12"/>
          </p:nvPr>
        </p:nvSpPr>
        <p:spPr>
          <a:xfrm>
            <a:off x="3436444" y="2798195"/>
            <a:ext cx="2292136" cy="603661"/>
          </a:xfrm>
          <a:prstGeom prst="rect">
            <a:avLst/>
          </a:prstGeom>
        </p:spPr>
        <p:txBody>
          <a:bodyPr lIns="91420" tIns="45710" rIns="91420" bIns="45710" anchor="ctr" anchorCtr="0">
            <a:noAutofit/>
          </a:bodyPr>
          <a:lstStyle>
            <a:lvl1pPr marL="0" indent="0" algn="ctr">
              <a:buNone/>
              <a:defRPr sz="2000" b="0" i="0" baseline="0">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9" name="Text Placeholder 17"/>
          <p:cNvSpPr>
            <a:spLocks noGrp="1"/>
          </p:cNvSpPr>
          <p:nvPr>
            <p:ph type="body" sz="quarter" idx="13"/>
          </p:nvPr>
        </p:nvSpPr>
        <p:spPr>
          <a:xfrm>
            <a:off x="6098330" y="2798195"/>
            <a:ext cx="2292136" cy="603661"/>
          </a:xfrm>
          <a:prstGeom prst="rect">
            <a:avLst/>
          </a:prstGeom>
        </p:spPr>
        <p:txBody>
          <a:bodyPr lIns="91420" tIns="45710" rIns="91420" bIns="45710" anchor="ctr" anchorCtr="0">
            <a:noAutofit/>
          </a:bodyPr>
          <a:lstStyle>
            <a:lvl1pPr marL="0" indent="0" algn="ctr">
              <a:buNone/>
              <a:defRPr sz="2000" b="0" i="0" baseline="0">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4" name="Picture Placeholder 5"/>
          <p:cNvSpPr>
            <a:spLocks noGrp="1"/>
          </p:cNvSpPr>
          <p:nvPr>
            <p:ph type="pic" sz="quarter" idx="14"/>
          </p:nvPr>
        </p:nvSpPr>
        <p:spPr>
          <a:xfrm>
            <a:off x="1520825" y="2143029"/>
            <a:ext cx="788988" cy="788988"/>
          </a:xfrm>
          <a:prstGeom prst="rect">
            <a:avLst/>
          </a:prstGeom>
        </p:spPr>
        <p:txBody>
          <a:bodyPr vert="horz"/>
          <a:lstStyle>
            <a:lvl1pPr marL="0" indent="0" algn="ctr">
              <a:buNone/>
              <a:defRPr sz="1200" b="0" i="0">
                <a:solidFill>
                  <a:schemeClr val="bg1"/>
                </a:solidFill>
                <a:latin typeface="Arial" charset="0"/>
              </a:defRPr>
            </a:lvl1pPr>
          </a:lstStyle>
          <a:p>
            <a:pPr lvl="0"/>
            <a:r>
              <a:rPr lang="en-US" noProof="0" dirty="0"/>
              <a:t>Drag picture to placeholder or click icon to add</a:t>
            </a:r>
          </a:p>
        </p:txBody>
      </p:sp>
      <p:sp>
        <p:nvSpPr>
          <p:cNvPr id="16" name="Picture Placeholder 5"/>
          <p:cNvSpPr>
            <a:spLocks noGrp="1"/>
          </p:cNvSpPr>
          <p:nvPr>
            <p:ph type="pic" sz="quarter" idx="15"/>
          </p:nvPr>
        </p:nvSpPr>
        <p:spPr>
          <a:xfrm>
            <a:off x="4202870" y="2152809"/>
            <a:ext cx="788988" cy="788988"/>
          </a:xfrm>
          <a:prstGeom prst="rect">
            <a:avLst/>
          </a:prstGeom>
        </p:spPr>
        <p:txBody>
          <a:bodyPr vert="horz"/>
          <a:lstStyle>
            <a:lvl1pPr marL="0" indent="0" algn="ctr">
              <a:buNone/>
              <a:defRPr sz="1200" b="0" i="0">
                <a:solidFill>
                  <a:schemeClr val="bg1"/>
                </a:solidFill>
                <a:latin typeface="Arial" charset="0"/>
              </a:defRPr>
            </a:lvl1pPr>
          </a:lstStyle>
          <a:p>
            <a:pPr lvl="0"/>
            <a:r>
              <a:rPr lang="en-US" noProof="0" dirty="0"/>
              <a:t>Drag picture to placeholder or click icon to add</a:t>
            </a:r>
          </a:p>
        </p:txBody>
      </p:sp>
      <p:sp>
        <p:nvSpPr>
          <p:cNvPr id="21" name="Picture Placeholder 5"/>
          <p:cNvSpPr>
            <a:spLocks noGrp="1"/>
          </p:cNvSpPr>
          <p:nvPr>
            <p:ph type="pic" sz="quarter" idx="16"/>
          </p:nvPr>
        </p:nvSpPr>
        <p:spPr>
          <a:xfrm>
            <a:off x="6841860" y="2143029"/>
            <a:ext cx="788988" cy="788988"/>
          </a:xfrm>
          <a:prstGeom prst="rect">
            <a:avLst/>
          </a:prstGeom>
        </p:spPr>
        <p:txBody>
          <a:bodyPr vert="horz"/>
          <a:lstStyle>
            <a:lvl1pPr marL="0" indent="0" algn="ctr">
              <a:buNone/>
              <a:defRPr sz="1200" b="0" i="0">
                <a:solidFill>
                  <a:schemeClr val="bg1"/>
                </a:solidFill>
                <a:latin typeface="Arial" charset="0"/>
              </a:defRPr>
            </a:lvl1pPr>
          </a:lstStyle>
          <a:p>
            <a:pPr lvl="0"/>
            <a:r>
              <a:rPr lang="en-US" noProof="0" dirty="0"/>
              <a:t>Drag picture to placeholder or click icon to add</a:t>
            </a:r>
          </a:p>
        </p:txBody>
      </p:sp>
    </p:spTree>
    <p:extLst>
      <p:ext uri="{BB962C8B-B14F-4D97-AF65-F5344CB8AC3E}">
        <p14:creationId xmlns:p14="http://schemas.microsoft.com/office/powerpoint/2010/main" val="3223713308"/>
      </p:ext>
    </p:extLst>
  </p:cSld>
  <p:clrMapOvr>
    <a:masterClrMapping/>
  </p:clrMapOvr>
  <p:transition spd="slow">
    <p:wip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2" name="Oval 5"/>
          <p:cNvSpPr>
            <a:spLocks noChangeArrowheads="1"/>
          </p:cNvSpPr>
          <p:nvPr/>
        </p:nvSpPr>
        <p:spPr bwMode="auto">
          <a:xfrm>
            <a:off x="774700" y="1622425"/>
            <a:ext cx="2306638" cy="2306638"/>
          </a:xfrm>
          <a:prstGeom prst="ellipse">
            <a:avLst/>
          </a:prstGeom>
          <a:solidFill>
            <a:srgbClr val="000000">
              <a:alpha val="30196"/>
            </a:srgbClr>
          </a:solidFill>
          <a:ln>
            <a:noFill/>
          </a:ln>
          <a:extLst>
            <a:ext uri="{91240B29-F687-4f45-9708-019B960494DF}">
              <a14:hiddenLine xmlns:a14="http://schemas.microsoft.com/office/drawing/2010/main" xmlns="" w="25400" algn="ctr">
                <a:solidFill>
                  <a:srgbClr val="000000"/>
                </a:solidFill>
                <a:round/>
                <a:headEnd/>
                <a:tailEnd/>
              </a14:hiddenLine>
            </a:ext>
          </a:extLst>
        </p:spPr>
        <p:txBody>
          <a:bodyPr lIns="68577" tIns="34289" rIns="68577" bIns="34289"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defTabSz="914400" eaLnBrk="1" hangingPunct="1"/>
            <a:endParaRPr lang="en-US" altLang="en-US" b="0" i="0" dirty="0">
              <a:solidFill>
                <a:srgbClr val="FFFFFF"/>
              </a:solidFill>
              <a:latin typeface="Arial" charset="0"/>
              <a:cs typeface="+mn-cs"/>
            </a:endParaRPr>
          </a:p>
        </p:txBody>
      </p:sp>
      <p:sp>
        <p:nvSpPr>
          <p:cNvPr id="13" name="Oval 7"/>
          <p:cNvSpPr>
            <a:spLocks noChangeArrowheads="1"/>
          </p:cNvSpPr>
          <p:nvPr/>
        </p:nvSpPr>
        <p:spPr bwMode="auto">
          <a:xfrm>
            <a:off x="3422650" y="1622425"/>
            <a:ext cx="2306638" cy="2306638"/>
          </a:xfrm>
          <a:prstGeom prst="ellipse">
            <a:avLst/>
          </a:prstGeom>
          <a:solidFill>
            <a:srgbClr val="000000">
              <a:alpha val="30196"/>
            </a:srgbClr>
          </a:solidFill>
          <a:ln>
            <a:noFill/>
          </a:ln>
          <a:extLst>
            <a:ext uri="{91240B29-F687-4f45-9708-019B960494DF}">
              <a14:hiddenLine xmlns:a14="http://schemas.microsoft.com/office/drawing/2010/main" xmlns="" w="25400" algn="ctr">
                <a:solidFill>
                  <a:srgbClr val="000000"/>
                </a:solidFill>
                <a:round/>
                <a:headEnd/>
                <a:tailEnd/>
              </a14:hiddenLine>
            </a:ext>
          </a:extLst>
        </p:spPr>
        <p:txBody>
          <a:bodyPr lIns="68577" tIns="34289" rIns="68577" bIns="34289"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defTabSz="914400" eaLnBrk="1" hangingPunct="1"/>
            <a:endParaRPr lang="en-US" altLang="en-US" b="0" i="0" dirty="0">
              <a:solidFill>
                <a:srgbClr val="FFFFFF"/>
              </a:solidFill>
              <a:latin typeface="Arial" charset="0"/>
              <a:cs typeface="+mn-cs"/>
            </a:endParaRPr>
          </a:p>
        </p:txBody>
      </p:sp>
      <p:sp>
        <p:nvSpPr>
          <p:cNvPr id="14" name="Oval 8"/>
          <p:cNvSpPr>
            <a:spLocks noChangeArrowheads="1"/>
          </p:cNvSpPr>
          <p:nvPr/>
        </p:nvSpPr>
        <p:spPr bwMode="auto">
          <a:xfrm>
            <a:off x="6088063" y="1622425"/>
            <a:ext cx="2305050" cy="2306638"/>
          </a:xfrm>
          <a:prstGeom prst="ellipse">
            <a:avLst/>
          </a:prstGeom>
          <a:solidFill>
            <a:srgbClr val="000000">
              <a:alpha val="30196"/>
            </a:srgbClr>
          </a:solidFill>
          <a:ln>
            <a:noFill/>
          </a:ln>
          <a:extLst>
            <a:ext uri="{91240B29-F687-4f45-9708-019B960494DF}">
              <a14:hiddenLine xmlns:a14="http://schemas.microsoft.com/office/drawing/2010/main" xmlns="" w="25400" algn="ctr">
                <a:solidFill>
                  <a:srgbClr val="000000"/>
                </a:solidFill>
                <a:round/>
                <a:headEnd/>
                <a:tailEnd/>
              </a14:hiddenLine>
            </a:ext>
          </a:extLst>
        </p:spPr>
        <p:txBody>
          <a:bodyPr lIns="68577" tIns="34289" rIns="68577" bIns="34289"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defTabSz="914400" eaLnBrk="1" hangingPunct="1"/>
            <a:endParaRPr lang="en-US" altLang="en-US" b="0" i="0" dirty="0">
              <a:solidFill>
                <a:srgbClr val="FFFFFF"/>
              </a:solidFill>
              <a:latin typeface="Arial" charset="0"/>
              <a:cs typeface="+mn-cs"/>
            </a:endParaRPr>
          </a:p>
        </p:txBody>
      </p:sp>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lvl="0"/>
            <a:r>
              <a:rPr lang="en-US"/>
              <a:t>Click to edit Master title style</a:t>
            </a:r>
            <a:endParaRPr lang="en-GB" dirty="0"/>
          </a:p>
        </p:txBody>
      </p:sp>
      <p:sp>
        <p:nvSpPr>
          <p:cNvPr id="35" name="Picture Placeholder 25"/>
          <p:cNvSpPr>
            <a:spLocks noGrp="1"/>
          </p:cNvSpPr>
          <p:nvPr>
            <p:ph type="pic" sz="quarter" idx="10"/>
          </p:nvPr>
        </p:nvSpPr>
        <p:spPr>
          <a:xfrm>
            <a:off x="774965" y="1622395"/>
            <a:ext cx="2305968" cy="2305968"/>
          </a:xfrm>
          <a:prstGeom prst="ellipse">
            <a:avLst/>
          </a:prstGeom>
          <a:solidFill>
            <a:schemeClr val="bg1">
              <a:alpha val="30000"/>
            </a:schemeClr>
          </a:solidFill>
          <a:ln>
            <a:noFill/>
          </a:ln>
          <a:effectLst/>
        </p:spPr>
        <p:txBody>
          <a:bodyPr lIns="91424" tIns="45712" rIns="91424" bIns="45712" anchor="ctr" anchorCtr="0"/>
          <a:lstStyle>
            <a:lvl1pPr algn="l">
              <a:buFontTx/>
              <a:buNone/>
              <a:defRPr sz="1300" b="0" i="0" baseline="0">
                <a:solidFill>
                  <a:schemeClr val="tx1"/>
                </a:solidFill>
                <a:latin typeface="Arial" charset="0"/>
              </a:defRPr>
            </a:lvl1pPr>
          </a:lstStyle>
          <a:p>
            <a:pPr lvl="0"/>
            <a:r>
              <a:rPr lang="en-US" noProof="0" dirty="0"/>
              <a:t>Drag picture to placeholder or click icon to add</a:t>
            </a:r>
          </a:p>
        </p:txBody>
      </p:sp>
      <p:sp>
        <p:nvSpPr>
          <p:cNvPr id="37" name="Picture Placeholder 25"/>
          <p:cNvSpPr>
            <a:spLocks noGrp="1"/>
          </p:cNvSpPr>
          <p:nvPr>
            <p:ph type="pic" sz="quarter" idx="11"/>
          </p:nvPr>
        </p:nvSpPr>
        <p:spPr>
          <a:xfrm>
            <a:off x="3422986" y="1622395"/>
            <a:ext cx="2305968" cy="2305968"/>
          </a:xfrm>
          <a:prstGeom prst="ellipse">
            <a:avLst/>
          </a:prstGeom>
          <a:solidFill>
            <a:schemeClr val="bg1">
              <a:alpha val="30000"/>
            </a:schemeClr>
          </a:solidFill>
          <a:ln>
            <a:noFill/>
          </a:ln>
          <a:effectLst/>
        </p:spPr>
        <p:txBody>
          <a:bodyPr lIns="91424" tIns="45712" rIns="91424" bIns="45712" anchor="ctr" anchorCtr="0"/>
          <a:lstStyle>
            <a:lvl1pPr algn="l">
              <a:buFontTx/>
              <a:buNone/>
              <a:defRPr sz="1300" b="0" i="0">
                <a:solidFill>
                  <a:schemeClr val="tx1"/>
                </a:solidFill>
                <a:latin typeface="Arial" charset="0"/>
              </a:defRPr>
            </a:lvl1pPr>
          </a:lstStyle>
          <a:p>
            <a:pPr lvl="0"/>
            <a:r>
              <a:rPr lang="en-US" noProof="0" dirty="0"/>
              <a:t>Drag picture to placeholder or click icon to add</a:t>
            </a:r>
          </a:p>
        </p:txBody>
      </p:sp>
      <p:sp>
        <p:nvSpPr>
          <p:cNvPr id="39" name="Picture Placeholder 25"/>
          <p:cNvSpPr>
            <a:spLocks noGrp="1"/>
          </p:cNvSpPr>
          <p:nvPr>
            <p:ph type="pic" sz="quarter" idx="12"/>
          </p:nvPr>
        </p:nvSpPr>
        <p:spPr>
          <a:xfrm>
            <a:off x="6087503" y="1622395"/>
            <a:ext cx="2305968" cy="2305968"/>
          </a:xfrm>
          <a:prstGeom prst="ellipse">
            <a:avLst/>
          </a:prstGeom>
          <a:solidFill>
            <a:schemeClr val="bg1">
              <a:alpha val="30000"/>
            </a:schemeClr>
          </a:solidFill>
          <a:ln>
            <a:noFill/>
          </a:ln>
          <a:effectLst/>
        </p:spPr>
        <p:txBody>
          <a:bodyPr lIns="91424" tIns="45712" rIns="91424" bIns="45712" anchor="ctr" anchorCtr="0"/>
          <a:lstStyle>
            <a:lvl1pPr algn="l">
              <a:buFontTx/>
              <a:buNone/>
              <a:defRPr sz="1300" b="0" i="0">
                <a:solidFill>
                  <a:schemeClr val="tx1"/>
                </a:solidFill>
                <a:latin typeface="Arial" charset="0"/>
              </a:defRPr>
            </a:lvl1pPr>
          </a:lstStyle>
          <a:p>
            <a:pPr lvl="0"/>
            <a:r>
              <a:rPr lang="en-US" noProof="0" dirty="0"/>
              <a:t>Drag picture to placeholder or click icon to add</a:t>
            </a:r>
          </a:p>
        </p:txBody>
      </p:sp>
      <p:sp>
        <p:nvSpPr>
          <p:cNvPr id="9" name="Text Placeholder 17"/>
          <p:cNvSpPr>
            <a:spLocks noGrp="1"/>
          </p:cNvSpPr>
          <p:nvPr>
            <p:ph type="body" sz="quarter" idx="13"/>
          </p:nvPr>
        </p:nvSpPr>
        <p:spPr>
          <a:xfrm>
            <a:off x="788797" y="3873138"/>
            <a:ext cx="2292136" cy="603661"/>
          </a:xfrm>
          <a:prstGeom prst="rect">
            <a:avLst/>
          </a:prstGeom>
        </p:spPr>
        <p:txBody>
          <a:bodyPr lIns="91420" tIns="45710" rIns="91420" bIns="45710" anchor="ctr" anchorCtr="0">
            <a:noAutofit/>
          </a:bodyPr>
          <a:lstStyle>
            <a:lvl1pPr marL="0" indent="0" algn="ctr">
              <a:buNone/>
              <a:defRPr sz="2000" b="0" i="0" baseline="0">
                <a:solidFill>
                  <a:schemeClr val="tx1"/>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0" name="Text Placeholder 17"/>
          <p:cNvSpPr>
            <a:spLocks noGrp="1"/>
          </p:cNvSpPr>
          <p:nvPr>
            <p:ph type="body" sz="quarter" idx="14"/>
          </p:nvPr>
        </p:nvSpPr>
        <p:spPr>
          <a:xfrm>
            <a:off x="3436818" y="3871191"/>
            <a:ext cx="2292136" cy="603661"/>
          </a:xfrm>
          <a:prstGeom prst="rect">
            <a:avLst/>
          </a:prstGeom>
        </p:spPr>
        <p:txBody>
          <a:bodyPr lIns="91420" tIns="45710" rIns="91420" bIns="45710" anchor="ctr" anchorCtr="0">
            <a:noAutofit/>
          </a:bodyPr>
          <a:lstStyle>
            <a:lvl1pPr marL="0" indent="0" algn="ctr">
              <a:buNone/>
              <a:defRPr sz="2000" b="0" i="0" baseline="0">
                <a:solidFill>
                  <a:schemeClr val="tx1"/>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1" name="Text Placeholder 17"/>
          <p:cNvSpPr>
            <a:spLocks noGrp="1"/>
          </p:cNvSpPr>
          <p:nvPr>
            <p:ph type="body" sz="quarter" idx="15"/>
          </p:nvPr>
        </p:nvSpPr>
        <p:spPr>
          <a:xfrm>
            <a:off x="6101335" y="3871191"/>
            <a:ext cx="2292136" cy="603661"/>
          </a:xfrm>
          <a:prstGeom prst="rect">
            <a:avLst/>
          </a:prstGeom>
        </p:spPr>
        <p:txBody>
          <a:bodyPr lIns="91420" tIns="45710" rIns="91420" bIns="45710" anchor="ctr" anchorCtr="0">
            <a:noAutofit/>
          </a:bodyPr>
          <a:lstStyle>
            <a:lvl1pPr marL="0" indent="0" algn="ctr">
              <a:buNone/>
              <a:defRPr sz="2000" b="0" i="0" baseline="0">
                <a:solidFill>
                  <a:schemeClr val="tx1"/>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Tree>
    <p:extLst>
      <p:ext uri="{BB962C8B-B14F-4D97-AF65-F5344CB8AC3E}">
        <p14:creationId xmlns:p14="http://schemas.microsoft.com/office/powerpoint/2010/main" val="4125778952"/>
      </p:ext>
    </p:extLst>
  </p:cSld>
  <p:clrMapOvr>
    <a:masterClrMapping/>
  </p:clrMapOvr>
  <p:transition spd="slow">
    <p:wip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1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12" name="Oval 11"/>
          <p:cNvSpPr/>
          <p:nvPr userDrawn="1"/>
        </p:nvSpPr>
        <p:spPr>
          <a:xfrm>
            <a:off x="575610" y="2552550"/>
            <a:ext cx="698624" cy="698624"/>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solidFill>
                <a:srgbClr val="049FD9"/>
              </a:solidFill>
              <a:latin typeface="Arial" charset="0"/>
              <a:cs typeface="Arial" charset="0"/>
            </a:endParaRPr>
          </a:p>
        </p:txBody>
      </p:sp>
      <p:sp>
        <p:nvSpPr>
          <p:cNvPr id="15" name="Oval 14"/>
          <p:cNvSpPr/>
          <p:nvPr userDrawn="1"/>
        </p:nvSpPr>
        <p:spPr>
          <a:xfrm>
            <a:off x="575610" y="1426607"/>
            <a:ext cx="698624" cy="698624"/>
          </a:xfrm>
          <a:prstGeom prst="ellipse">
            <a:avLst/>
          </a:prstGeom>
          <a:noFill/>
          <a:ln w="19050">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22" name="Oval 21"/>
          <p:cNvSpPr/>
          <p:nvPr userDrawn="1"/>
        </p:nvSpPr>
        <p:spPr>
          <a:xfrm>
            <a:off x="575610" y="3653093"/>
            <a:ext cx="698624" cy="698624"/>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solidFill>
                <a:srgbClr val="049FD9"/>
              </a:solidFill>
              <a:latin typeface="Arial" charset="0"/>
              <a:cs typeface="Arial" charset="0"/>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7" name="Text Placeholder 17"/>
          <p:cNvSpPr>
            <a:spLocks noGrp="1"/>
          </p:cNvSpPr>
          <p:nvPr>
            <p:ph type="body" sz="quarter" idx="16" hasCustomPrompt="1"/>
          </p:nvPr>
        </p:nvSpPr>
        <p:spPr>
          <a:xfrm>
            <a:off x="575611" y="1425201"/>
            <a:ext cx="698624" cy="693381"/>
          </a:xfrm>
          <a:prstGeom prst="rect">
            <a:avLst/>
          </a:prstGeom>
        </p:spPr>
        <p:txBody>
          <a:bodyPr lIns="91420" tIns="45710" rIns="91420" bIns="45710" anchor="ctr" anchorCtr="0">
            <a:noAutofit/>
          </a:bodyPr>
          <a:lstStyle>
            <a:lvl1pPr marL="0" indent="0" algn="ctr">
              <a:buNone/>
              <a:defRPr sz="4000" b="0" i="0" baseline="0">
                <a:ln>
                  <a:solidFill>
                    <a:schemeClr val="bg2"/>
                  </a:solidFill>
                </a:ln>
                <a:solidFill>
                  <a:schemeClr val="bg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13" name="Text Placeholder 17"/>
          <p:cNvSpPr>
            <a:spLocks noGrp="1"/>
          </p:cNvSpPr>
          <p:nvPr>
            <p:ph type="body" sz="quarter" idx="17" hasCustomPrompt="1"/>
          </p:nvPr>
        </p:nvSpPr>
        <p:spPr>
          <a:xfrm>
            <a:off x="575610" y="2541687"/>
            <a:ext cx="698624" cy="693381"/>
          </a:xfrm>
          <a:prstGeom prst="rect">
            <a:avLst/>
          </a:prstGeom>
        </p:spPr>
        <p:txBody>
          <a:bodyPr lIns="91420" tIns="45710" rIns="91420" bIns="45710" anchor="ctr" anchorCtr="0">
            <a:noAutofit/>
          </a:bodyPr>
          <a:lstStyle>
            <a:lvl1pPr marL="0" indent="0" algn="ctr">
              <a:buNone/>
              <a:defRPr sz="4000" b="0" i="0" baseline="0">
                <a:ln>
                  <a:solidFill>
                    <a:schemeClr val="bg2"/>
                  </a:solidFill>
                </a:ln>
                <a:solidFill>
                  <a:schemeClr val="bg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14" name="Text Placeholder 17"/>
          <p:cNvSpPr>
            <a:spLocks noGrp="1"/>
          </p:cNvSpPr>
          <p:nvPr>
            <p:ph type="body" sz="quarter" idx="18" hasCustomPrompt="1"/>
          </p:nvPr>
        </p:nvSpPr>
        <p:spPr>
          <a:xfrm>
            <a:off x="575611" y="3658336"/>
            <a:ext cx="698624" cy="693381"/>
          </a:xfrm>
          <a:prstGeom prst="rect">
            <a:avLst/>
          </a:prstGeom>
        </p:spPr>
        <p:txBody>
          <a:bodyPr lIns="91420" tIns="45710" rIns="91420" bIns="45710" anchor="ctr" anchorCtr="0">
            <a:noAutofit/>
          </a:bodyPr>
          <a:lstStyle>
            <a:lvl1pPr marL="0" indent="0" algn="ctr">
              <a:buNone/>
              <a:defRPr sz="4000" b="0" i="0" baseline="0">
                <a:ln>
                  <a:solidFill>
                    <a:schemeClr val="bg2"/>
                  </a:solidFill>
                </a:ln>
                <a:solidFill>
                  <a:schemeClr val="bg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Tree>
    <p:extLst>
      <p:ext uri="{BB962C8B-B14F-4D97-AF65-F5344CB8AC3E}">
        <p14:creationId xmlns:p14="http://schemas.microsoft.com/office/powerpoint/2010/main" val="1119785167"/>
      </p:ext>
    </p:extLst>
  </p:cSld>
  <p:clrMapOvr>
    <a:masterClrMapping/>
  </p:clrMapOvr>
  <p:transition spd="slow">
    <p:wip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12" name="Oval 11"/>
          <p:cNvSpPr/>
          <p:nvPr userDrawn="1"/>
        </p:nvSpPr>
        <p:spPr>
          <a:xfrm>
            <a:off x="575610" y="2552550"/>
            <a:ext cx="698624" cy="698624"/>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solidFill>
                <a:srgbClr val="FFFFFF"/>
              </a:solidFill>
              <a:latin typeface="Arial" charset="0"/>
              <a:cs typeface="Arial" charset="0"/>
            </a:endParaRPr>
          </a:p>
        </p:txBody>
      </p:sp>
      <p:sp>
        <p:nvSpPr>
          <p:cNvPr id="15" name="Oval 14"/>
          <p:cNvSpPr/>
          <p:nvPr userDrawn="1"/>
        </p:nvSpPr>
        <p:spPr>
          <a:xfrm>
            <a:off x="575610" y="1426607"/>
            <a:ext cx="698624" cy="698624"/>
          </a:xfrm>
          <a:prstGeom prst="ellipse">
            <a:avLst/>
          </a:prstGeom>
          <a:solidFill>
            <a:schemeClr val="bg2"/>
          </a:solidFill>
          <a:ln w="19050">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FFFFFF"/>
              </a:solidFill>
              <a:latin typeface="Arial" charset="0"/>
              <a:cs typeface="Arial" charset="0"/>
            </a:endParaRPr>
          </a:p>
        </p:txBody>
      </p:sp>
      <p:sp>
        <p:nvSpPr>
          <p:cNvPr id="22" name="Oval 21"/>
          <p:cNvSpPr/>
          <p:nvPr userDrawn="1"/>
        </p:nvSpPr>
        <p:spPr>
          <a:xfrm>
            <a:off x="575610" y="3653093"/>
            <a:ext cx="698624" cy="698624"/>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solidFill>
                <a:srgbClr val="049FD9"/>
              </a:solidFill>
              <a:latin typeface="Arial" charset="0"/>
              <a:cs typeface="Arial" charset="0"/>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2689557389"/>
      </p:ext>
    </p:extLst>
  </p:cSld>
  <p:clrMapOvr>
    <a:masterClrMapping/>
  </p:clrMapOvr>
  <p:transition spd="slow">
    <p:wip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3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12" name="Oval 11"/>
          <p:cNvSpPr/>
          <p:nvPr userDrawn="1"/>
        </p:nvSpPr>
        <p:spPr>
          <a:xfrm>
            <a:off x="575611" y="1979318"/>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15" name="Oval 14"/>
          <p:cNvSpPr/>
          <p:nvPr userDrawn="1"/>
        </p:nvSpPr>
        <p:spPr>
          <a:xfrm>
            <a:off x="575610" y="1328927"/>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22" name="Oval 21"/>
          <p:cNvSpPr/>
          <p:nvPr userDrawn="1"/>
        </p:nvSpPr>
        <p:spPr>
          <a:xfrm>
            <a:off x="575611" y="2627446"/>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chemeClr val="bg2"/>
                  </a:solidFill>
                </a:ln>
                <a:solidFill>
                  <a:schemeClr val="bg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chemeClr val="bg2"/>
                  </a:solidFill>
                </a:ln>
                <a:solidFill>
                  <a:schemeClr val="bg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chemeClr val="bg2"/>
                  </a:solidFill>
                </a:ln>
                <a:solidFill>
                  <a:schemeClr val="bg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userDrawn="1"/>
        </p:nvSpPr>
        <p:spPr>
          <a:xfrm>
            <a:off x="575612" y="3274581"/>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chemeClr val="bg2"/>
                  </a:solidFill>
                </a:ln>
                <a:solidFill>
                  <a:schemeClr val="bg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userDrawn="1"/>
        </p:nvSpPr>
        <p:spPr>
          <a:xfrm>
            <a:off x="575613" y="3921716"/>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chemeClr val="bg2"/>
                  </a:solidFill>
                </a:ln>
                <a:solidFill>
                  <a:schemeClr val="bg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3764060415"/>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Title Slide-animated gradient">
    <p:bg>
      <p:bgPr>
        <a:gradFill>
          <a:gsLst>
            <a:gs pos="0">
              <a:schemeClr val="bg2"/>
            </a:gs>
            <a:gs pos="100000">
              <a:schemeClr val="accent1"/>
            </a:gs>
          </a:gsLst>
          <a:lin ang="5400000" scaled="0"/>
        </a:gradFill>
        <a:effectLst/>
      </p:bgPr>
    </p:bg>
    <p:spTree>
      <p:nvGrpSpPr>
        <p:cNvPr id="1" name=""/>
        <p:cNvGrpSpPr/>
        <p:nvPr/>
      </p:nvGrpSpPr>
      <p:grpSpPr>
        <a:xfrm>
          <a:off x="0" y="0"/>
          <a:ext cx="0" cy="0"/>
          <a:chOff x="0" y="0"/>
          <a:chExt cx="0" cy="0"/>
        </a:xfrm>
      </p:grpSpPr>
      <p:pic>
        <p:nvPicPr>
          <p:cNvPr id="7"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5450" y="323850"/>
            <a:ext cx="941388"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Subtitle 2"/>
          <p:cNvSpPr>
            <a:spLocks noGrp="1"/>
          </p:cNvSpPr>
          <p:nvPr>
            <p:ph type="subTitle" idx="1"/>
          </p:nvPr>
        </p:nvSpPr>
        <p:spPr>
          <a:xfrm>
            <a:off x="469496" y="3793198"/>
            <a:ext cx="8296421" cy="288131"/>
          </a:xfrm>
          <a:prstGeom prst="rect">
            <a:avLst/>
          </a:prstGeom>
        </p:spPr>
        <p:txBody>
          <a:bodyPr lIns="91420" tIns="45710" rIns="91420" bIns="45710" anchor="b" anchorCtr="0">
            <a:noAutofit/>
          </a:bodyPr>
          <a:lstStyle>
            <a:lvl1pPr marL="0" indent="0" algn="l">
              <a:buNone/>
              <a:defRPr sz="1400" b="0" i="0">
                <a:solidFill>
                  <a:srgbClr val="FFFFFE"/>
                </a:solidFill>
                <a:latin typeface="Arial" charset="0"/>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33195"/>
            <a:ext cx="8296421" cy="288131"/>
          </a:xfrm>
          <a:prstGeom prst="rect">
            <a:avLst/>
          </a:prstGeom>
        </p:spPr>
        <p:txBody>
          <a:bodyPr lIns="91420" tIns="45710" rIns="91420" bIns="45710"/>
          <a:lstStyle>
            <a:lvl1pPr marL="0" indent="0" algn="l">
              <a:buFontTx/>
              <a:buNone/>
              <a:defRPr lang="en-US" sz="1400" b="0" i="0" kern="1200" dirty="0" smtClean="0">
                <a:solidFill>
                  <a:srgbClr val="FFFFFE"/>
                </a:solidFill>
                <a:latin typeface="Arial" charset="0"/>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dirty="0"/>
              <a:t>Click to edit Master text styles</a:t>
            </a:r>
          </a:p>
        </p:txBody>
      </p:sp>
      <p:sp>
        <p:nvSpPr>
          <p:cNvPr id="18" name="Text Placeholder 40"/>
          <p:cNvSpPr>
            <a:spLocks noGrp="1"/>
          </p:cNvSpPr>
          <p:nvPr>
            <p:ph type="body" sz="quarter" idx="12"/>
          </p:nvPr>
        </p:nvSpPr>
        <p:spPr>
          <a:xfrm>
            <a:off x="469496" y="4273192"/>
            <a:ext cx="8296421" cy="288131"/>
          </a:xfrm>
          <a:prstGeom prst="rect">
            <a:avLst/>
          </a:prstGeom>
        </p:spPr>
        <p:txBody>
          <a:bodyPr lIns="91420" tIns="45710" rIns="91420" bIns="45710"/>
          <a:lstStyle>
            <a:lvl1pPr marL="0" indent="0" algn="l">
              <a:buFontTx/>
              <a:buNone/>
              <a:defRPr lang="en-US" sz="1400" b="0" i="0" kern="1200" dirty="0" smtClean="0">
                <a:solidFill>
                  <a:srgbClr val="FFFFFE"/>
                </a:solidFill>
                <a:latin typeface="Arial" charset="0"/>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dirty="0"/>
              <a:t>Click to edit Master text styles</a:t>
            </a:r>
          </a:p>
        </p:txBody>
      </p:sp>
      <p:sp>
        <p:nvSpPr>
          <p:cNvPr id="19" name="Text Placeholder 2"/>
          <p:cNvSpPr>
            <a:spLocks noGrp="1"/>
          </p:cNvSpPr>
          <p:nvPr>
            <p:ph type="body" sz="quarter" idx="13"/>
          </p:nvPr>
        </p:nvSpPr>
        <p:spPr>
          <a:xfrm>
            <a:off x="463292" y="3211463"/>
            <a:ext cx="8302625" cy="299001"/>
          </a:xfrm>
          <a:prstGeom prst="rect">
            <a:avLst/>
          </a:prstGeom>
        </p:spPr>
        <p:txBody>
          <a:bodyPr lIns="91420" tIns="45710" rIns="91420" bIns="45710"/>
          <a:lstStyle>
            <a:lvl1pPr marL="0" indent="0">
              <a:buFont typeface="Arial" panose="020B0604020202020204" pitchFamily="34" charset="0"/>
              <a:buNone/>
              <a:defRPr sz="2200" b="0" i="0" baseline="0">
                <a:solidFill>
                  <a:srgbClr val="FFFFFE"/>
                </a:solidFill>
                <a:latin typeface="Arial" charset="0"/>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639977"/>
            <a:ext cx="8340152" cy="644730"/>
          </a:xfrm>
          <a:prstGeom prst="rect">
            <a:avLst/>
          </a:prstGeom>
        </p:spPr>
        <p:txBody>
          <a:bodyPr anchor="b"/>
          <a:lstStyle>
            <a:lvl1pPr marL="0" indent="0" algn="l">
              <a:lnSpc>
                <a:spcPct val="90000"/>
              </a:lnSpc>
              <a:buFont typeface="Arial" panose="020B0604020202020204" pitchFamily="34" charset="0"/>
              <a:buNone/>
              <a:defRPr sz="5200" b="0" i="0" spc="0" baseline="0">
                <a:solidFill>
                  <a:srgbClr val="FFFFFE"/>
                </a:solidFill>
                <a:latin typeface="Arial" charset="0"/>
                <a:cs typeface="CiscoSans Thin"/>
              </a:defRPr>
            </a:lvl1pPr>
          </a:lstStyle>
          <a:p>
            <a:r>
              <a:rPr lang="en-US" dirty="0"/>
              <a:t>Click to edit Master title style</a:t>
            </a:r>
          </a:p>
        </p:txBody>
      </p:sp>
    </p:spTree>
    <p:extLst>
      <p:ext uri="{BB962C8B-B14F-4D97-AF65-F5344CB8AC3E}">
        <p14:creationId xmlns:p14="http://schemas.microsoft.com/office/powerpoint/2010/main" val="1667769978"/>
      </p:ext>
    </p:extLst>
  </p:cSld>
  <p:clrMapOvr>
    <a:masterClrMapping/>
  </p:clrMapOvr>
  <p:transition spd="slow">
    <p:wip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12" name="Oval 11"/>
          <p:cNvSpPr/>
          <p:nvPr userDrawn="1"/>
        </p:nvSpPr>
        <p:spPr>
          <a:xfrm>
            <a:off x="575611" y="1979318"/>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15" name="Oval 14"/>
          <p:cNvSpPr/>
          <p:nvPr userDrawn="1"/>
        </p:nvSpPr>
        <p:spPr>
          <a:xfrm>
            <a:off x="575610" y="1328927"/>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22" name="Oval 21"/>
          <p:cNvSpPr/>
          <p:nvPr userDrawn="1"/>
        </p:nvSpPr>
        <p:spPr>
          <a:xfrm>
            <a:off x="575611" y="2627446"/>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userDrawn="1"/>
        </p:nvSpPr>
        <p:spPr>
          <a:xfrm>
            <a:off x="575612" y="3274581"/>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userDrawn="1"/>
        </p:nvSpPr>
        <p:spPr>
          <a:xfrm>
            <a:off x="575613" y="3921716"/>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1102298388"/>
      </p:ext>
    </p:extLst>
  </p:cSld>
  <p:clrMapOvr>
    <a:masterClrMapping/>
  </p:clrMapOvr>
  <p:transition spd="slow">
    <p:wip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7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12" name="Oval 11"/>
          <p:cNvSpPr/>
          <p:nvPr userDrawn="1"/>
        </p:nvSpPr>
        <p:spPr>
          <a:xfrm>
            <a:off x="575611" y="1979318"/>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15" name="Oval 14"/>
          <p:cNvSpPr/>
          <p:nvPr userDrawn="1"/>
        </p:nvSpPr>
        <p:spPr>
          <a:xfrm>
            <a:off x="575610" y="1328927"/>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22" name="Oval 21"/>
          <p:cNvSpPr/>
          <p:nvPr userDrawn="1"/>
        </p:nvSpPr>
        <p:spPr>
          <a:xfrm>
            <a:off x="575611" y="2627446"/>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24"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6"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chemeClr val="accent5"/>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chemeClr val="accent5"/>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chemeClr val="accent5"/>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userDrawn="1"/>
        </p:nvSpPr>
        <p:spPr>
          <a:xfrm>
            <a:off x="575612" y="3274581"/>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14"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chemeClr val="accent5"/>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userDrawn="1"/>
        </p:nvSpPr>
        <p:spPr>
          <a:xfrm>
            <a:off x="575613" y="3921716"/>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18"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chemeClr val="accent5"/>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20" name="Oval 19"/>
          <p:cNvSpPr/>
          <p:nvPr userDrawn="1"/>
        </p:nvSpPr>
        <p:spPr>
          <a:xfrm>
            <a:off x="4414576" y="1983084"/>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21" name="Oval 20"/>
          <p:cNvSpPr/>
          <p:nvPr userDrawn="1"/>
        </p:nvSpPr>
        <p:spPr>
          <a:xfrm>
            <a:off x="4414575" y="1332693"/>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23" name="Oval 22"/>
          <p:cNvSpPr/>
          <p:nvPr userDrawn="1"/>
        </p:nvSpPr>
        <p:spPr>
          <a:xfrm>
            <a:off x="4414576" y="2631212"/>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3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3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3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3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rgbClr val="049FD9"/>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3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rgbClr val="049FD9"/>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3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rgbClr val="049FD9"/>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36" name="Oval 35"/>
          <p:cNvSpPr/>
          <p:nvPr userDrawn="1"/>
        </p:nvSpPr>
        <p:spPr>
          <a:xfrm>
            <a:off x="4414577" y="3278347"/>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3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3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rgbClr val="049FD9"/>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39" name="Oval 38"/>
          <p:cNvSpPr/>
          <p:nvPr userDrawn="1"/>
        </p:nvSpPr>
        <p:spPr>
          <a:xfrm>
            <a:off x="4414578" y="3925482"/>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4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rgbClr val="049FD9"/>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424067132"/>
      </p:ext>
    </p:extLst>
  </p:cSld>
  <p:clrMapOvr>
    <a:masterClrMapping/>
  </p:clrMapOvr>
  <p:transition spd="slow">
    <p:wip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42" name="Oval 41"/>
          <p:cNvSpPr/>
          <p:nvPr userDrawn="1"/>
        </p:nvSpPr>
        <p:spPr>
          <a:xfrm>
            <a:off x="575611" y="1979318"/>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43" name="Oval 42"/>
          <p:cNvSpPr/>
          <p:nvPr userDrawn="1"/>
        </p:nvSpPr>
        <p:spPr>
          <a:xfrm>
            <a:off x="575610" y="1328927"/>
            <a:ext cx="464815" cy="464815"/>
          </a:xfrm>
          <a:prstGeom prst="ellipse">
            <a:avLst/>
          </a:prstGeom>
          <a:solidFill>
            <a:schemeClr val="bg2"/>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FFFFFF"/>
              </a:solidFill>
              <a:latin typeface="Arial" charset="0"/>
              <a:cs typeface="Arial" charset="0"/>
            </a:endParaRPr>
          </a:p>
        </p:txBody>
      </p:sp>
      <p:sp>
        <p:nvSpPr>
          <p:cNvPr id="44" name="Oval 43"/>
          <p:cNvSpPr/>
          <p:nvPr userDrawn="1"/>
        </p:nvSpPr>
        <p:spPr>
          <a:xfrm>
            <a:off x="575611" y="2627446"/>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userDrawn="1"/>
        </p:nvSpPr>
        <p:spPr>
          <a:xfrm>
            <a:off x="575612" y="3274581"/>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userDrawn="1"/>
        </p:nvSpPr>
        <p:spPr>
          <a:xfrm>
            <a:off x="575613" y="3921716"/>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userDrawn="1"/>
        </p:nvSpPr>
        <p:spPr>
          <a:xfrm>
            <a:off x="4414576" y="1983084"/>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58" name="Oval 57"/>
          <p:cNvSpPr/>
          <p:nvPr userDrawn="1"/>
        </p:nvSpPr>
        <p:spPr>
          <a:xfrm>
            <a:off x="4414575" y="1332693"/>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59" name="Oval 58"/>
          <p:cNvSpPr/>
          <p:nvPr userDrawn="1"/>
        </p:nvSpPr>
        <p:spPr>
          <a:xfrm>
            <a:off x="4414576" y="2631212"/>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userDrawn="1"/>
        </p:nvSpPr>
        <p:spPr>
          <a:xfrm>
            <a:off x="4414577" y="3278347"/>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userDrawn="1"/>
        </p:nvSpPr>
        <p:spPr>
          <a:xfrm>
            <a:off x="4414578" y="3925482"/>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1637707620"/>
      </p:ext>
    </p:extLst>
  </p:cSld>
  <p:clrMapOvr>
    <a:masterClrMapping/>
  </p:clrMapOvr>
  <p:transition spd="slow">
    <p:wip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Text">
    <p:spTree>
      <p:nvGrpSpPr>
        <p:cNvPr id="1" name=""/>
        <p:cNvGrpSpPr/>
        <p:nvPr/>
      </p:nvGrpSpPr>
      <p:grpSpPr>
        <a:xfrm>
          <a:off x="0" y="0"/>
          <a:ext cx="0" cy="0"/>
          <a:chOff x="0" y="0"/>
          <a:chExt cx="0" cy="0"/>
        </a:xfrm>
      </p:grpSpPr>
      <p:pic>
        <p:nvPicPr>
          <p:cNvPr id="4"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4629150"/>
            <a:ext cx="733425"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Picture Placeholder 2"/>
          <p:cNvSpPr>
            <a:spLocks noGrp="1"/>
          </p:cNvSpPr>
          <p:nvPr>
            <p:ph type="pic" sz="quarter" idx="10"/>
          </p:nvPr>
        </p:nvSpPr>
        <p:spPr>
          <a:xfrm>
            <a:off x="0" y="0"/>
            <a:ext cx="9144000" cy="5143500"/>
          </a:xfrm>
          <a:prstGeom prst="rect">
            <a:avLst/>
          </a:prstGeom>
        </p:spPr>
        <p:txBody>
          <a:bodyPr vert="horz" lIns="91420" tIns="45710" rIns="91420" bIns="45710"/>
          <a:lstStyle>
            <a:lvl1pPr marL="0" indent="0" algn="ctr">
              <a:buNone/>
              <a:defRPr sz="2200" b="0" i="0" baseline="0">
                <a:solidFill>
                  <a:schemeClr val="tx2"/>
                </a:solidFill>
                <a:latin typeface="Arial" charset="0"/>
                <a:cs typeface="CiscoSans ExtraLight"/>
              </a:defRPr>
            </a:lvl1pPr>
          </a:lstStyle>
          <a:p>
            <a:pPr lvl="0"/>
            <a:r>
              <a:rPr lang="en-US" noProof="0" dirty="0"/>
              <a:t>Drag picture to placeholder or click icon to add</a:t>
            </a:r>
          </a:p>
        </p:txBody>
      </p:sp>
      <p:sp>
        <p:nvSpPr>
          <p:cNvPr id="6" name="Text Placeholder 2"/>
          <p:cNvSpPr>
            <a:spLocks noGrp="1"/>
          </p:cNvSpPr>
          <p:nvPr>
            <p:ph type="body" sz="quarter" idx="11"/>
          </p:nvPr>
        </p:nvSpPr>
        <p:spPr bwMode="auto">
          <a:xfrm>
            <a:off x="500063" y="3476647"/>
            <a:ext cx="8139112" cy="520655"/>
          </a:xfrm>
          <a:prstGeom prst="rect">
            <a:avLst/>
          </a:prstGeom>
          <a:solidFill>
            <a:schemeClr val="bg1">
              <a:alpha val="70000"/>
            </a:schemeClr>
          </a:solidFill>
          <a:extLst/>
        </p:spPr>
        <p:txBody>
          <a:bodyPr wrap="square" lIns="108000" tIns="0" rIns="91440" bIns="45720" numCol="1" anchor="ctr" anchorCtr="0" compatLnSpc="1">
            <a:prstTxWarp prst="textNoShape">
              <a:avLst/>
            </a:prstTxWarp>
            <a:spAutoFit/>
          </a:bodyPr>
          <a:lstStyle>
            <a:lvl1pPr marL="172800" indent="0">
              <a:lnSpc>
                <a:spcPts val="3680"/>
              </a:lnSpc>
              <a:spcBef>
                <a:spcPts val="0"/>
              </a:spcBef>
              <a:buNone/>
              <a:defRPr sz="2400" b="0" i="0">
                <a:solidFill>
                  <a:srgbClr val="58585B"/>
                </a:solidFill>
                <a:latin typeface="Arial" charset="0"/>
              </a:defRPr>
            </a:lvl1pPr>
          </a:lstStyle>
          <a:p>
            <a:pPr lvl="0"/>
            <a:r>
              <a:rPr lang="en-US" dirty="0"/>
              <a:t>Click to edit Master text styles</a:t>
            </a:r>
          </a:p>
        </p:txBody>
      </p:sp>
    </p:spTree>
    <p:extLst>
      <p:ext uri="{BB962C8B-B14F-4D97-AF65-F5344CB8AC3E}">
        <p14:creationId xmlns:p14="http://schemas.microsoft.com/office/powerpoint/2010/main" val="3765073722"/>
      </p:ext>
    </p:extLst>
  </p:cSld>
  <p:clrMapOvr>
    <a:masterClrMapping/>
  </p:clrMapOvr>
  <p:transition spd="med">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Half Page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308013" y="301037"/>
            <a:ext cx="8563172" cy="2542175"/>
          </a:xfrm>
          <a:prstGeom prst="rect">
            <a:avLst/>
          </a:prstGeom>
        </p:spPr>
        <p:txBody>
          <a:bodyPr vert="horz" lIns="91420" tIns="45710" rIns="91420" bIns="45710"/>
          <a:lstStyle>
            <a:lvl1pPr marL="0" indent="0" algn="ctr">
              <a:buNone/>
              <a:defRPr sz="2200" b="0" i="0" baseline="0">
                <a:solidFill>
                  <a:schemeClr val="tx2"/>
                </a:solidFill>
                <a:latin typeface="Arial" charset="0"/>
                <a:cs typeface="CiscoSans ExtraLight"/>
              </a:defRPr>
            </a:lvl1pPr>
          </a:lstStyle>
          <a:p>
            <a:pPr lvl="0"/>
            <a:r>
              <a:rPr lang="en-US" noProof="0" dirty="0"/>
              <a:t>Drag picture to placeholder or click icon to add</a:t>
            </a:r>
          </a:p>
        </p:txBody>
      </p:sp>
      <p:sp>
        <p:nvSpPr>
          <p:cNvPr id="4" name="Text Placeholder 3"/>
          <p:cNvSpPr>
            <a:spLocks noGrp="1"/>
          </p:cNvSpPr>
          <p:nvPr>
            <p:ph type="body" sz="quarter" idx="11"/>
          </p:nvPr>
        </p:nvSpPr>
        <p:spPr>
          <a:xfrm>
            <a:off x="448785" y="3054518"/>
            <a:ext cx="8364236" cy="564257"/>
          </a:xfrm>
          <a:prstGeom prst="rect">
            <a:avLst/>
          </a:prstGeom>
        </p:spPr>
        <p:txBody>
          <a:bodyPr vert="horz" wrap="square">
            <a:spAutoFit/>
          </a:bodyPr>
          <a:lstStyle>
            <a:lvl1pPr marL="0" indent="0">
              <a:buNone/>
              <a:defRPr sz="3200" b="0" i="0" baseline="0">
                <a:solidFill>
                  <a:srgbClr val="58585B"/>
                </a:solidFill>
                <a:latin typeface="Arial" charset="0"/>
              </a:defRPr>
            </a:lvl1pPr>
          </a:lstStyle>
          <a:p>
            <a:pPr lvl="0"/>
            <a:r>
              <a:rPr lang="en-US" dirty="0"/>
              <a:t>Click to edit Master text styles</a:t>
            </a:r>
          </a:p>
        </p:txBody>
      </p:sp>
    </p:spTree>
    <p:extLst>
      <p:ext uri="{BB962C8B-B14F-4D97-AF65-F5344CB8AC3E}">
        <p14:creationId xmlns:p14="http://schemas.microsoft.com/office/powerpoint/2010/main" val="2855971150"/>
      </p:ext>
    </p:extLst>
  </p:cSld>
  <p:clrMapOvr>
    <a:masterClrMapping/>
  </p:clrMapOvr>
  <p:transition spd="med">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preserve="1" userDrawn="1">
  <p:cSld name="Full bleed photo">
    <p:spTree>
      <p:nvGrpSpPr>
        <p:cNvPr id="1" name=""/>
        <p:cNvGrpSpPr/>
        <p:nvPr/>
      </p:nvGrpSpPr>
      <p:grpSpPr>
        <a:xfrm>
          <a:off x="0" y="0"/>
          <a:ext cx="0" cy="0"/>
          <a:chOff x="0" y="0"/>
          <a:chExt cx="0" cy="0"/>
        </a:xfrm>
      </p:grpSpPr>
      <p:pic>
        <p:nvPicPr>
          <p:cNvPr id="4"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4629150"/>
            <a:ext cx="733425"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Picture Placeholder 2"/>
          <p:cNvSpPr>
            <a:spLocks noGrp="1"/>
          </p:cNvSpPr>
          <p:nvPr>
            <p:ph type="pic" sz="quarter" idx="10"/>
          </p:nvPr>
        </p:nvSpPr>
        <p:spPr>
          <a:xfrm>
            <a:off x="0" y="0"/>
            <a:ext cx="9147348" cy="5143500"/>
          </a:xfrm>
          <a:prstGeom prst="rect">
            <a:avLst/>
          </a:prstGeom>
        </p:spPr>
        <p:txBody>
          <a:bodyPr vert="horz" lIns="91420" tIns="45710" rIns="91420" bIns="45710"/>
          <a:lstStyle>
            <a:lvl1pPr marL="0" indent="0" algn="ctr">
              <a:buNone/>
              <a:defRPr sz="2200" b="0" i="0" baseline="0">
                <a:solidFill>
                  <a:schemeClr val="tx2"/>
                </a:solidFill>
                <a:latin typeface="Arial" charset="0"/>
                <a:cs typeface="CiscoSans ExtraLight"/>
              </a:defRPr>
            </a:lvl1pPr>
          </a:lstStyle>
          <a:p>
            <a:pPr lvl="0"/>
            <a:r>
              <a:rPr lang="en-US" noProof="0" dirty="0"/>
              <a:t>Drag picture to placeholder or click icon to add</a:t>
            </a:r>
          </a:p>
        </p:txBody>
      </p:sp>
    </p:spTree>
    <p:extLst>
      <p:ext uri="{BB962C8B-B14F-4D97-AF65-F5344CB8AC3E}">
        <p14:creationId xmlns:p14="http://schemas.microsoft.com/office/powerpoint/2010/main" val="3532453429"/>
      </p:ext>
    </p:extLst>
  </p:cSld>
  <p:clrMapOvr>
    <a:masterClrMapping/>
  </p:clrMapOvr>
  <p:transition spd="med">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1_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308012" y="240631"/>
            <a:ext cx="8480388" cy="4266646"/>
          </a:xfrm>
          <a:prstGeom prst="rect">
            <a:avLst/>
          </a:prstGeom>
        </p:spPr>
        <p:txBody>
          <a:bodyPr vert="horz" lIns="91424" tIns="45712" rIns="91424" bIns="45712"/>
          <a:lstStyle>
            <a:lvl1pPr marL="0" indent="0" algn="ctr">
              <a:buNone/>
              <a:defRPr sz="1500" b="0" i="0" baseline="0">
                <a:solidFill>
                  <a:schemeClr val="tx2"/>
                </a:solidFill>
                <a:latin typeface="Arial" charset="0"/>
                <a:cs typeface="CiscoSans ExtraLight"/>
              </a:defRPr>
            </a:lvl1pPr>
          </a:lstStyle>
          <a:p>
            <a:pPr lvl="0"/>
            <a:r>
              <a:rPr lang="en-US" noProof="0" dirty="0"/>
              <a:t>Drag picture to placeholder or click icon to add</a:t>
            </a:r>
          </a:p>
        </p:txBody>
      </p:sp>
    </p:spTree>
    <p:extLst>
      <p:ext uri="{BB962C8B-B14F-4D97-AF65-F5344CB8AC3E}">
        <p14:creationId xmlns:p14="http://schemas.microsoft.com/office/powerpoint/2010/main" val="420483349"/>
      </p:ext>
    </p:extLst>
  </p:cSld>
  <p:clrMapOvr>
    <a:masterClrMapping/>
  </p:clrMapOvr>
  <p:transition spd="med">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p:cSld name="single photo with caption">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1892300" y="596900"/>
            <a:ext cx="5348288" cy="300355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fontAlgn="auto">
              <a:spcBef>
                <a:spcPts val="0"/>
              </a:spcBef>
              <a:spcAft>
                <a:spcPts val="0"/>
              </a:spcAft>
              <a:defRPr/>
            </a:pPr>
            <a:endParaRPr lang="en-US" b="0" i="0" dirty="0">
              <a:solidFill>
                <a:srgbClr val="FFFFFF"/>
              </a:solidFill>
              <a:latin typeface="Arial" charset="0"/>
            </a:endParaRPr>
          </a:p>
        </p:txBody>
      </p:sp>
      <p:sp>
        <p:nvSpPr>
          <p:cNvPr id="5" name="Rectangle 4"/>
          <p:cNvSpPr/>
          <p:nvPr/>
        </p:nvSpPr>
        <p:spPr>
          <a:xfrm>
            <a:off x="1892300" y="3595688"/>
            <a:ext cx="5346700" cy="747712"/>
          </a:xfrm>
          <a:prstGeom prst="rect">
            <a:avLst/>
          </a:prstGeom>
          <a:no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fontAlgn="auto">
              <a:spcBef>
                <a:spcPts val="0"/>
              </a:spcBef>
              <a:spcAft>
                <a:spcPts val="0"/>
              </a:spcAft>
              <a:defRPr/>
            </a:pPr>
            <a:endParaRPr lang="en-US" b="0" i="0" dirty="0">
              <a:solidFill>
                <a:srgbClr val="FFFFFF"/>
              </a:solidFill>
              <a:latin typeface="Arial" charset="0"/>
            </a:endParaRPr>
          </a:p>
        </p:txBody>
      </p:sp>
      <p:sp>
        <p:nvSpPr>
          <p:cNvPr id="26" name="Picture Placeholder 25"/>
          <p:cNvSpPr>
            <a:spLocks noGrp="1"/>
          </p:cNvSpPr>
          <p:nvPr>
            <p:ph type="pic" sz="quarter" idx="10"/>
          </p:nvPr>
        </p:nvSpPr>
        <p:spPr>
          <a:xfrm>
            <a:off x="1900238" y="596646"/>
            <a:ext cx="5329238" cy="3003804"/>
          </a:xfrm>
          <a:prstGeom prst="rect">
            <a:avLst/>
          </a:prstGeom>
          <a:solidFill>
            <a:schemeClr val="bg1">
              <a:alpha val="30000"/>
            </a:schemeClr>
          </a:solidFill>
          <a:ln>
            <a:solidFill>
              <a:srgbClr val="676767"/>
            </a:solidFill>
          </a:ln>
          <a:effectLst/>
        </p:spPr>
        <p:txBody>
          <a:bodyPr lIns="91424" tIns="45712" rIns="91424" bIns="45712" anchor="ctr" anchorCtr="0"/>
          <a:lstStyle>
            <a:lvl1pPr algn="ctr">
              <a:buFontTx/>
              <a:buNone/>
              <a:defRPr b="0" i="0">
                <a:solidFill>
                  <a:schemeClr val="tx1"/>
                </a:solidFill>
                <a:latin typeface="Arial" charset="0"/>
              </a:defRPr>
            </a:lvl1pPr>
          </a:lstStyle>
          <a:p>
            <a:pPr lvl="0"/>
            <a:r>
              <a:rPr lang="en-US" noProof="0" dirty="0"/>
              <a:t>Drag picture to placeholder or click icon to add</a:t>
            </a:r>
          </a:p>
        </p:txBody>
      </p:sp>
      <p:sp>
        <p:nvSpPr>
          <p:cNvPr id="11" name="Title 10"/>
          <p:cNvSpPr>
            <a:spLocks noGrp="1"/>
          </p:cNvSpPr>
          <p:nvPr>
            <p:ph type="title"/>
          </p:nvPr>
        </p:nvSpPr>
        <p:spPr>
          <a:xfrm>
            <a:off x="2065871" y="3655079"/>
            <a:ext cx="5074070" cy="628650"/>
          </a:xfrm>
        </p:spPr>
        <p:txBody>
          <a:bodyPr/>
          <a:lstStyle>
            <a:lvl1pPr>
              <a:defRPr sz="2000" b="0" i="0">
                <a:solidFill>
                  <a:srgbClr val="58585B"/>
                </a:solidFill>
                <a:latin typeface="Arial" charset="0"/>
              </a:defRPr>
            </a:lvl1pPr>
          </a:lstStyle>
          <a:p>
            <a:r>
              <a:rPr lang="en-US" dirty="0"/>
              <a:t>Click to edit Master title style</a:t>
            </a:r>
          </a:p>
        </p:txBody>
      </p:sp>
    </p:spTree>
    <p:extLst>
      <p:ext uri="{BB962C8B-B14F-4D97-AF65-F5344CB8AC3E}">
        <p14:creationId xmlns:p14="http://schemas.microsoft.com/office/powerpoint/2010/main" val="625204770"/>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p:cSld name="Small photo_top left">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549275" y="233363"/>
            <a:ext cx="3273425" cy="18446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fontAlgn="auto">
              <a:spcBef>
                <a:spcPts val="0"/>
              </a:spcBef>
              <a:spcAft>
                <a:spcPts val="0"/>
              </a:spcAft>
              <a:defRPr/>
            </a:pPr>
            <a:endParaRPr lang="en-US" b="0" i="0" dirty="0">
              <a:solidFill>
                <a:srgbClr val="FFFFFF"/>
              </a:solidFill>
              <a:latin typeface="Arial" charset="0"/>
            </a:endParaRPr>
          </a:p>
        </p:txBody>
      </p:sp>
      <p:sp>
        <p:nvSpPr>
          <p:cNvPr id="26" name="Picture Placeholder 25"/>
          <p:cNvSpPr>
            <a:spLocks noGrp="1"/>
          </p:cNvSpPr>
          <p:nvPr>
            <p:ph type="pic" sz="quarter" idx="10"/>
          </p:nvPr>
        </p:nvSpPr>
        <p:spPr>
          <a:xfrm>
            <a:off x="549991" y="233172"/>
            <a:ext cx="3273552" cy="1844802"/>
          </a:xfrm>
          <a:prstGeom prst="rect">
            <a:avLst/>
          </a:prstGeom>
          <a:solidFill>
            <a:schemeClr val="bg1">
              <a:alpha val="30000"/>
            </a:schemeClr>
          </a:solidFill>
          <a:ln>
            <a:solidFill>
              <a:srgbClr val="676767"/>
            </a:solidFill>
          </a:ln>
          <a:effectLst/>
        </p:spPr>
        <p:txBody>
          <a:bodyPr vert="horz" lIns="68577" tIns="34289" rIns="68577" bIns="34289" rtlCol="0" anchor="ctr" anchorCtr="0">
            <a:normAutofit/>
          </a:bodyPr>
          <a:lstStyle>
            <a:lvl1pPr marL="0" indent="0" algn="ctr" defTabSz="685777"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1"/>
                </a:solidFill>
                <a:latin typeface="Arial" charset="0"/>
                <a:ea typeface="+mn-ea"/>
                <a:cs typeface="+mn-cs"/>
              </a:defRPr>
            </a:lvl1pPr>
          </a:lstStyle>
          <a:p>
            <a:pPr lvl="0"/>
            <a:r>
              <a:rPr lang="en-US" noProof="0" dirty="0"/>
              <a:t>Drag picture to placeholder or click icon to add</a:t>
            </a:r>
          </a:p>
        </p:txBody>
      </p:sp>
      <p:sp>
        <p:nvSpPr>
          <p:cNvPr id="9" name="Title 8"/>
          <p:cNvSpPr>
            <a:spLocks noGrp="1"/>
          </p:cNvSpPr>
          <p:nvPr>
            <p:ph type="title"/>
          </p:nvPr>
        </p:nvSpPr>
        <p:spPr>
          <a:xfrm>
            <a:off x="430935" y="2480693"/>
            <a:ext cx="6729865" cy="1614419"/>
          </a:xfrm>
        </p:spPr>
        <p:txBody>
          <a:bodyPr>
            <a:noAutofit/>
          </a:bodyPr>
          <a:lstStyle>
            <a:lvl1pPr marL="0" marR="0" indent="0" algn="l" defTabSz="685777" rtl="0" eaLnBrk="1" fontAlgn="auto" latinLnBrk="0" hangingPunct="1">
              <a:lnSpc>
                <a:spcPct val="80000"/>
              </a:lnSpc>
              <a:spcBef>
                <a:spcPct val="0"/>
              </a:spcBef>
              <a:spcAft>
                <a:spcPts val="0"/>
              </a:spcAft>
              <a:buClrTx/>
              <a:buSzTx/>
              <a:buFontTx/>
              <a:buNone/>
              <a:tabLst/>
              <a:defRPr sz="4500" b="0" i="0">
                <a:solidFill>
                  <a:srgbClr val="58585B"/>
                </a:solidFill>
                <a:latin typeface="Arial" charset="0"/>
              </a:defRPr>
            </a:lvl1pPr>
          </a:lstStyle>
          <a:p>
            <a:r>
              <a:rPr lang="en-US" dirty="0"/>
              <a:t>Click to edit Master title style</a:t>
            </a:r>
          </a:p>
        </p:txBody>
      </p:sp>
    </p:spTree>
    <p:extLst>
      <p:ext uri="{BB962C8B-B14F-4D97-AF65-F5344CB8AC3E}">
        <p14:creationId xmlns:p14="http://schemas.microsoft.com/office/powerpoint/2010/main" val="4000947590"/>
      </p:ext>
    </p:extLst>
  </p:cSld>
  <p:clrMapOvr>
    <a:overrideClrMapping bg1="dk1" tx1="lt1" bg2="dk2" tx2="lt2" accent1="accent1" accent2="accent2" accent3="accent3" accent4="accent4" accent5="accent5" accent6="accent6" hlink="hlink" folHlink="folHlink"/>
  </p:clrMapOvr>
  <p:transition spd="slow">
    <p:wip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p:cSld name="Portrait photo_right side">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4992688" y="546100"/>
            <a:ext cx="3630612" cy="387032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fontAlgn="auto">
              <a:spcBef>
                <a:spcPts val="0"/>
              </a:spcBef>
              <a:spcAft>
                <a:spcPts val="0"/>
              </a:spcAft>
              <a:defRPr/>
            </a:pPr>
            <a:endParaRPr lang="en-US" b="0" i="0" dirty="0">
              <a:solidFill>
                <a:srgbClr val="FFFFFF"/>
              </a:solidFill>
              <a:latin typeface="Arial" charset="0"/>
            </a:endParaRPr>
          </a:p>
        </p:txBody>
      </p:sp>
      <p:sp>
        <p:nvSpPr>
          <p:cNvPr id="26" name="Picture Placeholder 25"/>
          <p:cNvSpPr>
            <a:spLocks noGrp="1"/>
          </p:cNvSpPr>
          <p:nvPr>
            <p:ph type="pic" sz="quarter" idx="10"/>
          </p:nvPr>
        </p:nvSpPr>
        <p:spPr>
          <a:xfrm>
            <a:off x="4992624" y="546734"/>
            <a:ext cx="3630168" cy="3869818"/>
          </a:xfrm>
          <a:prstGeom prst="rect">
            <a:avLst/>
          </a:prstGeom>
          <a:solidFill>
            <a:schemeClr val="bg1">
              <a:alpha val="30000"/>
            </a:schemeClr>
          </a:solidFill>
          <a:ln>
            <a:solidFill>
              <a:srgbClr val="2968AF"/>
            </a:solidFill>
          </a:ln>
          <a:effectLst/>
        </p:spPr>
        <p:txBody>
          <a:bodyPr lIns="91424" tIns="45712" rIns="91424" bIns="45712" anchor="ctr" anchorCtr="0"/>
          <a:lstStyle>
            <a:lvl1pPr algn="ctr">
              <a:buFontTx/>
              <a:buNone/>
              <a:defRPr b="0" i="0">
                <a:solidFill>
                  <a:schemeClr val="tx1"/>
                </a:solidFill>
                <a:latin typeface="Arial" charset="0"/>
              </a:defRPr>
            </a:lvl1pPr>
          </a:lstStyle>
          <a:p>
            <a:pPr lvl="0"/>
            <a:r>
              <a:rPr lang="en-US" noProof="0" dirty="0"/>
              <a:t>Drag picture to placeholder or click icon to add</a:t>
            </a:r>
          </a:p>
        </p:txBody>
      </p:sp>
      <p:sp>
        <p:nvSpPr>
          <p:cNvPr id="9" name="Title 8"/>
          <p:cNvSpPr>
            <a:spLocks noGrp="1"/>
          </p:cNvSpPr>
          <p:nvPr>
            <p:ph type="title"/>
          </p:nvPr>
        </p:nvSpPr>
        <p:spPr>
          <a:xfrm>
            <a:off x="437669" y="546734"/>
            <a:ext cx="4349918" cy="813985"/>
          </a:xfrm>
        </p:spPr>
        <p:txBody>
          <a:bodyPr wrap="none" anchor="t">
            <a:noAutofit/>
          </a:bodyPr>
          <a:lstStyle>
            <a:lvl1pPr>
              <a:lnSpc>
                <a:spcPct val="90000"/>
              </a:lnSpc>
              <a:defRPr sz="2500" b="0" i="0">
                <a:solidFill>
                  <a:srgbClr val="58585B"/>
                </a:solidFill>
                <a:latin typeface="Arial" charset="0"/>
              </a:defRPr>
            </a:lvl1pPr>
          </a:lstStyle>
          <a:p>
            <a:r>
              <a:rPr lang="en-US" dirty="0"/>
              <a:t>Click to edit Master title style</a:t>
            </a:r>
          </a:p>
        </p:txBody>
      </p:sp>
    </p:spTree>
    <p:extLst>
      <p:ext uri="{BB962C8B-B14F-4D97-AF65-F5344CB8AC3E}">
        <p14:creationId xmlns:p14="http://schemas.microsoft.com/office/powerpoint/2010/main" val="3316419101"/>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9915" y="3209550"/>
            <a:ext cx="4684867" cy="288131"/>
          </a:xfrm>
          <a:prstGeom prst="rect">
            <a:avLst/>
          </a:prstGeom>
        </p:spPr>
        <p:txBody>
          <a:bodyPr vert="horz" lIns="68574" tIns="34288" rIns="68574" bIns="34288" rtlCol="0">
            <a:noAutofit/>
          </a:bodyPr>
          <a:lstStyle>
            <a:lvl1pPr marL="0" indent="0" algn="l" defTabSz="685748" rtl="0" eaLnBrk="1" latinLnBrk="0" hangingPunct="1">
              <a:lnSpc>
                <a:spcPct val="95000"/>
              </a:lnSpc>
              <a:spcBef>
                <a:spcPts val="1080"/>
              </a:spcBef>
              <a:buClr>
                <a:srgbClr val="92D050"/>
              </a:buClr>
              <a:buSzPct val="90000"/>
              <a:buFont typeface="Arial" pitchFamily="34" charset="0"/>
              <a:buNone/>
              <a:tabLst/>
              <a:defRPr lang="en-US" sz="1800" b="0" i="0" kern="1200" baseline="0" dirty="0">
                <a:solidFill>
                  <a:schemeClr val="tx1"/>
                </a:solidFill>
                <a:latin typeface="Arial" charset="0"/>
                <a:ea typeface="+mn-ea"/>
                <a:cs typeface="+mn-cs"/>
              </a:defRPr>
            </a:lvl1pPr>
            <a:lvl2pPr marL="342871" indent="0" algn="ctr">
              <a:buNone/>
              <a:defRPr>
                <a:solidFill>
                  <a:schemeClr val="tx1">
                    <a:tint val="75000"/>
                  </a:schemeClr>
                </a:solidFill>
              </a:defRPr>
            </a:lvl2pPr>
            <a:lvl3pPr marL="685748" indent="0" algn="ctr">
              <a:buNone/>
              <a:defRPr>
                <a:solidFill>
                  <a:schemeClr val="tx1">
                    <a:tint val="75000"/>
                  </a:schemeClr>
                </a:solidFill>
              </a:defRPr>
            </a:lvl3pPr>
            <a:lvl4pPr marL="1028622" indent="0" algn="ctr">
              <a:buNone/>
              <a:defRPr>
                <a:solidFill>
                  <a:schemeClr val="tx1">
                    <a:tint val="75000"/>
                  </a:schemeClr>
                </a:solidFill>
              </a:defRPr>
            </a:lvl4pPr>
            <a:lvl5pPr marL="1371498" indent="0" algn="ctr">
              <a:buNone/>
              <a:defRPr>
                <a:solidFill>
                  <a:schemeClr val="tx1">
                    <a:tint val="75000"/>
                  </a:schemeClr>
                </a:solidFill>
              </a:defRPr>
            </a:lvl5pPr>
            <a:lvl6pPr marL="1714369" indent="0" algn="ctr">
              <a:buNone/>
              <a:defRPr>
                <a:solidFill>
                  <a:schemeClr val="tx1">
                    <a:tint val="75000"/>
                  </a:schemeClr>
                </a:solidFill>
              </a:defRPr>
            </a:lvl6pPr>
            <a:lvl7pPr marL="2057246" indent="0" algn="ctr">
              <a:buNone/>
              <a:defRPr>
                <a:solidFill>
                  <a:schemeClr val="tx1">
                    <a:tint val="75000"/>
                  </a:schemeClr>
                </a:solidFill>
              </a:defRPr>
            </a:lvl7pPr>
            <a:lvl8pPr marL="2400120" indent="0" algn="ctr">
              <a:buNone/>
              <a:defRPr>
                <a:solidFill>
                  <a:schemeClr val="tx1">
                    <a:tint val="75000"/>
                  </a:schemeClr>
                </a:solidFill>
              </a:defRPr>
            </a:lvl8pPr>
            <a:lvl9pPr marL="2742996" indent="0" algn="ctr">
              <a:buNone/>
              <a:defRPr>
                <a:solidFill>
                  <a:schemeClr val="tx1">
                    <a:tint val="75000"/>
                  </a:schemeClr>
                </a:solidFill>
              </a:defRPr>
            </a:lvl9pPr>
          </a:lstStyle>
          <a:p>
            <a:pPr lvl="0"/>
            <a:r>
              <a:rPr lang="en-US" dirty="0"/>
              <a:t>Click to edit Master subtitle style</a:t>
            </a:r>
          </a:p>
        </p:txBody>
      </p:sp>
      <p:sp>
        <p:nvSpPr>
          <p:cNvPr id="2" name="Title 1"/>
          <p:cNvSpPr>
            <a:spLocks noGrp="1"/>
          </p:cNvSpPr>
          <p:nvPr>
            <p:ph type="ctrTitle"/>
          </p:nvPr>
        </p:nvSpPr>
        <p:spPr>
          <a:xfrm>
            <a:off x="459525" y="2462027"/>
            <a:ext cx="4712557" cy="766763"/>
          </a:xfrm>
        </p:spPr>
        <p:txBody>
          <a:bodyPr lIns="61715" tIns="34288" rIns="61715" bIns="34288" rtlCol="0" anchor="b">
            <a:noAutofit/>
          </a:bodyPr>
          <a:lstStyle>
            <a:lvl1pPr marL="0" indent="0" algn="l" defTabSz="685748" rtl="0" eaLnBrk="1" latinLnBrk="0" hangingPunct="1">
              <a:lnSpc>
                <a:spcPct val="80000"/>
              </a:lnSpc>
              <a:spcBef>
                <a:spcPct val="0"/>
              </a:spcBef>
              <a:buClr>
                <a:schemeClr val="tx1"/>
              </a:buClr>
              <a:buFont typeface="Ciscolight" pitchFamily="2" charset="0"/>
              <a:buNone/>
              <a:defRPr lang="en-US" sz="5200" b="0" i="0" kern="1200" spc="0" baseline="0" dirty="0">
                <a:solidFill>
                  <a:schemeClr val="accent1"/>
                </a:solidFill>
                <a:latin typeface="Arial" charset="0"/>
                <a:ea typeface="+mj-ea"/>
                <a:cs typeface="+mj-cs"/>
              </a:defRPr>
            </a:lvl1pPr>
          </a:lstStyle>
          <a:p>
            <a:r>
              <a:rPr lang="en-US" dirty="0"/>
              <a:t>Click to edit Master title style</a:t>
            </a:r>
          </a:p>
        </p:txBody>
      </p:sp>
      <p:sp>
        <p:nvSpPr>
          <p:cNvPr id="31" name="Picture Placeholder 30"/>
          <p:cNvSpPr>
            <a:spLocks noGrp="1"/>
          </p:cNvSpPr>
          <p:nvPr>
            <p:ph type="pic" sz="quarter" idx="10"/>
          </p:nvPr>
        </p:nvSpPr>
        <p:spPr>
          <a:xfrm>
            <a:off x="5540381" y="1438276"/>
            <a:ext cx="2676525" cy="2166938"/>
          </a:xfrm>
          <a:prstGeom prst="rect">
            <a:avLst/>
          </a:prstGeom>
        </p:spPr>
        <p:txBody>
          <a:bodyPr lIns="91420" tIns="45710" rIns="91420" bIns="45710" anchor="ctr" anchorCtr="1"/>
          <a:lstStyle>
            <a:lvl1pPr marL="0" indent="0" algn="ctr">
              <a:buNone/>
              <a:defRPr b="0" i="0">
                <a:solidFill>
                  <a:schemeClr val="tx1"/>
                </a:solidFill>
                <a:latin typeface="Arial" charset="0"/>
              </a:defRPr>
            </a:lvl1pPr>
          </a:lstStyle>
          <a:p>
            <a:pPr lvl="0"/>
            <a:r>
              <a:rPr lang="en-US" noProof="0" dirty="0"/>
              <a:t>Drag picture to placeholder or click icon to add</a:t>
            </a:r>
          </a:p>
        </p:txBody>
      </p:sp>
    </p:spTree>
    <p:extLst>
      <p:ext uri="{BB962C8B-B14F-4D97-AF65-F5344CB8AC3E}">
        <p14:creationId xmlns:p14="http://schemas.microsoft.com/office/powerpoint/2010/main" val="1710637604"/>
      </p:ext>
    </p:extLst>
  </p:cSld>
  <p:clrMapOvr>
    <a:masterClrMapping/>
  </p:clrMapOvr>
  <p:transition spd="slow">
    <p:wip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preserve="1">
  <p:cSld name="Multiple photo">
    <p:bg>
      <p:bgPr>
        <a:solidFill>
          <a:schemeClr val="tx1"/>
        </a:solidFill>
        <a:effectLst/>
      </p:bgPr>
    </p:bg>
    <p:spTree>
      <p:nvGrpSpPr>
        <p:cNvPr id="1" name=""/>
        <p:cNvGrpSpPr/>
        <p:nvPr/>
      </p:nvGrpSpPr>
      <p:grpSpPr>
        <a:xfrm>
          <a:off x="0" y="0"/>
          <a:ext cx="0" cy="0"/>
          <a:chOff x="0" y="0"/>
          <a:chExt cx="0" cy="0"/>
        </a:xfrm>
      </p:grpSpPr>
      <p:sp>
        <p:nvSpPr>
          <p:cNvPr id="9" name="Rectangle 8"/>
          <p:cNvSpPr/>
          <p:nvPr/>
        </p:nvSpPr>
        <p:spPr>
          <a:xfrm>
            <a:off x="3668713" y="233363"/>
            <a:ext cx="3268662" cy="1995487"/>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solidFill>
                <a:srgbClr val="FFFFFF"/>
              </a:solidFill>
              <a:latin typeface="CiscoSans"/>
              <a:cs typeface="CiscoSans"/>
            </a:endParaRPr>
          </a:p>
        </p:txBody>
      </p:sp>
      <p:sp>
        <p:nvSpPr>
          <p:cNvPr id="10" name="Rectangle 9"/>
          <p:cNvSpPr/>
          <p:nvPr/>
        </p:nvSpPr>
        <p:spPr>
          <a:xfrm>
            <a:off x="334963" y="233363"/>
            <a:ext cx="3287712" cy="1995487"/>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solidFill>
                <a:srgbClr val="FFFFFF"/>
              </a:solidFill>
              <a:latin typeface="CiscoSans"/>
              <a:cs typeface="CiscoSans"/>
            </a:endParaRPr>
          </a:p>
        </p:txBody>
      </p:sp>
      <p:sp>
        <p:nvSpPr>
          <p:cNvPr id="11" name="Rectangle 10"/>
          <p:cNvSpPr/>
          <p:nvPr/>
        </p:nvSpPr>
        <p:spPr>
          <a:xfrm>
            <a:off x="6980238" y="233363"/>
            <a:ext cx="1838325" cy="9810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solidFill>
                <a:srgbClr val="FFFFFF"/>
              </a:solidFill>
              <a:latin typeface="CiscoSans"/>
              <a:cs typeface="CiscoSans"/>
            </a:endParaRPr>
          </a:p>
        </p:txBody>
      </p:sp>
      <p:sp>
        <p:nvSpPr>
          <p:cNvPr id="12" name="Rectangle 11"/>
          <p:cNvSpPr/>
          <p:nvPr/>
        </p:nvSpPr>
        <p:spPr>
          <a:xfrm>
            <a:off x="334963" y="2271713"/>
            <a:ext cx="2522537" cy="25939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solidFill>
                <a:srgbClr val="FFFFFF"/>
              </a:solidFill>
              <a:latin typeface="CiscoSans"/>
              <a:cs typeface="CiscoSans"/>
            </a:endParaRPr>
          </a:p>
        </p:txBody>
      </p:sp>
      <p:sp>
        <p:nvSpPr>
          <p:cNvPr id="13" name="Rectangle 12"/>
          <p:cNvSpPr/>
          <p:nvPr/>
        </p:nvSpPr>
        <p:spPr>
          <a:xfrm>
            <a:off x="2911475" y="2271713"/>
            <a:ext cx="4025900" cy="25939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solidFill>
                <a:srgbClr val="FFFFFF"/>
              </a:solidFill>
              <a:latin typeface="CiscoSans"/>
              <a:cs typeface="CiscoSans"/>
            </a:endParaRPr>
          </a:p>
        </p:txBody>
      </p:sp>
      <p:sp>
        <p:nvSpPr>
          <p:cNvPr id="14" name="Rectangle 13"/>
          <p:cNvSpPr/>
          <p:nvPr/>
        </p:nvSpPr>
        <p:spPr>
          <a:xfrm>
            <a:off x="6980238" y="1262063"/>
            <a:ext cx="1838325" cy="258286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solidFill>
                <a:srgbClr val="FFFFFF"/>
              </a:solidFill>
              <a:latin typeface="CiscoSans"/>
              <a:cs typeface="CiscoSans"/>
            </a:endParaRPr>
          </a:p>
        </p:txBody>
      </p:sp>
      <p:sp>
        <p:nvSpPr>
          <p:cNvPr id="15" name="Rectangle 14"/>
          <p:cNvSpPr/>
          <p:nvPr/>
        </p:nvSpPr>
        <p:spPr>
          <a:xfrm>
            <a:off x="6980238" y="3887788"/>
            <a:ext cx="1838325" cy="9779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solidFill>
                <a:srgbClr val="FFFFFF"/>
              </a:solidFill>
              <a:latin typeface="CiscoSans"/>
              <a:cs typeface="CiscoSans"/>
            </a:endParaRPr>
          </a:p>
        </p:txBody>
      </p:sp>
      <p:sp>
        <p:nvSpPr>
          <p:cNvPr id="49" name="Picture Placeholder 25"/>
          <p:cNvSpPr>
            <a:spLocks noGrp="1"/>
          </p:cNvSpPr>
          <p:nvPr>
            <p:ph type="pic" sz="quarter" idx="11"/>
          </p:nvPr>
        </p:nvSpPr>
        <p:spPr>
          <a:xfrm>
            <a:off x="3668995" y="233363"/>
            <a:ext cx="3267861" cy="1995489"/>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baseline="0" dirty="0">
                <a:solidFill>
                  <a:schemeClr val="tx1"/>
                </a:solidFill>
                <a:latin typeface="Arial" charset="0"/>
                <a:ea typeface="+mn-ea"/>
                <a:cs typeface="Broadway" panose="04040905080B02020502" pitchFamily="82" charset="0"/>
              </a:defRPr>
            </a:lvl1pPr>
          </a:lstStyle>
          <a:p>
            <a:pPr lvl="0"/>
            <a:r>
              <a:rPr lang="en-US" noProof="0" dirty="0"/>
              <a:t>Drag picture to placeholder or click icon to add</a:t>
            </a:r>
          </a:p>
        </p:txBody>
      </p:sp>
      <p:sp>
        <p:nvSpPr>
          <p:cNvPr id="26" name="Picture Placeholder 25"/>
          <p:cNvSpPr>
            <a:spLocks noGrp="1"/>
          </p:cNvSpPr>
          <p:nvPr>
            <p:ph type="pic" sz="quarter" idx="10"/>
          </p:nvPr>
        </p:nvSpPr>
        <p:spPr>
          <a:xfrm>
            <a:off x="320828" y="233363"/>
            <a:ext cx="3302001" cy="1995489"/>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1"/>
                </a:solidFill>
                <a:latin typeface="Arial" charset="0"/>
                <a:ea typeface="+mn-ea"/>
                <a:cs typeface="Broadway" panose="04040905080B02020502" pitchFamily="82" charset="0"/>
              </a:defRPr>
            </a:lvl1pPr>
          </a:lstStyle>
          <a:p>
            <a:pPr lvl="0"/>
            <a:r>
              <a:rPr lang="en-US" noProof="0" dirty="0"/>
              <a:t>Drag picture to placeholder or click icon to add</a:t>
            </a:r>
          </a:p>
        </p:txBody>
      </p:sp>
      <p:sp>
        <p:nvSpPr>
          <p:cNvPr id="51" name="Picture Placeholder 25"/>
          <p:cNvSpPr>
            <a:spLocks noGrp="1"/>
          </p:cNvSpPr>
          <p:nvPr>
            <p:ph type="pic" sz="quarter" idx="12"/>
          </p:nvPr>
        </p:nvSpPr>
        <p:spPr>
          <a:xfrm>
            <a:off x="6979833" y="233363"/>
            <a:ext cx="1838730" cy="981076"/>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1"/>
                </a:solidFill>
                <a:latin typeface="Arial" charset="0"/>
                <a:ea typeface="+mn-ea"/>
                <a:cs typeface="Broadway" panose="04040905080B02020502" pitchFamily="82" charset="0"/>
              </a:defRPr>
            </a:lvl1pPr>
          </a:lstStyle>
          <a:p>
            <a:pPr lvl="0"/>
            <a:r>
              <a:rPr lang="en-US" noProof="0" dirty="0"/>
              <a:t>Drag picture to placeholder or click icon to add</a:t>
            </a:r>
          </a:p>
        </p:txBody>
      </p:sp>
      <p:sp>
        <p:nvSpPr>
          <p:cNvPr id="53" name="Picture Placeholder 25"/>
          <p:cNvSpPr>
            <a:spLocks noGrp="1"/>
          </p:cNvSpPr>
          <p:nvPr>
            <p:ph type="pic" sz="quarter" idx="13"/>
          </p:nvPr>
        </p:nvSpPr>
        <p:spPr>
          <a:xfrm>
            <a:off x="320824" y="2271718"/>
            <a:ext cx="2537420" cy="2594201"/>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1"/>
                </a:solidFill>
                <a:latin typeface="Arial" charset="0"/>
                <a:ea typeface="+mn-ea"/>
                <a:cs typeface="Broadway" panose="04040905080B02020502" pitchFamily="82" charset="0"/>
              </a:defRPr>
            </a:lvl1pPr>
          </a:lstStyle>
          <a:p>
            <a:pPr lvl="0"/>
            <a:r>
              <a:rPr lang="en-US" noProof="0" dirty="0"/>
              <a:t>Drag picture to placeholder or click icon to add</a:t>
            </a:r>
          </a:p>
        </p:txBody>
      </p:sp>
      <p:sp>
        <p:nvSpPr>
          <p:cNvPr id="55" name="Picture Placeholder 25"/>
          <p:cNvSpPr>
            <a:spLocks noGrp="1"/>
          </p:cNvSpPr>
          <p:nvPr>
            <p:ph type="pic" sz="quarter" idx="14"/>
          </p:nvPr>
        </p:nvSpPr>
        <p:spPr>
          <a:xfrm>
            <a:off x="2908334" y="2271718"/>
            <a:ext cx="4028516" cy="2594201"/>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1"/>
                </a:solidFill>
                <a:latin typeface="Arial" charset="0"/>
                <a:ea typeface="+mn-ea"/>
                <a:cs typeface="Broadway" panose="04040905080B02020502" pitchFamily="82" charset="0"/>
              </a:defRPr>
            </a:lvl1pPr>
          </a:lstStyle>
          <a:p>
            <a:pPr lvl="0"/>
            <a:r>
              <a:rPr lang="en-US" noProof="0" dirty="0"/>
              <a:t>Drag picture to placeholder or click icon to add</a:t>
            </a:r>
          </a:p>
        </p:txBody>
      </p:sp>
      <p:sp>
        <p:nvSpPr>
          <p:cNvPr id="57" name="Picture Placeholder 25"/>
          <p:cNvSpPr>
            <a:spLocks noGrp="1"/>
          </p:cNvSpPr>
          <p:nvPr>
            <p:ph type="pic" sz="quarter" idx="15"/>
          </p:nvPr>
        </p:nvSpPr>
        <p:spPr>
          <a:xfrm>
            <a:off x="6979833" y="1257301"/>
            <a:ext cx="1838730" cy="2587058"/>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1"/>
                </a:solidFill>
                <a:latin typeface="Arial" charset="0"/>
                <a:ea typeface="+mn-ea"/>
                <a:cs typeface="Broadway" panose="04040905080B02020502" pitchFamily="82" charset="0"/>
              </a:defRPr>
            </a:lvl1pPr>
          </a:lstStyle>
          <a:p>
            <a:pPr lvl="0"/>
            <a:r>
              <a:rPr lang="en-US" noProof="0" dirty="0"/>
              <a:t>Drag picture to placeholder or click icon to add</a:t>
            </a:r>
          </a:p>
        </p:txBody>
      </p:sp>
      <p:sp>
        <p:nvSpPr>
          <p:cNvPr id="59" name="Picture Placeholder 25"/>
          <p:cNvSpPr>
            <a:spLocks noGrp="1"/>
          </p:cNvSpPr>
          <p:nvPr>
            <p:ph type="pic" sz="quarter" idx="16"/>
          </p:nvPr>
        </p:nvSpPr>
        <p:spPr>
          <a:xfrm>
            <a:off x="6979833" y="3887223"/>
            <a:ext cx="1838730" cy="978694"/>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1"/>
                </a:solidFill>
                <a:latin typeface="Arial" charset="0"/>
                <a:ea typeface="+mn-ea"/>
                <a:cs typeface="Broadway" panose="04040905080B02020502" pitchFamily="82" charset="0"/>
              </a:defRPr>
            </a:lvl1pPr>
          </a:lstStyle>
          <a:p>
            <a:pPr lvl="0"/>
            <a:r>
              <a:rPr lang="en-US" noProof="0" dirty="0"/>
              <a:t>Drag picture to placeholder or click icon to add</a:t>
            </a:r>
          </a:p>
        </p:txBody>
      </p:sp>
    </p:spTree>
    <p:extLst>
      <p:ext uri="{BB962C8B-B14F-4D97-AF65-F5344CB8AC3E}">
        <p14:creationId xmlns:p14="http://schemas.microsoft.com/office/powerpoint/2010/main" val="2800954776"/>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7393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Wide screen video">
    <p:bg>
      <p:bgPr>
        <a:solidFill>
          <a:schemeClr val="tx1"/>
        </a:solidFill>
        <a:effectLst/>
      </p:bgPr>
    </p:bg>
    <p:spTree>
      <p:nvGrpSpPr>
        <p:cNvPr id="1" name=""/>
        <p:cNvGrpSpPr/>
        <p:nvPr/>
      </p:nvGrpSpPr>
      <p:grpSpPr>
        <a:xfrm>
          <a:off x="0" y="0"/>
          <a:ext cx="0" cy="0"/>
          <a:chOff x="0" y="0"/>
          <a:chExt cx="0" cy="0"/>
        </a:xfrm>
      </p:grpSpPr>
      <p:sp>
        <p:nvSpPr>
          <p:cNvPr id="40" name="Media Placeholder 39"/>
          <p:cNvSpPr>
            <a:spLocks noGrp="1"/>
          </p:cNvSpPr>
          <p:nvPr>
            <p:ph type="media" sz="quarter" idx="11"/>
          </p:nvPr>
        </p:nvSpPr>
        <p:spPr>
          <a:xfrm>
            <a:off x="528638" y="582930"/>
            <a:ext cx="8164931" cy="3319272"/>
          </a:xfrm>
          <a:prstGeom prst="rect">
            <a:avLst/>
          </a:prstGeom>
          <a:solidFill>
            <a:schemeClr val="tx1">
              <a:lumMod val="50000"/>
            </a:schemeClr>
          </a:solid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68574" tIns="34288" rIns="68574" bIns="34288" rtlCol="0" anchor="ctr">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400" b="0" i="0" kern="1200" baseline="0" smtClean="0">
                <a:solidFill>
                  <a:schemeClr val="lt1"/>
                </a:solidFill>
                <a:latin typeface="Arial" charset="0"/>
                <a:ea typeface="+mn-ea"/>
                <a:cs typeface="CiscoSans"/>
              </a:defRPr>
            </a:lvl1pPr>
          </a:lstStyle>
          <a:p>
            <a:pPr lvl="0"/>
            <a:r>
              <a:rPr lang="en-US" noProof="0" dirty="0"/>
              <a:t>Click icon to add media</a:t>
            </a:r>
          </a:p>
        </p:txBody>
      </p:sp>
    </p:spTree>
    <p:extLst>
      <p:ext uri="{BB962C8B-B14F-4D97-AF65-F5344CB8AC3E}">
        <p14:creationId xmlns:p14="http://schemas.microsoft.com/office/powerpoint/2010/main" val="3342106015"/>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Standard video">
    <p:bg>
      <p:bgPr>
        <a:solidFill>
          <a:schemeClr val="tx1"/>
        </a:solidFill>
        <a:effectLst/>
      </p:bgPr>
    </p:bg>
    <p:spTree>
      <p:nvGrpSpPr>
        <p:cNvPr id="1" name=""/>
        <p:cNvGrpSpPr/>
        <p:nvPr/>
      </p:nvGrpSpPr>
      <p:grpSpPr>
        <a:xfrm>
          <a:off x="0" y="0"/>
          <a:ext cx="0" cy="0"/>
          <a:chOff x="0" y="0"/>
          <a:chExt cx="0" cy="0"/>
        </a:xfrm>
      </p:grpSpPr>
      <p:sp>
        <p:nvSpPr>
          <p:cNvPr id="21" name="Media Placeholder 20"/>
          <p:cNvSpPr>
            <a:spLocks noGrp="1"/>
          </p:cNvSpPr>
          <p:nvPr>
            <p:ph type="media" sz="quarter" idx="10"/>
          </p:nvPr>
        </p:nvSpPr>
        <p:spPr>
          <a:xfrm>
            <a:off x="2179339" y="584002"/>
            <a:ext cx="4424562" cy="3319272"/>
          </a:xfrm>
          <a:prstGeom prst="rect">
            <a:avLst/>
          </a:prstGeom>
          <a:solidFill>
            <a:schemeClr val="tx1">
              <a:lumMod val="50000"/>
            </a:schemeClr>
          </a:solid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68574" tIns="34288" rIns="68574" bIns="34288" rtlCol="0" anchor="ctr">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400" b="0" i="0" kern="1200">
                <a:solidFill>
                  <a:schemeClr val="lt1"/>
                </a:solidFill>
                <a:latin typeface="Arial" charset="0"/>
                <a:ea typeface="+mn-ea"/>
                <a:cs typeface="CiscoSans"/>
              </a:defRPr>
            </a:lvl1pPr>
          </a:lstStyle>
          <a:p>
            <a:pPr lvl="0"/>
            <a:r>
              <a:rPr lang="en-US" noProof="0" dirty="0"/>
              <a:t>Click icon to add media</a:t>
            </a:r>
          </a:p>
        </p:txBody>
      </p:sp>
    </p:spTree>
    <p:extLst>
      <p:ext uri="{BB962C8B-B14F-4D97-AF65-F5344CB8AC3E}">
        <p14:creationId xmlns:p14="http://schemas.microsoft.com/office/powerpoint/2010/main" val="1904823401"/>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gradFill rotWithShape="1">
          <a:gsLst>
            <a:gs pos="0">
              <a:schemeClr val="bg2"/>
            </a:gs>
            <a:gs pos="100000">
              <a:schemeClr val="accent1"/>
            </a:gs>
          </a:gsLst>
          <a:lin ang="5400000"/>
        </a:gradFill>
        <a:effectLst/>
      </p:bgPr>
    </p:bg>
    <p:spTree>
      <p:nvGrpSpPr>
        <p:cNvPr id="1" name=""/>
        <p:cNvGrpSpPr/>
        <p:nvPr/>
      </p:nvGrpSpPr>
      <p:grpSpPr>
        <a:xfrm>
          <a:off x="0" y="0"/>
          <a:ext cx="0" cy="0"/>
          <a:chOff x="0" y="0"/>
          <a:chExt cx="0" cy="0"/>
        </a:xfrm>
      </p:grpSpPr>
      <p:pic>
        <p:nvPicPr>
          <p:cNvPr id="3"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6638" y="1646238"/>
            <a:ext cx="1990725" cy="1857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247842110"/>
      </p:ext>
    </p:extLst>
  </p:cSld>
  <p:clrMapOvr>
    <a:masterClrMapping/>
  </p:clrMapOvr>
  <p:transition spd="slow">
    <p:wip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userDrawn="1">
  <p:cSld name="Start grey">
    <p:spTree>
      <p:nvGrpSpPr>
        <p:cNvPr id="1" name=""/>
        <p:cNvGrpSpPr/>
        <p:nvPr/>
      </p:nvGrpSpPr>
      <p:grpSpPr>
        <a:xfrm>
          <a:off x="0" y="0"/>
          <a:ext cx="0" cy="0"/>
          <a:chOff x="0" y="0"/>
          <a:chExt cx="0" cy="0"/>
        </a:xfrm>
      </p:grpSpPr>
      <p:pic>
        <p:nvPicPr>
          <p:cNvPr id="9" name="Picture Placeholder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0" y="0"/>
            <a:ext cx="9144319" cy="51435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8" descr="logo_black.ai"/>
          <p:cNvPicPr>
            <a:picLocks noChangeAspect="1"/>
          </p:cNvPicPr>
          <p:nvPr userDrawn="1"/>
        </p:nvPicPr>
        <p:blipFill>
          <a:blip r:embed="rId3">
            <a:alphaModFix amt="82000"/>
            <a:extLst>
              <a:ext uri="{28A0092B-C50C-407E-A947-70E740481C1C}">
                <a14:useLocalDpi xmlns:a14="http://schemas.microsoft.com/office/drawing/2010/main"/>
              </a:ext>
            </a:extLst>
          </a:blip>
          <a:srcRect/>
          <a:stretch>
            <a:fillRect/>
          </a:stretch>
        </p:blipFill>
        <p:spPr bwMode="auto">
          <a:xfrm>
            <a:off x="425450" y="320675"/>
            <a:ext cx="949325" cy="585788"/>
          </a:xfrm>
          <a:prstGeom prst="rect">
            <a:avLst/>
          </a:prstGeom>
          <a:noFill/>
          <a:ln>
            <a:noFill/>
          </a:ln>
          <a:extLst>
            <a:ext uri="{909E8E84-426E-40dd-AFC4-6F175D3DCCD1}">
              <a14:hiddenFill xmlns:a14="http://schemas.microsoft.com/office/drawing/2010/main" xmlns="">
                <a:solidFill>
                  <a:srgbClr val="FFFFFF">
                    <a:alpha val="81960"/>
                  </a:srgbClr>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 Placeholder 2"/>
          <p:cNvSpPr>
            <a:spLocks noGrp="1"/>
          </p:cNvSpPr>
          <p:nvPr>
            <p:ph type="body" sz="quarter" idx="13" hasCustomPrompt="1"/>
          </p:nvPr>
        </p:nvSpPr>
        <p:spPr>
          <a:xfrm>
            <a:off x="463292" y="3211463"/>
            <a:ext cx="8302625" cy="299001"/>
          </a:xfrm>
          <a:prstGeom prst="rect">
            <a:avLst/>
          </a:prstGeom>
        </p:spPr>
        <p:txBody>
          <a:bodyPr lIns="91420" tIns="45710" rIns="91420" bIns="45710"/>
          <a:lstStyle>
            <a:lvl1pPr marL="0" indent="0">
              <a:buFont typeface="Arial" panose="020B0604020202020204" pitchFamily="34" charset="0"/>
              <a:buNone/>
              <a:defRPr sz="2200" b="0" i="0" baseline="0">
                <a:solidFill>
                  <a:srgbClr val="4D4D4D"/>
                </a:solidFill>
                <a:latin typeface="Arial" charset="0"/>
              </a:defRPr>
            </a:lvl1pPr>
            <a:lvl2pPr marL="304781" indent="0">
              <a:buNone/>
              <a:defRPr/>
            </a:lvl2pPr>
            <a:lvl3pPr marL="427401" indent="0">
              <a:buNone/>
              <a:defRPr/>
            </a:lvl3pPr>
            <a:lvl4pPr marL="516694" indent="0">
              <a:buNone/>
              <a:defRPr/>
            </a:lvl4pPr>
            <a:lvl5pPr marL="601221" indent="0">
              <a:buNone/>
              <a:defRPr/>
            </a:lvl5pPr>
          </a:lstStyle>
          <a:p>
            <a:pPr lvl="0"/>
            <a:r>
              <a:rPr lang="en-GB" dirty="0"/>
              <a:t>Subtitle Goes Here</a:t>
            </a:r>
          </a:p>
        </p:txBody>
      </p:sp>
      <p:sp>
        <p:nvSpPr>
          <p:cNvPr id="10" name="Title 1"/>
          <p:cNvSpPr>
            <a:spLocks noGrp="1"/>
          </p:cNvSpPr>
          <p:nvPr>
            <p:ph type="ctrTitle" hasCustomPrompt="1"/>
          </p:nvPr>
        </p:nvSpPr>
        <p:spPr>
          <a:xfrm>
            <a:off x="425765" y="2639977"/>
            <a:ext cx="8340152" cy="644730"/>
          </a:xfrm>
          <a:prstGeom prst="rect">
            <a:avLst/>
          </a:prstGeom>
        </p:spPr>
        <p:txBody>
          <a:bodyPr anchor="b"/>
          <a:lstStyle>
            <a:lvl1pPr marL="0" indent="0" algn="l">
              <a:lnSpc>
                <a:spcPct val="90000"/>
              </a:lnSpc>
              <a:buFont typeface="Arial" panose="020B0604020202020204" pitchFamily="34" charset="0"/>
              <a:buNone/>
              <a:defRPr sz="5200" b="0" i="0" spc="0" baseline="0">
                <a:solidFill>
                  <a:srgbClr val="4D4D4D"/>
                </a:solidFill>
                <a:latin typeface="Arial" charset="0"/>
                <a:cs typeface="CiscoSans Thin"/>
              </a:defRPr>
            </a:lvl1pPr>
          </a:lstStyle>
          <a:p>
            <a:r>
              <a:rPr lang="en-GB" dirty="0"/>
              <a:t>Presentation Title Goes Here</a:t>
            </a:r>
            <a:endParaRPr lang="en-US" dirty="0"/>
          </a:p>
        </p:txBody>
      </p:sp>
      <p:sp>
        <p:nvSpPr>
          <p:cNvPr id="21" name="Subtitle 2"/>
          <p:cNvSpPr>
            <a:spLocks noGrp="1"/>
          </p:cNvSpPr>
          <p:nvPr>
            <p:ph type="subTitle" idx="1" hasCustomPrompt="1"/>
          </p:nvPr>
        </p:nvSpPr>
        <p:spPr>
          <a:xfrm>
            <a:off x="469496" y="3793198"/>
            <a:ext cx="8296421" cy="288131"/>
          </a:xfrm>
          <a:prstGeom prst="rect">
            <a:avLst/>
          </a:prstGeom>
        </p:spPr>
        <p:txBody>
          <a:bodyPr lIns="91420" tIns="45710" rIns="91420" bIns="45710" anchor="b" anchorCtr="0">
            <a:noAutofit/>
          </a:bodyPr>
          <a:lstStyle>
            <a:lvl1pPr marL="0" indent="0" algn="l">
              <a:buNone/>
              <a:defRPr sz="1400" b="0" i="0">
                <a:solidFill>
                  <a:srgbClr val="676767"/>
                </a:solidFill>
                <a:latin typeface="Arial" charset="0"/>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a:t>Speaker Name</a:t>
            </a:r>
            <a:endParaRPr lang="en-US" dirty="0"/>
          </a:p>
        </p:txBody>
      </p:sp>
      <p:sp>
        <p:nvSpPr>
          <p:cNvPr id="22" name="Text Placeholder 38"/>
          <p:cNvSpPr>
            <a:spLocks noGrp="1"/>
          </p:cNvSpPr>
          <p:nvPr>
            <p:ph type="body" sz="quarter" idx="11" hasCustomPrompt="1"/>
          </p:nvPr>
        </p:nvSpPr>
        <p:spPr>
          <a:xfrm>
            <a:off x="469496" y="4033195"/>
            <a:ext cx="8296421" cy="288131"/>
          </a:xfrm>
          <a:prstGeom prst="rect">
            <a:avLst/>
          </a:prstGeom>
        </p:spPr>
        <p:txBody>
          <a:bodyPr lIns="91420" tIns="45710" rIns="91420" bIns="45710"/>
          <a:lstStyle>
            <a:lvl1pPr marL="0" indent="0" algn="l">
              <a:buFontTx/>
              <a:buNone/>
              <a:defRPr lang="en-US" sz="1400" b="0" i="0" kern="1200" dirty="0" smtClean="0">
                <a:solidFill>
                  <a:srgbClr val="676767"/>
                </a:solidFill>
                <a:latin typeface="Arial" charset="0"/>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Speaker Title</a:t>
            </a:r>
          </a:p>
        </p:txBody>
      </p:sp>
      <p:sp>
        <p:nvSpPr>
          <p:cNvPr id="23" name="Text Placeholder 40"/>
          <p:cNvSpPr>
            <a:spLocks noGrp="1"/>
          </p:cNvSpPr>
          <p:nvPr>
            <p:ph type="body" sz="quarter" idx="12" hasCustomPrompt="1"/>
          </p:nvPr>
        </p:nvSpPr>
        <p:spPr>
          <a:xfrm>
            <a:off x="469496" y="4273192"/>
            <a:ext cx="8296421" cy="288131"/>
          </a:xfrm>
          <a:prstGeom prst="rect">
            <a:avLst/>
          </a:prstGeom>
        </p:spPr>
        <p:txBody>
          <a:bodyPr lIns="91420" tIns="45710" rIns="91420" bIns="45710"/>
          <a:lstStyle>
            <a:lvl1pPr marL="0" indent="0" algn="l">
              <a:buFontTx/>
              <a:buNone/>
              <a:defRPr lang="en-US" sz="1400" b="0" i="0" kern="1200" dirty="0" smtClean="0">
                <a:solidFill>
                  <a:srgbClr val="676767"/>
                </a:solidFill>
                <a:latin typeface="Arial" charset="0"/>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Date</a:t>
            </a:r>
          </a:p>
        </p:txBody>
      </p:sp>
    </p:spTree>
    <p:extLst>
      <p:ext uri="{BB962C8B-B14F-4D97-AF65-F5344CB8AC3E}">
        <p14:creationId xmlns:p14="http://schemas.microsoft.com/office/powerpoint/2010/main" val="3769184638"/>
      </p:ext>
    </p:extLst>
  </p:cSld>
  <p:clrMapOvr>
    <a:masterClrMapping/>
  </p:clrMapOvr>
  <p:transition spd="slow">
    <p:wipe/>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type="obj">
  <p:cSld name="CF slide">
    <p:spTree>
      <p:nvGrpSpPr>
        <p:cNvPr id="1" name=""/>
        <p:cNvGrpSpPr/>
        <p:nvPr/>
      </p:nvGrpSpPr>
      <p:grpSpPr>
        <a:xfrm>
          <a:off x="0" y="0"/>
          <a:ext cx="0" cy="0"/>
          <a:chOff x="0" y="0"/>
          <a:chExt cx="0" cy="0"/>
        </a:xfrm>
      </p:grpSpPr>
      <p:sp>
        <p:nvSpPr>
          <p:cNvPr id="2" name="Title 1"/>
          <p:cNvSpPr>
            <a:spLocks noGrp="1"/>
          </p:cNvSpPr>
          <p:nvPr>
            <p:ph type="title"/>
          </p:nvPr>
        </p:nvSpPr>
        <p:spPr>
          <a:xfrm>
            <a:off x="260619" y="341158"/>
            <a:ext cx="8659368" cy="545321"/>
          </a:xfrm>
        </p:spPr>
        <p:txBody>
          <a:bodyPr/>
          <a:lstStyle>
            <a:lvl1pPr>
              <a:defRPr b="1"/>
            </a:lvl1pPr>
          </a:lstStyle>
          <a:p>
            <a:r>
              <a:rPr lang="en-US"/>
              <a:t>Click to edit Master title style</a:t>
            </a:r>
          </a:p>
        </p:txBody>
      </p:sp>
      <p:sp>
        <p:nvSpPr>
          <p:cNvPr id="3" name="Content Placeholder 2"/>
          <p:cNvSpPr>
            <a:spLocks noGrp="1"/>
          </p:cNvSpPr>
          <p:nvPr>
            <p:ph idx="1"/>
          </p:nvPr>
        </p:nvSpPr>
        <p:spPr>
          <a:xfrm>
            <a:off x="229702" y="1005142"/>
            <a:ext cx="8551441" cy="3723942"/>
          </a:xfrm>
          <a:prstGeom prst="rect">
            <a:avLst/>
          </a:prstGeom>
        </p:spPr>
        <p:txBody>
          <a:bodyPr/>
          <a:lstStyle>
            <a:lvl1pPr>
              <a:defRPr sz="2400" b="0" i="0">
                <a:latin typeface="Arial" charset="0"/>
              </a:defRPr>
            </a:lvl1pPr>
            <a:lvl2pPr>
              <a:buFont typeface="Arial" pitchFamily="34" charset="0"/>
              <a:buChar char="–"/>
              <a:defRPr sz="2000" b="0" i="0">
                <a:latin typeface="Arial" charset="0"/>
              </a:defRPr>
            </a:lvl2pPr>
            <a:lvl3pPr>
              <a:buFont typeface="Verdana" pitchFamily="34" charset="0"/>
              <a:buChar char="&gt;"/>
              <a:defRPr sz="1800" b="0" i="0">
                <a:latin typeface="Arial" charset="0"/>
              </a:defRPr>
            </a:lvl3pPr>
            <a:lvl4pPr>
              <a:defRPr sz="1600" b="0" i="0">
                <a:latin typeface="Arial" charset="0"/>
              </a:defRPr>
            </a:lvl4pPr>
            <a:lvl5pPr>
              <a:defRPr sz="1600" b="0" i="0">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229702" y="4600991"/>
            <a:ext cx="8620871" cy="407737"/>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0" i="0" dirty="0">
              <a:solidFill>
                <a:srgbClr val="FFFFFF"/>
              </a:solidFill>
              <a:latin typeface="Arial" charset="0"/>
            </a:endParaRPr>
          </a:p>
        </p:txBody>
      </p:sp>
      <p:pic>
        <p:nvPicPr>
          <p:cNvPr id="102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551" y="4669822"/>
            <a:ext cx="679842" cy="4665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196082" y="4843587"/>
            <a:ext cx="2927445" cy="27232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868538500"/>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preserve="1">
  <p:cSld name="Start blue">
    <p:bg>
      <p:bgPr>
        <a:gradFill>
          <a:gsLst>
            <a:gs pos="0">
              <a:srgbClr val="049FD9"/>
            </a:gs>
            <a:gs pos="100000">
              <a:srgbClr val="004BAF"/>
            </a:gs>
          </a:gsLst>
          <a:lin ang="5400000" scaled="0"/>
        </a:gradFill>
        <a:effectLst/>
      </p:bgPr>
    </p:bg>
    <p:spTree>
      <p:nvGrpSpPr>
        <p:cNvPr id="1" name=""/>
        <p:cNvGrpSpPr/>
        <p:nvPr/>
      </p:nvGrpSpPr>
      <p:grpSpPr>
        <a:xfrm>
          <a:off x="0" y="0"/>
          <a:ext cx="0" cy="0"/>
          <a:chOff x="0" y="0"/>
          <a:chExt cx="0" cy="0"/>
        </a:xfrm>
      </p:grpSpPr>
      <p:pic>
        <p:nvPicPr>
          <p:cNvPr id="7"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5450" y="323850"/>
            <a:ext cx="941388"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Subtitle 2"/>
          <p:cNvSpPr>
            <a:spLocks noGrp="1"/>
          </p:cNvSpPr>
          <p:nvPr>
            <p:ph type="subTitle" idx="1" hasCustomPrompt="1"/>
          </p:nvPr>
        </p:nvSpPr>
        <p:spPr>
          <a:xfrm>
            <a:off x="469496" y="3793198"/>
            <a:ext cx="8296421" cy="288131"/>
          </a:xfrm>
          <a:prstGeom prst="rect">
            <a:avLst/>
          </a:prstGeom>
        </p:spPr>
        <p:txBody>
          <a:bodyPr lIns="91420" tIns="45710" rIns="91420" bIns="45710" anchor="b" anchorCtr="0">
            <a:noAutofit/>
          </a:bodyPr>
          <a:lstStyle>
            <a:lvl1pPr marL="0" indent="0" algn="l">
              <a:buNone/>
              <a:defRPr sz="1400" b="0" i="0">
                <a:solidFill>
                  <a:srgbClr val="FFFFFE"/>
                </a:solidFill>
                <a:latin typeface="Arial" charset="0"/>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Speaker</a:t>
            </a:r>
          </a:p>
        </p:txBody>
      </p:sp>
      <p:sp>
        <p:nvSpPr>
          <p:cNvPr id="17" name="Text Placeholder 38"/>
          <p:cNvSpPr>
            <a:spLocks noGrp="1"/>
          </p:cNvSpPr>
          <p:nvPr>
            <p:ph type="body" sz="quarter" idx="11" hasCustomPrompt="1"/>
          </p:nvPr>
        </p:nvSpPr>
        <p:spPr>
          <a:xfrm>
            <a:off x="469496" y="4033195"/>
            <a:ext cx="8296421" cy="288131"/>
          </a:xfrm>
          <a:prstGeom prst="rect">
            <a:avLst/>
          </a:prstGeom>
        </p:spPr>
        <p:txBody>
          <a:bodyPr lIns="91420" tIns="45710" rIns="91420" bIns="45710"/>
          <a:lstStyle>
            <a:lvl1pPr marL="0" indent="0" algn="l">
              <a:buFontTx/>
              <a:buNone/>
              <a:defRPr lang="en-US" sz="1400" b="0" i="0" kern="1200" dirty="0" smtClean="0">
                <a:solidFill>
                  <a:srgbClr val="FFFFFE"/>
                </a:solidFill>
                <a:latin typeface="Arial" charset="0"/>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dirty="0"/>
              <a:t>Email</a:t>
            </a:r>
          </a:p>
        </p:txBody>
      </p:sp>
      <p:sp>
        <p:nvSpPr>
          <p:cNvPr id="18" name="Text Placeholder 40"/>
          <p:cNvSpPr>
            <a:spLocks noGrp="1"/>
          </p:cNvSpPr>
          <p:nvPr>
            <p:ph type="body" sz="quarter" idx="12" hasCustomPrompt="1"/>
          </p:nvPr>
        </p:nvSpPr>
        <p:spPr>
          <a:xfrm>
            <a:off x="469496" y="4273192"/>
            <a:ext cx="8296421" cy="288131"/>
          </a:xfrm>
          <a:prstGeom prst="rect">
            <a:avLst/>
          </a:prstGeom>
        </p:spPr>
        <p:txBody>
          <a:bodyPr lIns="91420" tIns="45710" rIns="91420" bIns="45710"/>
          <a:lstStyle>
            <a:lvl1pPr marL="0" indent="0" algn="l">
              <a:buFontTx/>
              <a:buNone/>
              <a:defRPr lang="en-US" sz="1400" b="0" i="0" kern="1200" dirty="0" smtClean="0">
                <a:solidFill>
                  <a:srgbClr val="FFFFFE"/>
                </a:solidFill>
                <a:latin typeface="Arial" charset="0"/>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dirty="0"/>
              <a:t>Date</a:t>
            </a:r>
          </a:p>
        </p:txBody>
      </p:sp>
      <p:sp>
        <p:nvSpPr>
          <p:cNvPr id="19" name="Text Placeholder 2"/>
          <p:cNvSpPr>
            <a:spLocks noGrp="1"/>
          </p:cNvSpPr>
          <p:nvPr>
            <p:ph type="body" sz="quarter" idx="13" hasCustomPrompt="1"/>
          </p:nvPr>
        </p:nvSpPr>
        <p:spPr>
          <a:xfrm>
            <a:off x="463292" y="3211463"/>
            <a:ext cx="8302625" cy="299001"/>
          </a:xfrm>
          <a:prstGeom prst="rect">
            <a:avLst/>
          </a:prstGeom>
        </p:spPr>
        <p:txBody>
          <a:bodyPr lIns="91420" tIns="45710" rIns="91420" bIns="45710"/>
          <a:lstStyle>
            <a:lvl1pPr marL="0" indent="0">
              <a:buFont typeface="Arial" panose="020B0604020202020204" pitchFamily="34" charset="0"/>
              <a:buNone/>
              <a:defRPr sz="2200" b="0" i="0" baseline="0">
                <a:solidFill>
                  <a:srgbClr val="FFFFFE"/>
                </a:solidFill>
                <a:latin typeface="Arial" charset="0"/>
              </a:defRPr>
            </a:lvl1pPr>
            <a:lvl2pPr marL="304781" indent="0">
              <a:buNone/>
              <a:defRPr/>
            </a:lvl2pPr>
            <a:lvl3pPr marL="427401" indent="0">
              <a:buNone/>
              <a:defRPr/>
            </a:lvl3pPr>
            <a:lvl4pPr marL="516694" indent="0">
              <a:buNone/>
              <a:defRPr/>
            </a:lvl4pPr>
            <a:lvl5pPr marL="601221" indent="0">
              <a:buNone/>
              <a:defRPr/>
            </a:lvl5pPr>
          </a:lstStyle>
          <a:p>
            <a:pPr lvl="0"/>
            <a:r>
              <a:rPr lang="en-US" dirty="0"/>
              <a:t>Subtitle</a:t>
            </a:r>
          </a:p>
        </p:txBody>
      </p:sp>
      <p:sp>
        <p:nvSpPr>
          <p:cNvPr id="20" name="Title 1"/>
          <p:cNvSpPr>
            <a:spLocks noGrp="1"/>
          </p:cNvSpPr>
          <p:nvPr>
            <p:ph type="ctrTitle" hasCustomPrompt="1"/>
          </p:nvPr>
        </p:nvSpPr>
        <p:spPr>
          <a:xfrm>
            <a:off x="425765" y="2639977"/>
            <a:ext cx="8340152" cy="644730"/>
          </a:xfrm>
          <a:prstGeom prst="rect">
            <a:avLst/>
          </a:prstGeom>
        </p:spPr>
        <p:txBody>
          <a:bodyPr anchor="b"/>
          <a:lstStyle>
            <a:lvl1pPr marL="0" indent="0" algn="l">
              <a:lnSpc>
                <a:spcPct val="90000"/>
              </a:lnSpc>
              <a:buFont typeface="Arial" panose="020B0604020202020204" pitchFamily="34" charset="0"/>
              <a:buNone/>
              <a:defRPr sz="5200" b="0" i="0" spc="0" baseline="0">
                <a:solidFill>
                  <a:srgbClr val="FFFFFE"/>
                </a:solidFill>
                <a:latin typeface="Arial" charset="0"/>
                <a:cs typeface="CiscoSans Thin"/>
              </a:defRPr>
            </a:lvl1pPr>
          </a:lstStyle>
          <a:p>
            <a:r>
              <a:rPr lang="en-US" dirty="0"/>
              <a:t>Title</a:t>
            </a:r>
          </a:p>
        </p:txBody>
      </p:sp>
    </p:spTree>
    <p:extLst>
      <p:ext uri="{BB962C8B-B14F-4D97-AF65-F5344CB8AC3E}">
        <p14:creationId xmlns:p14="http://schemas.microsoft.com/office/powerpoint/2010/main" val="2368053400"/>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preserve="1">
  <p:cSld name="3_Segue">
    <p:bg>
      <p:bgPr>
        <a:gradFill rotWithShape="0">
          <a:gsLst>
            <a:gs pos="0">
              <a:srgbClr val="049FD9"/>
            </a:gs>
            <a:gs pos="100000">
              <a:srgbClr val="004BAF"/>
            </a:gs>
          </a:gsLst>
          <a:lin ang="5400000"/>
        </a:gradFill>
        <a:effectLst/>
      </p:bgPr>
    </p:bg>
    <p:spTree>
      <p:nvGrpSpPr>
        <p:cNvPr id="1" name=""/>
        <p:cNvGrpSpPr/>
        <p:nvPr/>
      </p:nvGrpSpPr>
      <p:grpSpPr>
        <a:xfrm>
          <a:off x="0" y="0"/>
          <a:ext cx="0" cy="0"/>
          <a:chOff x="0" y="0"/>
          <a:chExt cx="0" cy="0"/>
        </a:xfrm>
      </p:grpSpPr>
      <p:sp>
        <p:nvSpPr>
          <p:cNvPr id="3"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509F5890-BE05-4D5D-AADF-DD6FDB4C472B}" type="slidenum">
              <a:rPr lang="en-US" sz="600" b="0" i="0">
                <a:solidFill>
                  <a:srgbClr val="FFFFFF">
                    <a:alpha val="60000"/>
                  </a:srgbClr>
                </a:solidFill>
                <a:latin typeface="Arial" charset="0"/>
                <a:cs typeface="CiscoSans Thin"/>
              </a:rPr>
              <a:pPr algn="r" defTabSz="610744" fontAlgn="auto">
                <a:spcBef>
                  <a:spcPts val="0"/>
                </a:spcBef>
                <a:spcAft>
                  <a:spcPts val="0"/>
                </a:spcAft>
                <a:defRPr/>
              </a:pPr>
              <a:t>‹#›</a:t>
            </a:fld>
            <a:endParaRPr lang="en-US" sz="600" b="0" i="0" dirty="0">
              <a:solidFill>
                <a:srgbClr val="FFFFFF">
                  <a:alpha val="60000"/>
                </a:srgbClr>
              </a:solidFill>
              <a:latin typeface="Arial" charset="0"/>
              <a:cs typeface="CiscoSans Thin"/>
            </a:endParaRPr>
          </a:p>
        </p:txBody>
      </p:sp>
      <p:sp>
        <p:nvSpPr>
          <p:cNvPr id="4"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b="0" i="0" dirty="0">
                <a:solidFill>
                  <a:srgbClr val="FFFFFF">
                    <a:alpha val="60000"/>
                  </a:srgbClr>
                </a:solidFill>
                <a:latin typeface="Arial" charset="0"/>
                <a:cs typeface="CiscoSans Thin"/>
              </a:rPr>
              <a:t>© 2016  Cisco and/or its affiliates. All rights reserved.   Cisco Confidential</a:t>
            </a:r>
          </a:p>
        </p:txBody>
      </p:sp>
      <p:sp>
        <p:nvSpPr>
          <p:cNvPr id="6" name="Title 1"/>
          <p:cNvSpPr>
            <a:spLocks noGrp="1"/>
          </p:cNvSpPr>
          <p:nvPr>
            <p:ph type="ctrTitle" hasCustomPrompt="1"/>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bg1"/>
                </a:solidFill>
                <a:latin typeface="Arial" charset="0"/>
                <a:cs typeface="CiscoSans Thin"/>
              </a:defRPr>
            </a:lvl1pPr>
          </a:lstStyle>
          <a:p>
            <a:r>
              <a:rPr lang="en-US" dirty="0"/>
              <a:t>Section</a:t>
            </a:r>
          </a:p>
        </p:txBody>
      </p:sp>
      <p:pic>
        <p:nvPicPr>
          <p:cNvPr id="10" name="Picture 2"/>
          <p:cNvPicPr>
            <a:picLocks noChangeAspect="1" noChangeArrowheads="1"/>
          </p:cNvPicPr>
          <p:nvPr/>
        </p:nvPicPr>
        <p:blipFill>
          <a:blip r:embed="rId2">
            <a:alphaModFix amt="60000"/>
            <a:biLevel thresh="25000"/>
            <a:extLst>
              <a:ext uri="{28A0092B-C50C-407E-A947-70E740481C1C}">
                <a14:useLocalDpi xmlns:a14="http://schemas.microsoft.com/office/drawing/2010/main" val="0"/>
              </a:ext>
            </a:extLst>
          </a:blip>
          <a:stretch>
            <a:fillRect/>
          </a:stretch>
        </p:blipFill>
        <p:spPr bwMode="auto">
          <a:xfrm>
            <a:off x="477679" y="4625975"/>
            <a:ext cx="424180" cy="26511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6811095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Closing Slide">
    <p:bg>
      <p:bgPr>
        <a:gradFill rotWithShape="1">
          <a:gsLst>
            <a:gs pos="0">
              <a:srgbClr val="049FD9"/>
            </a:gs>
            <a:gs pos="100000">
              <a:srgbClr val="004BAF"/>
            </a:gs>
          </a:gsLst>
          <a:lin ang="5400000"/>
        </a:gradFill>
        <a:effectLst/>
      </p:bgPr>
    </p:bg>
    <p:spTree>
      <p:nvGrpSpPr>
        <p:cNvPr id="1" name=""/>
        <p:cNvGrpSpPr/>
        <p:nvPr/>
      </p:nvGrpSpPr>
      <p:grpSpPr>
        <a:xfrm>
          <a:off x="0" y="0"/>
          <a:ext cx="0" cy="0"/>
          <a:chOff x="0" y="0"/>
          <a:chExt cx="0" cy="0"/>
        </a:xfrm>
      </p:grpSpPr>
      <p:pic>
        <p:nvPicPr>
          <p:cNvPr id="4" name="Picture 6" descr="pref_1-line_logo+tagline-rt-white-CMYK.ai"/>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192088" y="1643063"/>
            <a:ext cx="8759825" cy="1857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1689400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3_Segue">
    <p:bg>
      <p:bgPr>
        <a:gradFill rotWithShape="0">
          <a:gsLst>
            <a:gs pos="0">
              <a:schemeClr val="bg2"/>
            </a:gs>
            <a:gs pos="100000">
              <a:schemeClr val="accent1"/>
            </a:gs>
          </a:gsLst>
          <a:lin ang="5400000"/>
        </a:gradFill>
        <a:effectLst/>
      </p:bgPr>
    </p:bg>
    <p:spTree>
      <p:nvGrpSpPr>
        <p:cNvPr id="1" name=""/>
        <p:cNvGrpSpPr/>
        <p:nvPr/>
      </p:nvGrpSpPr>
      <p:grpSpPr>
        <a:xfrm>
          <a:off x="0" y="0"/>
          <a:ext cx="0" cy="0"/>
          <a:chOff x="0" y="0"/>
          <a:chExt cx="0" cy="0"/>
        </a:xfrm>
      </p:grpSpPr>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bg1"/>
                </a:solidFill>
                <a:latin typeface="Arial" charset="0"/>
                <a:cs typeface="CiscoSans Thin"/>
              </a:defRPr>
            </a:lvl1pPr>
          </a:lstStyle>
          <a:p>
            <a:r>
              <a:rPr lang="en-US" dirty="0"/>
              <a:t>Click to edit Master title style</a:t>
            </a:r>
          </a:p>
        </p:txBody>
      </p:sp>
      <p:pic>
        <p:nvPicPr>
          <p:cNvPr id="10" name="Picture 2"/>
          <p:cNvPicPr>
            <a:picLocks noChangeAspect="1" noChangeArrowheads="1"/>
          </p:cNvPicPr>
          <p:nvPr userDrawn="1"/>
        </p:nvPicPr>
        <p:blipFill>
          <a:blip r:embed="rId2">
            <a:alphaModFix amt="60000"/>
            <a:biLevel thresh="25000"/>
            <a:extLst>
              <a:ext uri="{28A0092B-C50C-407E-A947-70E740481C1C}">
                <a14:useLocalDpi xmlns:a14="http://schemas.microsoft.com/office/drawing/2010/main" val="0"/>
              </a:ext>
            </a:extLst>
          </a:blip>
          <a:stretch>
            <a:fillRect/>
          </a:stretch>
        </p:blipFill>
        <p:spPr bwMode="auto">
          <a:xfrm>
            <a:off x="477679" y="4625975"/>
            <a:ext cx="424180" cy="26511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178212535"/>
      </p:ext>
    </p:extLst>
  </p:cSld>
  <p:clrMapOvr>
    <a:masterClrMapping/>
  </p:clrMapOvr>
  <p:transition spd="slow">
    <p:wip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p:cSld name="sky_open">
    <p:spTree>
      <p:nvGrpSpPr>
        <p:cNvPr id="1" name=""/>
        <p:cNvGrpSpPr/>
        <p:nvPr/>
      </p:nvGrpSpPr>
      <p:grpSpPr>
        <a:xfrm>
          <a:off x="0" y="0"/>
          <a:ext cx="0" cy="0"/>
          <a:chOff x="0" y="0"/>
          <a:chExt cx="0" cy="0"/>
        </a:xfrm>
      </p:grpSpPr>
      <p:pic>
        <p:nvPicPr>
          <p:cNvPr id="9" name="Picture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6" y="-2571"/>
            <a:ext cx="9150431" cy="5148642"/>
          </a:xfrm>
          <a:prstGeom prst="rect">
            <a:avLst/>
          </a:prstGeom>
        </p:spPr>
      </p:pic>
      <p:pic>
        <p:nvPicPr>
          <p:cNvPr id="15" name="Picture 8" descr="logo_black.ai"/>
          <p:cNvPicPr>
            <a:picLocks noChangeAspect="1"/>
          </p:cNvPicPr>
          <p:nvPr/>
        </p:nvPicPr>
        <p:blipFill>
          <a:blip r:embed="rId3">
            <a:alphaModFix amt="82000"/>
            <a:extLst>
              <a:ext uri="{28A0092B-C50C-407E-A947-70E740481C1C}">
                <a14:useLocalDpi xmlns:a14="http://schemas.microsoft.com/office/drawing/2010/main" val="0"/>
              </a:ext>
            </a:extLst>
          </a:blip>
          <a:srcRect/>
          <a:stretch>
            <a:fillRect/>
          </a:stretch>
        </p:blipFill>
        <p:spPr bwMode="auto">
          <a:xfrm>
            <a:off x="425450" y="320675"/>
            <a:ext cx="949325" cy="585788"/>
          </a:xfrm>
          <a:prstGeom prst="rect">
            <a:avLst/>
          </a:prstGeom>
          <a:noFill/>
          <a:ln>
            <a:noFill/>
          </a:ln>
          <a:extLst>
            <a:ext uri="{909E8E84-426E-40dd-AFC4-6F175D3DCCD1}">
              <a14:hiddenFill xmlns:a14="http://schemas.microsoft.com/office/drawing/2010/main" xmlns="">
                <a:solidFill>
                  <a:srgbClr val="FFFFFF">
                    <a:alpha val="81960"/>
                  </a:srgbClr>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Subtitle 2"/>
          <p:cNvSpPr>
            <a:spLocks noGrp="1"/>
          </p:cNvSpPr>
          <p:nvPr>
            <p:ph type="subTitle" idx="1" hasCustomPrompt="1"/>
          </p:nvPr>
        </p:nvSpPr>
        <p:spPr>
          <a:xfrm>
            <a:off x="469496" y="3793198"/>
            <a:ext cx="8296421" cy="288131"/>
          </a:xfrm>
          <a:prstGeom prst="rect">
            <a:avLst/>
          </a:prstGeom>
        </p:spPr>
        <p:txBody>
          <a:bodyPr lIns="91420" tIns="45710" rIns="91420" bIns="45710" anchor="b" anchorCtr="0">
            <a:noAutofit/>
          </a:bodyPr>
          <a:lstStyle>
            <a:lvl1pPr marL="0" indent="0" algn="l">
              <a:buNone/>
              <a:defRPr sz="1400" b="0" i="0">
                <a:solidFill>
                  <a:srgbClr val="4D4D4D"/>
                </a:solidFill>
                <a:latin typeface="Arial" charset="0"/>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a:t>Speaker Name</a:t>
            </a:r>
            <a:endParaRPr lang="en-US" dirty="0"/>
          </a:p>
        </p:txBody>
      </p:sp>
      <p:sp>
        <p:nvSpPr>
          <p:cNvPr id="12" name="Text Placeholder 38"/>
          <p:cNvSpPr>
            <a:spLocks noGrp="1"/>
          </p:cNvSpPr>
          <p:nvPr>
            <p:ph type="body" sz="quarter" idx="11" hasCustomPrompt="1"/>
          </p:nvPr>
        </p:nvSpPr>
        <p:spPr>
          <a:xfrm>
            <a:off x="469496" y="4078551"/>
            <a:ext cx="8296421" cy="288131"/>
          </a:xfrm>
          <a:prstGeom prst="rect">
            <a:avLst/>
          </a:prstGeom>
        </p:spPr>
        <p:txBody>
          <a:bodyPr lIns="91420" tIns="45710" rIns="91420" bIns="45710"/>
          <a:lstStyle>
            <a:lvl1pPr marL="0" indent="0" algn="l">
              <a:buFontTx/>
              <a:buNone/>
              <a:defRPr lang="en-US" sz="1400" b="0" i="0" kern="1200" dirty="0" smtClean="0">
                <a:solidFill>
                  <a:srgbClr val="4D4D4D"/>
                </a:solidFill>
                <a:latin typeface="Arial" charset="0"/>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Speaker Title</a:t>
            </a:r>
          </a:p>
        </p:txBody>
      </p:sp>
      <p:sp>
        <p:nvSpPr>
          <p:cNvPr id="13" name="Text Placeholder 40"/>
          <p:cNvSpPr>
            <a:spLocks noGrp="1"/>
          </p:cNvSpPr>
          <p:nvPr>
            <p:ph type="body" sz="quarter" idx="12" hasCustomPrompt="1"/>
          </p:nvPr>
        </p:nvSpPr>
        <p:spPr>
          <a:xfrm>
            <a:off x="469496" y="4363904"/>
            <a:ext cx="8296421" cy="288131"/>
          </a:xfrm>
          <a:prstGeom prst="rect">
            <a:avLst/>
          </a:prstGeom>
        </p:spPr>
        <p:txBody>
          <a:bodyPr lIns="91420" tIns="45710" rIns="91420" bIns="45710"/>
          <a:lstStyle>
            <a:lvl1pPr marL="0" indent="0" algn="l">
              <a:buFontTx/>
              <a:buNone/>
              <a:defRPr lang="en-US" sz="1400" b="0" i="0" kern="1200" dirty="0" smtClean="0">
                <a:solidFill>
                  <a:srgbClr val="4D4D4D"/>
                </a:solidFill>
                <a:latin typeface="Arial" charset="0"/>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Date</a:t>
            </a:r>
          </a:p>
        </p:txBody>
      </p:sp>
      <p:sp>
        <p:nvSpPr>
          <p:cNvPr id="14" name="Text Placeholder 2"/>
          <p:cNvSpPr>
            <a:spLocks noGrp="1"/>
          </p:cNvSpPr>
          <p:nvPr>
            <p:ph type="body" sz="quarter" idx="13" hasCustomPrompt="1"/>
          </p:nvPr>
        </p:nvSpPr>
        <p:spPr>
          <a:xfrm>
            <a:off x="463292" y="3211463"/>
            <a:ext cx="8302625" cy="299001"/>
          </a:xfrm>
          <a:prstGeom prst="rect">
            <a:avLst/>
          </a:prstGeom>
        </p:spPr>
        <p:txBody>
          <a:bodyPr lIns="91420" tIns="45710" rIns="91420" bIns="45710"/>
          <a:lstStyle>
            <a:lvl1pPr marL="0" indent="0">
              <a:buFont typeface="Arial" panose="020B0604020202020204" pitchFamily="34" charset="0"/>
              <a:buNone/>
              <a:defRPr sz="2200" b="0" i="0" baseline="0">
                <a:solidFill>
                  <a:srgbClr val="4D4D4D"/>
                </a:solidFill>
                <a:latin typeface="Arial" charset="0"/>
              </a:defRPr>
            </a:lvl1pPr>
            <a:lvl2pPr marL="304781" indent="0">
              <a:buNone/>
              <a:defRPr/>
            </a:lvl2pPr>
            <a:lvl3pPr marL="427401" indent="0">
              <a:buNone/>
              <a:defRPr/>
            </a:lvl3pPr>
            <a:lvl4pPr marL="516694" indent="0">
              <a:buNone/>
              <a:defRPr/>
            </a:lvl4pPr>
            <a:lvl5pPr marL="601221" indent="0">
              <a:buNone/>
              <a:defRPr/>
            </a:lvl5pPr>
          </a:lstStyle>
          <a:p>
            <a:pPr lvl="0"/>
            <a:r>
              <a:rPr lang="en-GB" dirty="0"/>
              <a:t>Subtitle Goes Here</a:t>
            </a:r>
          </a:p>
        </p:txBody>
      </p:sp>
      <p:sp>
        <p:nvSpPr>
          <p:cNvPr id="10" name="Title 1"/>
          <p:cNvSpPr>
            <a:spLocks noGrp="1"/>
          </p:cNvSpPr>
          <p:nvPr>
            <p:ph type="ctrTitle" hasCustomPrompt="1"/>
          </p:nvPr>
        </p:nvSpPr>
        <p:spPr>
          <a:xfrm>
            <a:off x="425765" y="2639977"/>
            <a:ext cx="8340152" cy="644730"/>
          </a:xfrm>
          <a:prstGeom prst="rect">
            <a:avLst/>
          </a:prstGeom>
        </p:spPr>
        <p:txBody>
          <a:bodyPr anchor="b"/>
          <a:lstStyle>
            <a:lvl1pPr marL="0" indent="0" algn="l">
              <a:lnSpc>
                <a:spcPct val="90000"/>
              </a:lnSpc>
              <a:buFont typeface="Arial" panose="020B0604020202020204" pitchFamily="34" charset="0"/>
              <a:buNone/>
              <a:defRPr sz="4400" b="0" i="0" spc="0" baseline="0">
                <a:solidFill>
                  <a:srgbClr val="4D4D4D"/>
                </a:solidFill>
                <a:latin typeface="Arial" charset="0"/>
                <a:cs typeface="CiscoSans Thin"/>
              </a:defRPr>
            </a:lvl1pPr>
          </a:lstStyle>
          <a:p>
            <a:r>
              <a:rPr lang="en-GB" dirty="0"/>
              <a:t>Presentation Title Goes Here</a:t>
            </a:r>
            <a:endParaRPr lang="en-US" dirty="0"/>
          </a:p>
        </p:txBody>
      </p:sp>
    </p:spTree>
    <p:extLst>
      <p:ext uri="{BB962C8B-B14F-4D97-AF65-F5344CB8AC3E}">
        <p14:creationId xmlns:p14="http://schemas.microsoft.com/office/powerpoint/2010/main" val="228362092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3" name="Rectangle 3"/>
          <p:cNvSpPr>
            <a:spLocks noChangeArrowheads="1"/>
          </p:cNvSpPr>
          <p:nvPr/>
        </p:nvSpPr>
        <p:spPr bwMode="white">
          <a:xfrm>
            <a:off x="0" y="0"/>
            <a:ext cx="9144000" cy="133350"/>
          </a:xfrm>
          <a:prstGeom prst="rect">
            <a:avLst/>
          </a:prstGeom>
          <a:solidFill>
            <a:schemeClr val="bg2"/>
          </a:solidFill>
          <a:ln>
            <a:noFill/>
          </a:ln>
          <a:extLst>
            <a:ext uri="{91240B29-F687-4f45-9708-019B960494DF}">
              <a14:hiddenLine xmlns:a14="http://schemas.microsoft.com/office/drawing/2010/main" xmlns="" w="25400">
                <a:solidFill>
                  <a:srgbClr val="000000"/>
                </a:solidFill>
                <a:miter lim="800000"/>
                <a:headEnd/>
                <a:tailEnd/>
              </a14:hiddenLine>
            </a:ext>
          </a:extLst>
        </p:spPr>
        <p:txBody>
          <a:bodyPr wrap="none" lIns="68571" tIns="34286" rIns="68571" bIns="34286" anchor="ctr"/>
          <a:lstStyle/>
          <a:p>
            <a:endParaRPr lang="en-US" b="0" i="0" dirty="0">
              <a:solidFill>
                <a:srgbClr val="676767"/>
              </a:solidFill>
              <a:latin typeface="Arial" charset="0"/>
            </a:endParaRPr>
          </a:p>
        </p:txBody>
      </p:sp>
      <p:sp>
        <p:nvSpPr>
          <p:cNvPr id="4" name="Rectangle 6"/>
          <p:cNvSpPr>
            <a:spLocks noChangeArrowheads="1"/>
          </p:cNvSpPr>
          <p:nvPr/>
        </p:nvSpPr>
        <p:spPr bwMode="hidden">
          <a:xfrm>
            <a:off x="0" y="0"/>
            <a:ext cx="9144000" cy="133350"/>
          </a:xfrm>
          <a:prstGeom prst="rect">
            <a:avLst/>
          </a:prstGeom>
          <a:solidFill>
            <a:schemeClr val="bg2"/>
          </a:solidFill>
          <a:ln>
            <a:noFill/>
          </a:ln>
          <a:extLst>
            <a:ext uri="{91240B29-F687-4f45-9708-019B960494DF}">
              <a14:hiddenLine xmlns:a14="http://schemas.microsoft.com/office/drawing/2010/main" xmlns="" w="25400">
                <a:solidFill>
                  <a:srgbClr val="000000"/>
                </a:solidFill>
                <a:miter lim="800000"/>
                <a:headEnd/>
                <a:tailEnd/>
              </a14:hiddenLine>
            </a:ext>
          </a:extLst>
        </p:spPr>
        <p:txBody>
          <a:bodyPr wrap="none" lIns="68571" tIns="34286" rIns="68571" bIns="34286" anchor="ctr"/>
          <a:lstStyle/>
          <a:p>
            <a:endParaRPr lang="en-US" b="0" i="0" dirty="0">
              <a:solidFill>
                <a:srgbClr val="676767"/>
              </a:solidFill>
              <a:latin typeface="Arial" charset="0"/>
            </a:endParaRPr>
          </a:p>
        </p:txBody>
      </p:sp>
      <p:sp>
        <p:nvSpPr>
          <p:cNvPr id="7" name="Title 1"/>
          <p:cNvSpPr>
            <a:spLocks noGrp="1"/>
          </p:cNvSpPr>
          <p:nvPr>
            <p:ph type="ctrTitle" hasCustomPrompt="1"/>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rgbClr val="3E6BB4"/>
                </a:solidFill>
                <a:latin typeface="Arial" charset="0"/>
                <a:cs typeface="CiscoSans Thin"/>
              </a:defRPr>
            </a:lvl1pPr>
          </a:lstStyle>
          <a:p>
            <a:r>
              <a:rPr lang="en-GB" dirty="0"/>
              <a:t>Section Title Goes Here</a:t>
            </a:r>
            <a:endParaRPr lang="en-US" dirty="0"/>
          </a:p>
        </p:txBody>
      </p:sp>
    </p:spTree>
    <p:extLst>
      <p:ext uri="{BB962C8B-B14F-4D97-AF65-F5344CB8AC3E}">
        <p14:creationId xmlns:p14="http://schemas.microsoft.com/office/powerpoint/2010/main" val="833678311"/>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p:cSld name="sky_close">
    <p:spTree>
      <p:nvGrpSpPr>
        <p:cNvPr id="1" name=""/>
        <p:cNvGrpSpPr/>
        <p:nvPr/>
      </p:nvGrpSpPr>
      <p:grpSpPr>
        <a:xfrm>
          <a:off x="0" y="0"/>
          <a:ext cx="0" cy="0"/>
          <a:chOff x="0" y="0"/>
          <a:chExt cx="0" cy="0"/>
        </a:xfrm>
      </p:grpSpPr>
      <p:pic>
        <p:nvPicPr>
          <p:cNvPr id="16" name="Picture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6" y="-2571"/>
            <a:ext cx="9150431" cy="5148642"/>
          </a:xfrm>
          <a:prstGeom prst="rect">
            <a:avLst/>
          </a:prstGeom>
        </p:spPr>
      </p:pic>
      <p:pic>
        <p:nvPicPr>
          <p:cNvPr id="17" name="Picture 16" descr="pref_1-line_logo+tagline-rt-white-CMYK.ai"/>
          <p:cNvPicPr>
            <a:picLocks noChangeAspect="1"/>
          </p:cNvPicPr>
          <p:nvPr/>
        </p:nvPicPr>
        <p:blipFill>
          <a:blip r:embed="rId3">
            <a:duotone>
              <a:prstClr val="black"/>
              <a:schemeClr val="accent3">
                <a:tint val="45000"/>
                <a:satMod val="400000"/>
              </a:schemeClr>
            </a:duotone>
            <a:lum bright="-100000" contrast="-100000"/>
            <a:alphaModFix amt="60000"/>
            <a:extLst>
              <a:ext uri="{28A0092B-C50C-407E-A947-70E740481C1C}">
                <a14:useLocalDpi xmlns:a14="http://schemas.microsoft.com/office/drawing/2010/main" val="0"/>
              </a:ext>
            </a:extLst>
          </a:blip>
          <a:stretch>
            <a:fillRect/>
          </a:stretch>
        </p:blipFill>
        <p:spPr>
          <a:xfrm>
            <a:off x="191745" y="1643634"/>
            <a:ext cx="8760510" cy="1856232"/>
          </a:xfrm>
          <a:prstGeom prst="rect">
            <a:avLst/>
          </a:prstGeom>
        </p:spPr>
      </p:pic>
    </p:spTree>
    <p:extLst>
      <p:ext uri="{BB962C8B-B14F-4D97-AF65-F5344CB8AC3E}">
        <p14:creationId xmlns:p14="http://schemas.microsoft.com/office/powerpoint/2010/main" val="2795965847"/>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p:cSld name="3_Title Slide-animated gradient">
    <p:bg>
      <p:bgPr>
        <a:gradFill>
          <a:gsLst>
            <a:gs pos="0">
              <a:srgbClr val="049FD9"/>
            </a:gs>
            <a:gs pos="100000">
              <a:srgbClr val="004BAF"/>
            </a:gs>
          </a:gsLst>
          <a:lin ang="5400000" scaled="0"/>
        </a:gra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793198"/>
            <a:ext cx="8296421" cy="288131"/>
          </a:xfrm>
          <a:prstGeom prst="rect">
            <a:avLst/>
          </a:prstGeom>
        </p:spPr>
        <p:txBody>
          <a:bodyPr lIns="91420" tIns="45710" rIns="91420" bIns="45710" anchor="b" anchorCtr="0">
            <a:noAutofit/>
          </a:bodyPr>
          <a:lstStyle>
            <a:lvl1pPr marL="0" indent="0" algn="l">
              <a:buNone/>
              <a:defRPr sz="1400" b="0" i="0">
                <a:solidFill>
                  <a:srgbClr val="FFFFFE"/>
                </a:solidFill>
                <a:latin typeface="Arial" charset="0"/>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33195"/>
            <a:ext cx="8296421" cy="288131"/>
          </a:xfrm>
          <a:prstGeom prst="rect">
            <a:avLst/>
          </a:prstGeom>
        </p:spPr>
        <p:txBody>
          <a:bodyPr lIns="91420" tIns="45710" rIns="91420" bIns="45710"/>
          <a:lstStyle>
            <a:lvl1pPr marL="0" indent="0" algn="l">
              <a:buFontTx/>
              <a:buNone/>
              <a:defRPr lang="en-US" sz="1400" b="0" i="0" kern="1200" dirty="0" smtClean="0">
                <a:solidFill>
                  <a:srgbClr val="FFFFFE"/>
                </a:solidFill>
                <a:latin typeface="Arial" charset="0"/>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dirty="0"/>
              <a:t>Click to edit Master text styles</a:t>
            </a:r>
          </a:p>
        </p:txBody>
      </p:sp>
      <p:sp>
        <p:nvSpPr>
          <p:cNvPr id="18" name="Text Placeholder 40"/>
          <p:cNvSpPr>
            <a:spLocks noGrp="1"/>
          </p:cNvSpPr>
          <p:nvPr>
            <p:ph type="body" sz="quarter" idx="12"/>
          </p:nvPr>
        </p:nvSpPr>
        <p:spPr>
          <a:xfrm>
            <a:off x="469496" y="4273192"/>
            <a:ext cx="8296421" cy="288131"/>
          </a:xfrm>
          <a:prstGeom prst="rect">
            <a:avLst/>
          </a:prstGeom>
        </p:spPr>
        <p:txBody>
          <a:bodyPr lIns="91420" tIns="45710" rIns="91420" bIns="45710"/>
          <a:lstStyle>
            <a:lvl1pPr marL="0" indent="0" algn="l">
              <a:buFontTx/>
              <a:buNone/>
              <a:defRPr lang="en-US" sz="1400" b="0" i="0" kern="1200" dirty="0" smtClean="0">
                <a:solidFill>
                  <a:srgbClr val="FFFFFE"/>
                </a:solidFill>
                <a:latin typeface="Arial" charset="0"/>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dirty="0"/>
              <a:t>Click to edit Master text styles</a:t>
            </a:r>
          </a:p>
        </p:txBody>
      </p:sp>
      <p:sp>
        <p:nvSpPr>
          <p:cNvPr id="19" name="Text Placeholder 2"/>
          <p:cNvSpPr>
            <a:spLocks noGrp="1"/>
          </p:cNvSpPr>
          <p:nvPr>
            <p:ph type="body" sz="quarter" idx="13"/>
          </p:nvPr>
        </p:nvSpPr>
        <p:spPr>
          <a:xfrm>
            <a:off x="463292" y="3211463"/>
            <a:ext cx="8302625" cy="299001"/>
          </a:xfrm>
          <a:prstGeom prst="rect">
            <a:avLst/>
          </a:prstGeom>
        </p:spPr>
        <p:txBody>
          <a:bodyPr lIns="91420" tIns="45710" rIns="91420" bIns="45710"/>
          <a:lstStyle>
            <a:lvl1pPr marL="0" indent="0">
              <a:buFont typeface="Arial" panose="020B0604020202020204" pitchFamily="34" charset="0"/>
              <a:buNone/>
              <a:defRPr sz="2200" b="0" i="0" baseline="0">
                <a:solidFill>
                  <a:srgbClr val="FFFFFE"/>
                </a:solidFill>
                <a:latin typeface="Arial" charset="0"/>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639977"/>
            <a:ext cx="8340152" cy="644730"/>
          </a:xfrm>
          <a:prstGeom prst="rect">
            <a:avLst/>
          </a:prstGeom>
        </p:spPr>
        <p:txBody>
          <a:bodyPr anchor="b"/>
          <a:lstStyle>
            <a:lvl1pPr marL="0" indent="0" algn="l">
              <a:lnSpc>
                <a:spcPct val="90000"/>
              </a:lnSpc>
              <a:buFont typeface="Arial" panose="020B0604020202020204" pitchFamily="34" charset="0"/>
              <a:buNone/>
              <a:defRPr sz="5200" b="0" i="0" spc="0" baseline="0">
                <a:solidFill>
                  <a:srgbClr val="FFFFFE"/>
                </a:solidFill>
                <a:latin typeface="Arial" charset="0"/>
                <a:cs typeface="CiscoSans Thin"/>
              </a:defRPr>
            </a:lvl1pPr>
          </a:lstStyle>
          <a:p>
            <a:r>
              <a:rPr lang="en-US" dirty="0"/>
              <a:t>Click to edit Master title style</a:t>
            </a:r>
          </a:p>
        </p:txBody>
      </p:sp>
    </p:spTree>
    <p:extLst>
      <p:ext uri="{BB962C8B-B14F-4D97-AF65-F5344CB8AC3E}">
        <p14:creationId xmlns:p14="http://schemas.microsoft.com/office/powerpoint/2010/main" val="4181720099"/>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preserve="1" userDrawn="1">
  <p:cSld name="3_Title Slide-animated gradient">
    <p:bg>
      <p:bgPr>
        <a:gradFill>
          <a:gsLst>
            <a:gs pos="0">
              <a:schemeClr val="bg2"/>
            </a:gs>
            <a:gs pos="100000">
              <a:schemeClr val="accent1"/>
            </a:gs>
          </a:gsLst>
          <a:lin ang="5400000" scaled="0"/>
        </a:gradFill>
        <a:effectLst/>
      </p:bgPr>
    </p:bg>
    <p:spTree>
      <p:nvGrpSpPr>
        <p:cNvPr id="1" name=""/>
        <p:cNvGrpSpPr/>
        <p:nvPr/>
      </p:nvGrpSpPr>
      <p:grpSpPr>
        <a:xfrm>
          <a:off x="0" y="0"/>
          <a:ext cx="0" cy="0"/>
          <a:chOff x="0" y="0"/>
          <a:chExt cx="0" cy="0"/>
        </a:xfrm>
      </p:grpSpPr>
      <p:pic>
        <p:nvPicPr>
          <p:cNvPr id="7"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5450" y="323850"/>
            <a:ext cx="941388"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Subtitle 2"/>
          <p:cNvSpPr>
            <a:spLocks noGrp="1"/>
          </p:cNvSpPr>
          <p:nvPr>
            <p:ph type="subTitle" idx="1"/>
          </p:nvPr>
        </p:nvSpPr>
        <p:spPr>
          <a:xfrm>
            <a:off x="469496" y="3793198"/>
            <a:ext cx="8296421" cy="288131"/>
          </a:xfrm>
          <a:prstGeom prst="rect">
            <a:avLst/>
          </a:prstGeom>
        </p:spPr>
        <p:txBody>
          <a:bodyPr lIns="91420" tIns="45710" rIns="91420" bIns="45710" anchor="b" anchorCtr="0">
            <a:noAutofit/>
          </a:bodyPr>
          <a:lstStyle>
            <a:lvl1pPr marL="0" indent="0" algn="l">
              <a:buNone/>
              <a:defRPr sz="1400" b="0" i="0">
                <a:solidFill>
                  <a:srgbClr val="FFFFFE"/>
                </a:solidFill>
                <a:latin typeface="Arial" charset="0"/>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33195"/>
            <a:ext cx="8296421" cy="288131"/>
          </a:xfrm>
          <a:prstGeom prst="rect">
            <a:avLst/>
          </a:prstGeom>
        </p:spPr>
        <p:txBody>
          <a:bodyPr lIns="91420" tIns="45710" rIns="91420" bIns="45710"/>
          <a:lstStyle>
            <a:lvl1pPr marL="0" indent="0" algn="l">
              <a:buFontTx/>
              <a:buNone/>
              <a:defRPr lang="en-US" sz="1400" b="0" i="0" kern="1200" dirty="0" smtClean="0">
                <a:solidFill>
                  <a:srgbClr val="FFFFFE"/>
                </a:solidFill>
                <a:latin typeface="Arial" charset="0"/>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dirty="0"/>
              <a:t>Click to edit Master text styles</a:t>
            </a:r>
          </a:p>
        </p:txBody>
      </p:sp>
      <p:sp>
        <p:nvSpPr>
          <p:cNvPr id="18" name="Text Placeholder 40"/>
          <p:cNvSpPr>
            <a:spLocks noGrp="1"/>
          </p:cNvSpPr>
          <p:nvPr>
            <p:ph type="body" sz="quarter" idx="12"/>
          </p:nvPr>
        </p:nvSpPr>
        <p:spPr>
          <a:xfrm>
            <a:off x="469496" y="4273192"/>
            <a:ext cx="8296421" cy="288131"/>
          </a:xfrm>
          <a:prstGeom prst="rect">
            <a:avLst/>
          </a:prstGeom>
        </p:spPr>
        <p:txBody>
          <a:bodyPr lIns="91420" tIns="45710" rIns="91420" bIns="45710"/>
          <a:lstStyle>
            <a:lvl1pPr marL="0" indent="0" algn="l">
              <a:buFontTx/>
              <a:buNone/>
              <a:defRPr lang="en-US" sz="1400" b="0" i="0" kern="1200" dirty="0" smtClean="0">
                <a:solidFill>
                  <a:srgbClr val="FFFFFE"/>
                </a:solidFill>
                <a:latin typeface="Arial" charset="0"/>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dirty="0"/>
              <a:t>Click to edit Master text styles</a:t>
            </a:r>
          </a:p>
        </p:txBody>
      </p:sp>
      <p:sp>
        <p:nvSpPr>
          <p:cNvPr id="19" name="Text Placeholder 2"/>
          <p:cNvSpPr>
            <a:spLocks noGrp="1"/>
          </p:cNvSpPr>
          <p:nvPr>
            <p:ph type="body" sz="quarter" idx="13"/>
          </p:nvPr>
        </p:nvSpPr>
        <p:spPr>
          <a:xfrm>
            <a:off x="463292" y="3211463"/>
            <a:ext cx="8302625" cy="299001"/>
          </a:xfrm>
          <a:prstGeom prst="rect">
            <a:avLst/>
          </a:prstGeom>
        </p:spPr>
        <p:txBody>
          <a:bodyPr lIns="91420" tIns="45710" rIns="91420" bIns="45710"/>
          <a:lstStyle>
            <a:lvl1pPr marL="0" indent="0">
              <a:buFont typeface="Arial" panose="020B0604020202020204" pitchFamily="34" charset="0"/>
              <a:buNone/>
              <a:defRPr sz="2200" b="0" i="0" baseline="0">
                <a:solidFill>
                  <a:srgbClr val="FFFFFE"/>
                </a:solidFill>
                <a:latin typeface="Arial" charset="0"/>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639977"/>
            <a:ext cx="8340152" cy="644730"/>
          </a:xfrm>
          <a:prstGeom prst="rect">
            <a:avLst/>
          </a:prstGeom>
        </p:spPr>
        <p:txBody>
          <a:bodyPr anchor="b"/>
          <a:lstStyle>
            <a:lvl1pPr marL="0" indent="0" algn="l">
              <a:lnSpc>
                <a:spcPct val="90000"/>
              </a:lnSpc>
              <a:buFont typeface="Arial" panose="020B0604020202020204" pitchFamily="34" charset="0"/>
              <a:buNone/>
              <a:defRPr sz="5200" b="0" i="0" spc="0" baseline="0">
                <a:solidFill>
                  <a:srgbClr val="FFFFFE"/>
                </a:solidFill>
                <a:latin typeface="Arial" charset="0"/>
                <a:cs typeface="CiscoSans Thin"/>
              </a:defRPr>
            </a:lvl1pPr>
          </a:lstStyle>
          <a:p>
            <a:r>
              <a:rPr lang="en-US" dirty="0"/>
              <a:t>Click to edit Master title style</a:t>
            </a:r>
          </a:p>
        </p:txBody>
      </p:sp>
    </p:spTree>
    <p:extLst>
      <p:ext uri="{BB962C8B-B14F-4D97-AF65-F5344CB8AC3E}">
        <p14:creationId xmlns:p14="http://schemas.microsoft.com/office/powerpoint/2010/main" val="2986136307"/>
      </p:ext>
    </p:extLst>
  </p:cSld>
  <p:clrMapOvr>
    <a:masterClrMapping/>
  </p:clrMapOvr>
  <p:transition spd="slow">
    <p:wipe/>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9915" y="3209550"/>
            <a:ext cx="4684867" cy="288131"/>
          </a:xfrm>
          <a:prstGeom prst="rect">
            <a:avLst/>
          </a:prstGeom>
        </p:spPr>
        <p:txBody>
          <a:bodyPr vert="horz" lIns="68574" tIns="34288" rIns="68574" bIns="34288" rtlCol="0">
            <a:noAutofit/>
          </a:bodyPr>
          <a:lstStyle>
            <a:lvl1pPr marL="0" indent="0" algn="l" defTabSz="685748" rtl="0" eaLnBrk="1" latinLnBrk="0" hangingPunct="1">
              <a:lnSpc>
                <a:spcPct val="95000"/>
              </a:lnSpc>
              <a:spcBef>
                <a:spcPts val="1080"/>
              </a:spcBef>
              <a:buClr>
                <a:srgbClr val="92D050"/>
              </a:buClr>
              <a:buSzPct val="90000"/>
              <a:buFont typeface="Arial" pitchFamily="34" charset="0"/>
              <a:buNone/>
              <a:tabLst/>
              <a:defRPr lang="en-US" sz="1800" b="0" i="0" kern="1200" baseline="0" dirty="0">
                <a:solidFill>
                  <a:schemeClr val="tx1"/>
                </a:solidFill>
                <a:latin typeface="Arial" charset="0"/>
                <a:ea typeface="+mn-ea"/>
                <a:cs typeface="+mn-cs"/>
              </a:defRPr>
            </a:lvl1pPr>
            <a:lvl2pPr marL="342871" indent="0" algn="ctr">
              <a:buNone/>
              <a:defRPr>
                <a:solidFill>
                  <a:schemeClr val="tx1">
                    <a:tint val="75000"/>
                  </a:schemeClr>
                </a:solidFill>
              </a:defRPr>
            </a:lvl2pPr>
            <a:lvl3pPr marL="685748" indent="0" algn="ctr">
              <a:buNone/>
              <a:defRPr>
                <a:solidFill>
                  <a:schemeClr val="tx1">
                    <a:tint val="75000"/>
                  </a:schemeClr>
                </a:solidFill>
              </a:defRPr>
            </a:lvl3pPr>
            <a:lvl4pPr marL="1028622" indent="0" algn="ctr">
              <a:buNone/>
              <a:defRPr>
                <a:solidFill>
                  <a:schemeClr val="tx1">
                    <a:tint val="75000"/>
                  </a:schemeClr>
                </a:solidFill>
              </a:defRPr>
            </a:lvl4pPr>
            <a:lvl5pPr marL="1371498" indent="0" algn="ctr">
              <a:buNone/>
              <a:defRPr>
                <a:solidFill>
                  <a:schemeClr val="tx1">
                    <a:tint val="75000"/>
                  </a:schemeClr>
                </a:solidFill>
              </a:defRPr>
            </a:lvl5pPr>
            <a:lvl6pPr marL="1714369" indent="0" algn="ctr">
              <a:buNone/>
              <a:defRPr>
                <a:solidFill>
                  <a:schemeClr val="tx1">
                    <a:tint val="75000"/>
                  </a:schemeClr>
                </a:solidFill>
              </a:defRPr>
            </a:lvl6pPr>
            <a:lvl7pPr marL="2057246" indent="0" algn="ctr">
              <a:buNone/>
              <a:defRPr>
                <a:solidFill>
                  <a:schemeClr val="tx1">
                    <a:tint val="75000"/>
                  </a:schemeClr>
                </a:solidFill>
              </a:defRPr>
            </a:lvl7pPr>
            <a:lvl8pPr marL="2400120" indent="0" algn="ctr">
              <a:buNone/>
              <a:defRPr>
                <a:solidFill>
                  <a:schemeClr val="tx1">
                    <a:tint val="75000"/>
                  </a:schemeClr>
                </a:solidFill>
              </a:defRPr>
            </a:lvl8pPr>
            <a:lvl9pPr marL="2742996" indent="0" algn="ctr">
              <a:buNone/>
              <a:defRPr>
                <a:solidFill>
                  <a:schemeClr val="tx1">
                    <a:tint val="75000"/>
                  </a:schemeClr>
                </a:solidFill>
              </a:defRPr>
            </a:lvl9pPr>
          </a:lstStyle>
          <a:p>
            <a:pPr lvl="0"/>
            <a:r>
              <a:rPr lang="en-US" dirty="0"/>
              <a:t>Click to edit Master subtitle style</a:t>
            </a:r>
          </a:p>
        </p:txBody>
      </p:sp>
      <p:sp>
        <p:nvSpPr>
          <p:cNvPr id="2" name="Title 1"/>
          <p:cNvSpPr>
            <a:spLocks noGrp="1"/>
          </p:cNvSpPr>
          <p:nvPr>
            <p:ph type="ctrTitle"/>
          </p:nvPr>
        </p:nvSpPr>
        <p:spPr>
          <a:xfrm>
            <a:off x="459525" y="2462027"/>
            <a:ext cx="4712557" cy="766763"/>
          </a:xfrm>
        </p:spPr>
        <p:txBody>
          <a:bodyPr lIns="61715" tIns="34288" rIns="61715" bIns="34288" rtlCol="0" anchor="b">
            <a:noAutofit/>
          </a:bodyPr>
          <a:lstStyle>
            <a:lvl1pPr marL="0" indent="0" algn="l" defTabSz="685748" rtl="0" eaLnBrk="1" latinLnBrk="0" hangingPunct="1">
              <a:lnSpc>
                <a:spcPct val="80000"/>
              </a:lnSpc>
              <a:spcBef>
                <a:spcPct val="0"/>
              </a:spcBef>
              <a:buClr>
                <a:schemeClr val="tx1"/>
              </a:buClr>
              <a:buFont typeface="Ciscolight" pitchFamily="2" charset="0"/>
              <a:buNone/>
              <a:defRPr lang="en-US" sz="5200" b="0" i="0" kern="1200" spc="0" baseline="0" dirty="0">
                <a:solidFill>
                  <a:schemeClr val="accent1"/>
                </a:solidFill>
                <a:latin typeface="Arial" charset="0"/>
                <a:ea typeface="+mj-ea"/>
                <a:cs typeface="+mj-cs"/>
              </a:defRPr>
            </a:lvl1pPr>
          </a:lstStyle>
          <a:p>
            <a:r>
              <a:rPr lang="en-US" dirty="0"/>
              <a:t>Click to edit Master title style</a:t>
            </a:r>
          </a:p>
        </p:txBody>
      </p:sp>
      <p:sp>
        <p:nvSpPr>
          <p:cNvPr id="31" name="Picture Placeholder 30"/>
          <p:cNvSpPr>
            <a:spLocks noGrp="1"/>
          </p:cNvSpPr>
          <p:nvPr>
            <p:ph type="pic" sz="quarter" idx="10"/>
          </p:nvPr>
        </p:nvSpPr>
        <p:spPr>
          <a:xfrm>
            <a:off x="5540381" y="1438276"/>
            <a:ext cx="2676525" cy="2166938"/>
          </a:xfrm>
          <a:prstGeom prst="rect">
            <a:avLst/>
          </a:prstGeom>
        </p:spPr>
        <p:txBody>
          <a:bodyPr lIns="91420" tIns="45710" rIns="91420" bIns="45710" anchor="ctr" anchorCtr="1"/>
          <a:lstStyle>
            <a:lvl1pPr marL="0" indent="0" algn="ctr">
              <a:buNone/>
              <a:defRPr b="0" i="0">
                <a:solidFill>
                  <a:schemeClr val="tx1"/>
                </a:solidFill>
                <a:latin typeface="Arial" charset="0"/>
              </a:defRPr>
            </a:lvl1pPr>
          </a:lstStyle>
          <a:p>
            <a:pPr lvl="0"/>
            <a:r>
              <a:rPr lang="en-US" noProof="0" dirty="0"/>
              <a:t>Drag picture to placeholder or click icon to add</a:t>
            </a:r>
          </a:p>
        </p:txBody>
      </p:sp>
    </p:spTree>
    <p:extLst>
      <p:ext uri="{BB962C8B-B14F-4D97-AF65-F5344CB8AC3E}">
        <p14:creationId xmlns:p14="http://schemas.microsoft.com/office/powerpoint/2010/main" val="2595029933"/>
      </p:ext>
    </p:extLst>
  </p:cSld>
  <p:clrMapOvr>
    <a:masterClrMapping/>
  </p:clrMapOvr>
  <p:transition spd="slow">
    <p:wipe/>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preserve="1" userDrawn="1">
  <p:cSld name="3_Segue">
    <p:bg>
      <p:bgPr>
        <a:gradFill rotWithShape="0">
          <a:gsLst>
            <a:gs pos="0">
              <a:schemeClr val="bg2"/>
            </a:gs>
            <a:gs pos="100000">
              <a:schemeClr val="accent1"/>
            </a:gs>
          </a:gsLst>
          <a:lin ang="5400000"/>
        </a:gradFill>
        <a:effectLst/>
      </p:bgPr>
    </p:bg>
    <p:spTree>
      <p:nvGrpSpPr>
        <p:cNvPr id="1" name=""/>
        <p:cNvGrpSpPr/>
        <p:nvPr/>
      </p:nvGrpSpPr>
      <p:grpSpPr>
        <a:xfrm>
          <a:off x="0" y="0"/>
          <a:ext cx="0" cy="0"/>
          <a:chOff x="0" y="0"/>
          <a:chExt cx="0" cy="0"/>
        </a:xfrm>
      </p:grpSpPr>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bg1"/>
                </a:solidFill>
                <a:latin typeface="Arial" charset="0"/>
                <a:cs typeface="CiscoSans Thin"/>
              </a:defRPr>
            </a:lvl1pPr>
          </a:lstStyle>
          <a:p>
            <a:r>
              <a:rPr lang="en-US" dirty="0"/>
              <a:t>Click to edit Master title style</a:t>
            </a:r>
          </a:p>
        </p:txBody>
      </p:sp>
      <p:pic>
        <p:nvPicPr>
          <p:cNvPr id="10" name="Picture 2"/>
          <p:cNvPicPr>
            <a:picLocks noChangeAspect="1" noChangeArrowheads="1"/>
          </p:cNvPicPr>
          <p:nvPr userDrawn="1"/>
        </p:nvPicPr>
        <p:blipFill>
          <a:blip r:embed="rId2">
            <a:alphaModFix amt="60000"/>
            <a:biLevel thresh="25000"/>
            <a:extLst>
              <a:ext uri="{28A0092B-C50C-407E-A947-70E740481C1C}">
                <a14:useLocalDpi xmlns:a14="http://schemas.microsoft.com/office/drawing/2010/main" val="0"/>
              </a:ext>
            </a:extLst>
          </a:blip>
          <a:stretch>
            <a:fillRect/>
          </a:stretch>
        </p:blipFill>
        <p:spPr bwMode="auto">
          <a:xfrm>
            <a:off x="477679" y="4625975"/>
            <a:ext cx="424180" cy="26511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638710181"/>
      </p:ext>
    </p:extLst>
  </p:cSld>
  <p:clrMapOvr>
    <a:masterClrMapping/>
  </p:clrMapOvr>
  <p:transition spd="slow">
    <p:wip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7"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1"/>
                </a:solidFill>
                <a:latin typeface="Arial" charset="0"/>
                <a:cs typeface="CiscoSans Thin"/>
              </a:defRPr>
            </a:lvl1pPr>
          </a:lstStyle>
          <a:p>
            <a:r>
              <a:rPr lang="en-US" dirty="0"/>
              <a:t>Click to edit Master title style</a:t>
            </a:r>
          </a:p>
        </p:txBody>
      </p:sp>
    </p:spTree>
    <p:extLst>
      <p:ext uri="{BB962C8B-B14F-4D97-AF65-F5344CB8AC3E}">
        <p14:creationId xmlns:p14="http://schemas.microsoft.com/office/powerpoint/2010/main" val="3441169704"/>
      </p:ext>
    </p:extLst>
  </p:cSld>
  <p:clrMapOvr>
    <a:masterClrMapping/>
  </p:clrMapOvr>
  <p:transition spd="slow">
    <p:wipe/>
  </p:transition>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tx2"/>
                </a:solidFill>
                <a:latin typeface="Arial" charset="0"/>
                <a:cs typeface="CiscoSans ExtraLight"/>
              </a:defRPr>
            </a:lvl1pPr>
          </a:lstStyle>
          <a:p>
            <a:pPr lvl="0"/>
            <a:r>
              <a:rPr lang="en-US" dirty="0"/>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196576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Bullet Slide With Titl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37766" y="1347788"/>
            <a:ext cx="8345488" cy="3168210"/>
          </a:xfrm>
          <a:prstGeom prst="rect">
            <a:avLst/>
          </a:prstGeom>
        </p:spPr>
        <p:txBody>
          <a:bodyPr lIns="91420" tIns="45710" rIns="91420" bIns="45710">
            <a:noAutofit/>
          </a:bodyPr>
          <a:lstStyle>
            <a:lvl1pPr marL="280928" indent="-223792">
              <a:lnSpc>
                <a:spcPct val="95000"/>
              </a:lnSpc>
              <a:spcBef>
                <a:spcPts val="1110"/>
              </a:spcBef>
              <a:buClr>
                <a:schemeClr val="tx2"/>
              </a:buClr>
              <a:buSzPct val="80000"/>
              <a:buFont typeface="Arial"/>
              <a:buChar char="•"/>
              <a:defRPr sz="3700" b="0" i="0">
                <a:solidFill>
                  <a:schemeClr val="tx2"/>
                </a:solidFill>
                <a:latin typeface="Arial" charset="0"/>
                <a:cs typeface="CiscoSans ExtraLight"/>
              </a:defRPr>
            </a:lvl1pPr>
            <a:lvl2pPr marL="507895" indent="-215855">
              <a:lnSpc>
                <a:spcPct val="95000"/>
              </a:lnSpc>
              <a:spcBef>
                <a:spcPts val="450"/>
              </a:spcBef>
              <a:buClr>
                <a:schemeClr val="tx1"/>
              </a:buClr>
              <a:buSzPct val="80000"/>
              <a:buFont typeface="Arial"/>
              <a:buChar char="•"/>
              <a:defRPr sz="1800" b="0" i="0">
                <a:solidFill>
                  <a:srgbClr val="676767"/>
                </a:solidFill>
                <a:latin typeface="+mn-lt"/>
                <a:cs typeface="CiscoSans ExtraLight"/>
              </a:defRPr>
            </a:lvl2pPr>
            <a:lvl3pPr marL="747558" indent="-171415">
              <a:buClr>
                <a:schemeClr val="tx1"/>
              </a:buClr>
              <a:buSzPct val="80000"/>
              <a:buFont typeface="Arial"/>
              <a:buChar char="•"/>
              <a:defRPr sz="1600" b="0" i="0">
                <a:solidFill>
                  <a:srgbClr val="676767"/>
                </a:solidFill>
                <a:latin typeface="+mn-lt"/>
                <a:cs typeface="CiscoSans ExtraLight"/>
              </a:defRPr>
            </a:lvl3pPr>
            <a:lvl4pPr marL="911035" indent="-171415">
              <a:buClr>
                <a:schemeClr val="tx1"/>
              </a:buClr>
              <a:buSzPct val="80000"/>
              <a:buFont typeface="Arial"/>
              <a:buChar char="•"/>
              <a:defRPr sz="1400" b="0" i="0">
                <a:solidFill>
                  <a:srgbClr val="676767"/>
                </a:solidFill>
                <a:latin typeface="+mn-lt"/>
                <a:cs typeface="CiscoSans ExtraLight"/>
              </a:defRPr>
            </a:lvl4pPr>
            <a:lvl5pPr marL="1082450" indent="-168240">
              <a:buClr>
                <a:schemeClr val="tx1"/>
              </a:buClr>
              <a:buSzPct val="80000"/>
              <a:buFont typeface="Arial"/>
              <a:buChar char="•"/>
              <a:defRPr sz="1200" b="0" i="0">
                <a:solidFill>
                  <a:srgbClr val="676767"/>
                </a:solidFill>
                <a:latin typeface="+mn-lt"/>
                <a:cs typeface="CiscoSans ExtraLight"/>
              </a:defRPr>
            </a:lvl5pPr>
          </a:lstStyle>
          <a:p>
            <a:pPr lvl="0"/>
            <a:r>
              <a:rPr lang="en-US" dirty="0"/>
              <a:t>Click to edit Master text styles</a:t>
            </a:r>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387676410"/>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7"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1"/>
                </a:solidFill>
                <a:latin typeface="Arial" charset="0"/>
                <a:cs typeface="CiscoSans Thin"/>
              </a:defRPr>
            </a:lvl1pPr>
          </a:lstStyle>
          <a:p>
            <a:r>
              <a:rPr lang="en-US" dirty="0"/>
              <a:t>Click to edit Master title style</a:t>
            </a:r>
          </a:p>
        </p:txBody>
      </p:sp>
    </p:spTree>
    <p:extLst>
      <p:ext uri="{BB962C8B-B14F-4D97-AF65-F5344CB8AC3E}">
        <p14:creationId xmlns:p14="http://schemas.microsoft.com/office/powerpoint/2010/main" val="2081240772"/>
      </p:ext>
    </p:extLst>
  </p:cSld>
  <p:clrMapOvr>
    <a:masterClrMapping/>
  </p:clrMapOvr>
  <p:transition spd="slow">
    <p:wip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Content Slide With Titl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37766" y="1347788"/>
            <a:ext cx="8345488" cy="3168210"/>
          </a:xfrm>
          <a:prstGeom prst="rect">
            <a:avLst/>
          </a:prstGeom>
        </p:spPr>
        <p:txBody>
          <a:bodyPr lIns="91420" tIns="45710" rIns="91420" bIns="45710">
            <a:noAutofit/>
          </a:bodyPr>
          <a:lstStyle>
            <a:lvl1pPr marL="57136" indent="0">
              <a:lnSpc>
                <a:spcPct val="95000"/>
              </a:lnSpc>
              <a:spcBef>
                <a:spcPts val="1110"/>
              </a:spcBef>
              <a:buClr>
                <a:schemeClr val="tx1"/>
              </a:buClr>
              <a:buSzPct val="80000"/>
              <a:buFont typeface="Arial"/>
              <a:buNone/>
              <a:defRPr sz="3700" b="0" i="0">
                <a:solidFill>
                  <a:schemeClr val="tx2"/>
                </a:solidFill>
                <a:latin typeface="Arial" charset="0"/>
                <a:cs typeface="CiscoSans ExtraLight"/>
              </a:defRPr>
            </a:lvl1pPr>
            <a:lvl2pPr marL="292040" indent="0">
              <a:lnSpc>
                <a:spcPct val="95000"/>
              </a:lnSpc>
              <a:spcBef>
                <a:spcPts val="450"/>
              </a:spcBef>
              <a:buClr>
                <a:schemeClr val="tx1"/>
              </a:buClr>
              <a:buSzPct val="80000"/>
              <a:buFont typeface="Arial"/>
              <a:buNone/>
              <a:defRPr sz="1800" b="0" i="0">
                <a:solidFill>
                  <a:srgbClr val="676767"/>
                </a:solidFill>
                <a:latin typeface="+mn-lt"/>
                <a:cs typeface="CiscoSans ExtraLight"/>
              </a:defRPr>
            </a:lvl2pPr>
            <a:lvl3pPr marL="576143" indent="0">
              <a:buClr>
                <a:schemeClr val="tx1"/>
              </a:buClr>
              <a:buSzPct val="80000"/>
              <a:buFont typeface="Arial"/>
              <a:buNone/>
              <a:defRPr sz="1600" b="0" i="0">
                <a:solidFill>
                  <a:srgbClr val="676767"/>
                </a:solidFill>
                <a:latin typeface="+mn-lt"/>
                <a:cs typeface="CiscoSans ExtraLight"/>
              </a:defRPr>
            </a:lvl3pPr>
            <a:lvl4pPr marL="739620" indent="0">
              <a:buClr>
                <a:schemeClr val="tx1"/>
              </a:buClr>
              <a:buSzPct val="80000"/>
              <a:buFont typeface="Arial"/>
              <a:buNone/>
              <a:defRPr sz="1400" b="0" i="0">
                <a:solidFill>
                  <a:srgbClr val="676767"/>
                </a:solidFill>
                <a:latin typeface="+mn-lt"/>
                <a:cs typeface="CiscoSans ExtraLight"/>
              </a:defRPr>
            </a:lvl4pPr>
            <a:lvl5pPr marL="914210" indent="0">
              <a:buClr>
                <a:schemeClr val="tx1"/>
              </a:buClr>
              <a:buSzPct val="80000"/>
              <a:buFont typeface="Arial"/>
              <a:buNone/>
              <a:defRPr sz="1200" b="0" i="0">
                <a:solidFill>
                  <a:srgbClr val="676767"/>
                </a:solidFill>
                <a:latin typeface="+mn-lt"/>
                <a:cs typeface="CiscoSans ExtraLight"/>
              </a:defRPr>
            </a:lvl5pPr>
          </a:lstStyle>
          <a:p>
            <a:pPr lvl="0"/>
            <a:r>
              <a:rPr lang="en-US" dirty="0"/>
              <a:t>Click to edit Master text styles</a:t>
            </a:r>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890817364"/>
      </p:ext>
    </p:extLst>
  </p:cSld>
  <p:clrMapOvr>
    <a:masterClrMapping/>
  </p:clrMapOvr>
  <p:transition spd="med">
    <p:fade/>
  </p:transition>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Content Slide Without Titl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89660" y="895601"/>
            <a:ext cx="8398739" cy="3168210"/>
          </a:xfrm>
          <a:prstGeom prst="rect">
            <a:avLst/>
          </a:prstGeom>
        </p:spPr>
        <p:txBody>
          <a:bodyPr lIns="91420" tIns="45710" rIns="91420" bIns="45710">
            <a:noAutofit/>
          </a:bodyPr>
          <a:lstStyle>
            <a:lvl1pPr marL="57136" indent="0">
              <a:lnSpc>
                <a:spcPct val="95000"/>
              </a:lnSpc>
              <a:spcBef>
                <a:spcPts val="1110"/>
              </a:spcBef>
              <a:buClr>
                <a:schemeClr val="tx1"/>
              </a:buClr>
              <a:buSzPct val="80000"/>
              <a:buFont typeface="Arial"/>
              <a:buNone/>
              <a:defRPr sz="3700" b="0" i="0">
                <a:solidFill>
                  <a:schemeClr val="tx2"/>
                </a:solidFill>
                <a:latin typeface="Arial" charset="0"/>
                <a:cs typeface="CiscoSans ExtraLight"/>
              </a:defRPr>
            </a:lvl1pPr>
            <a:lvl2pPr marL="292040" indent="0">
              <a:lnSpc>
                <a:spcPct val="95000"/>
              </a:lnSpc>
              <a:spcBef>
                <a:spcPts val="450"/>
              </a:spcBef>
              <a:buClr>
                <a:schemeClr val="tx1"/>
              </a:buClr>
              <a:buSzPct val="80000"/>
              <a:buFont typeface="Arial"/>
              <a:buNone/>
              <a:defRPr sz="1800" b="0" i="0">
                <a:solidFill>
                  <a:srgbClr val="676767"/>
                </a:solidFill>
                <a:latin typeface="+mn-lt"/>
                <a:cs typeface="CiscoSans ExtraLight"/>
              </a:defRPr>
            </a:lvl2pPr>
            <a:lvl3pPr marL="576143" indent="0">
              <a:buClr>
                <a:schemeClr val="tx1"/>
              </a:buClr>
              <a:buSzPct val="80000"/>
              <a:buFont typeface="Arial"/>
              <a:buNone/>
              <a:defRPr sz="1600" b="0" i="0">
                <a:solidFill>
                  <a:srgbClr val="676767"/>
                </a:solidFill>
                <a:latin typeface="+mn-lt"/>
                <a:cs typeface="CiscoSans ExtraLight"/>
              </a:defRPr>
            </a:lvl3pPr>
            <a:lvl4pPr marL="739620" indent="0">
              <a:buClr>
                <a:schemeClr val="tx1"/>
              </a:buClr>
              <a:buSzPct val="80000"/>
              <a:buFont typeface="Arial"/>
              <a:buNone/>
              <a:defRPr sz="1400" b="0" i="0">
                <a:solidFill>
                  <a:srgbClr val="676767"/>
                </a:solidFill>
                <a:latin typeface="+mn-lt"/>
                <a:cs typeface="CiscoSans ExtraLight"/>
              </a:defRPr>
            </a:lvl4pPr>
            <a:lvl5pPr marL="914210" indent="0">
              <a:buClr>
                <a:schemeClr val="tx1"/>
              </a:buClr>
              <a:buSzPct val="80000"/>
              <a:buFont typeface="Arial"/>
              <a:buNone/>
              <a:defRPr sz="1200" b="0" i="0">
                <a:solidFill>
                  <a:srgbClr val="676767"/>
                </a:solidFill>
                <a:latin typeface="+mn-lt"/>
                <a:cs typeface="CiscoSans ExtraLight"/>
              </a:defRPr>
            </a:lvl5pPr>
          </a:lstStyle>
          <a:p>
            <a:pPr lvl="0"/>
            <a:r>
              <a:rPr lang="en-US" dirty="0"/>
              <a:t>Click to edit Master text styles</a:t>
            </a:r>
          </a:p>
        </p:txBody>
      </p:sp>
    </p:spTree>
    <p:extLst>
      <p:ext uri="{BB962C8B-B14F-4D97-AF65-F5344CB8AC3E}">
        <p14:creationId xmlns:p14="http://schemas.microsoft.com/office/powerpoint/2010/main" val="3116028764"/>
      </p:ext>
    </p:extLst>
  </p:cSld>
  <p:clrMapOvr>
    <a:masterClrMapping/>
  </p:clrMapOvr>
  <p:transition spd="med">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Bullet Slide Without Titl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28639" y="876359"/>
            <a:ext cx="8259762" cy="3168210"/>
          </a:xfrm>
          <a:prstGeom prst="rect">
            <a:avLst/>
          </a:prstGeom>
        </p:spPr>
        <p:txBody>
          <a:bodyPr lIns="91420" tIns="45710" rIns="91420" bIns="45710">
            <a:noAutofit/>
          </a:bodyPr>
          <a:lstStyle>
            <a:lvl1pPr marL="212400" indent="-392400">
              <a:lnSpc>
                <a:spcPts val="4440"/>
              </a:lnSpc>
              <a:spcBef>
                <a:spcPts val="0"/>
              </a:spcBef>
              <a:buClr>
                <a:schemeClr val="tx2"/>
              </a:buClr>
              <a:buSzPct val="80000"/>
              <a:buFont typeface="Arial"/>
              <a:buChar char="•"/>
              <a:defRPr sz="3700" b="0" i="0">
                <a:solidFill>
                  <a:schemeClr val="tx2"/>
                </a:solidFill>
                <a:latin typeface="Arial" charset="0"/>
                <a:cs typeface="CiscoSans ExtraLight"/>
              </a:defRPr>
            </a:lvl1pPr>
            <a:lvl2pPr marL="507895" indent="-215855">
              <a:lnSpc>
                <a:spcPct val="95000"/>
              </a:lnSpc>
              <a:spcBef>
                <a:spcPts val="450"/>
              </a:spcBef>
              <a:buClr>
                <a:schemeClr val="tx1"/>
              </a:buClr>
              <a:buSzPct val="80000"/>
              <a:buFont typeface="Arial"/>
              <a:buChar char="•"/>
              <a:defRPr sz="1800" b="0" i="0">
                <a:solidFill>
                  <a:srgbClr val="676767"/>
                </a:solidFill>
                <a:latin typeface="+mn-lt"/>
                <a:cs typeface="CiscoSans ExtraLight"/>
              </a:defRPr>
            </a:lvl2pPr>
            <a:lvl3pPr marL="747558" indent="-171415">
              <a:buClr>
                <a:schemeClr val="tx1"/>
              </a:buClr>
              <a:buSzPct val="80000"/>
              <a:buFont typeface="Arial"/>
              <a:buChar char="•"/>
              <a:defRPr sz="1600" b="0" i="0">
                <a:solidFill>
                  <a:srgbClr val="676767"/>
                </a:solidFill>
                <a:latin typeface="+mn-lt"/>
                <a:cs typeface="CiscoSans ExtraLight"/>
              </a:defRPr>
            </a:lvl3pPr>
            <a:lvl4pPr marL="911035" indent="-171415">
              <a:buClr>
                <a:schemeClr val="tx1"/>
              </a:buClr>
              <a:buSzPct val="80000"/>
              <a:buFont typeface="Arial"/>
              <a:buChar char="•"/>
              <a:defRPr sz="1400" b="0" i="0">
                <a:solidFill>
                  <a:srgbClr val="676767"/>
                </a:solidFill>
                <a:latin typeface="+mn-lt"/>
                <a:cs typeface="CiscoSans ExtraLight"/>
              </a:defRPr>
            </a:lvl4pPr>
            <a:lvl5pPr marL="1082450" indent="-168240">
              <a:buClr>
                <a:schemeClr val="tx1"/>
              </a:buClr>
              <a:buSzPct val="80000"/>
              <a:buFont typeface="Arial"/>
              <a:buChar char="•"/>
              <a:defRPr sz="1200" b="0" i="0">
                <a:solidFill>
                  <a:srgbClr val="676767"/>
                </a:solidFill>
                <a:latin typeface="+mn-lt"/>
                <a:cs typeface="CiscoSans ExtraLight"/>
              </a:defRPr>
            </a:lvl5pPr>
          </a:lstStyle>
          <a:p>
            <a:pPr lvl="0"/>
            <a:r>
              <a:rPr lang="en-US" dirty="0"/>
              <a:t>Click to edit Master text styles</a:t>
            </a:r>
          </a:p>
        </p:txBody>
      </p:sp>
    </p:spTree>
    <p:extLst>
      <p:ext uri="{BB962C8B-B14F-4D97-AF65-F5344CB8AC3E}">
        <p14:creationId xmlns:p14="http://schemas.microsoft.com/office/powerpoint/2010/main" val="644345614"/>
      </p:ext>
    </p:extLst>
  </p:cSld>
  <p:clrMapOvr>
    <a:masterClrMapping/>
  </p:clrMapOvr>
  <p:transition spd="med">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2301" y="1347788"/>
            <a:ext cx="8277344" cy="3168210"/>
          </a:xfrm>
          <a:prstGeom prst="rect">
            <a:avLst/>
          </a:prstGeom>
        </p:spPr>
        <p:txBody>
          <a:bodyPr lIns="91420" tIns="45710" rIns="91420" bIns="45710">
            <a:noAutofit/>
          </a:bodyPr>
          <a:lstStyle>
            <a:lvl1pPr marL="280928" indent="-223792">
              <a:lnSpc>
                <a:spcPct val="95000"/>
              </a:lnSpc>
              <a:spcBef>
                <a:spcPts val="1110"/>
              </a:spcBef>
              <a:buClr>
                <a:schemeClr val="tx2"/>
              </a:buClr>
              <a:buSzPct val="80000"/>
              <a:buFont typeface="Arial"/>
              <a:buChar char="•"/>
              <a:defRPr sz="2000" b="0" i="0">
                <a:solidFill>
                  <a:schemeClr val="tx2"/>
                </a:solidFill>
                <a:latin typeface="Arial" charset="0"/>
                <a:cs typeface="CiscoSans ExtraLight"/>
              </a:defRPr>
            </a:lvl1pPr>
            <a:lvl2pPr marL="507895" indent="-215855">
              <a:lnSpc>
                <a:spcPct val="95000"/>
              </a:lnSpc>
              <a:spcBef>
                <a:spcPts val="450"/>
              </a:spcBef>
              <a:buClr>
                <a:schemeClr val="tx2"/>
              </a:buClr>
              <a:buSzPct val="80000"/>
              <a:buFont typeface="Arial"/>
              <a:buChar char="•"/>
              <a:defRPr sz="1800" b="0" i="0">
                <a:solidFill>
                  <a:schemeClr val="tx2"/>
                </a:solidFill>
                <a:latin typeface="Arial" charset="0"/>
                <a:cs typeface="CiscoSans ExtraLight"/>
              </a:defRPr>
            </a:lvl2pPr>
            <a:lvl3pPr marL="747558" indent="-171415">
              <a:buClr>
                <a:schemeClr val="tx2"/>
              </a:buClr>
              <a:buSzPct val="80000"/>
              <a:buFont typeface="Arial"/>
              <a:buChar char="•"/>
              <a:defRPr sz="1600" b="0" i="0">
                <a:solidFill>
                  <a:schemeClr val="tx2"/>
                </a:solidFill>
                <a:latin typeface="Arial" charset="0"/>
                <a:cs typeface="CiscoSans ExtraLight"/>
              </a:defRPr>
            </a:lvl3pPr>
            <a:lvl4pPr marL="911035" indent="-171415">
              <a:buClr>
                <a:schemeClr val="tx2"/>
              </a:buClr>
              <a:buSzPct val="80000"/>
              <a:buFont typeface="Arial"/>
              <a:buChar char="•"/>
              <a:defRPr sz="1400" b="0" i="0">
                <a:solidFill>
                  <a:schemeClr val="tx2"/>
                </a:solidFill>
                <a:latin typeface="Arial" charset="0"/>
                <a:cs typeface="CiscoSans ExtraLight"/>
              </a:defRPr>
            </a:lvl4pPr>
            <a:lvl5pPr marL="1082450" indent="-168240">
              <a:buClr>
                <a:schemeClr val="tx2"/>
              </a:buClr>
              <a:buSzPct val="80000"/>
              <a:buFont typeface="Arial"/>
              <a:buChar char="•"/>
              <a:defRPr sz="1200" b="0" i="0">
                <a:solidFill>
                  <a:schemeClr val="tx2"/>
                </a:solidFill>
                <a:latin typeface="Arial" charset="0"/>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4276135217"/>
      </p:ext>
    </p:extLst>
  </p:cSld>
  <p:clrMapOvr>
    <a:masterClrMapping/>
  </p:clrMapOvr>
  <p:transition spd="med">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37766" y="1347788"/>
            <a:ext cx="3901123" cy="3083094"/>
          </a:xfrm>
          <a:prstGeom prst="rect">
            <a:avLst/>
          </a:prstGeom>
        </p:spPr>
        <p:txBody>
          <a:bodyPr lIns="91420" tIns="45710" rIns="91420" bIns="45710">
            <a:noAutofit/>
          </a:bodyPr>
          <a:lstStyle>
            <a:lvl1pPr marL="228555" indent="-171415">
              <a:lnSpc>
                <a:spcPct val="95000"/>
              </a:lnSpc>
              <a:spcBef>
                <a:spcPts val="1110"/>
              </a:spcBef>
              <a:buClr>
                <a:schemeClr val="tx2"/>
              </a:buClr>
              <a:buSzPct val="80000"/>
              <a:buFont typeface="Arial"/>
              <a:buChar char="•"/>
              <a:defRPr sz="2000" b="0" i="0">
                <a:solidFill>
                  <a:schemeClr val="tx2"/>
                </a:solidFill>
                <a:latin typeface="Arial" charset="0"/>
                <a:cs typeface="CiscoSans ExtraLight"/>
              </a:defRPr>
            </a:lvl1pPr>
            <a:lvl2pPr marL="457105" indent="-215855">
              <a:lnSpc>
                <a:spcPct val="95000"/>
              </a:lnSpc>
              <a:spcBef>
                <a:spcPts val="450"/>
              </a:spcBef>
              <a:buClr>
                <a:schemeClr val="tx2"/>
              </a:buClr>
              <a:buSzPct val="80000"/>
              <a:buFont typeface="Arial"/>
              <a:buChar char="•"/>
              <a:defRPr sz="1800" b="0" i="0">
                <a:solidFill>
                  <a:schemeClr val="tx2"/>
                </a:solidFill>
                <a:latin typeface="Arial" charset="0"/>
                <a:cs typeface="CiscoSans ExtraLight"/>
              </a:defRPr>
            </a:lvl2pPr>
            <a:lvl3pPr marL="628520" indent="-171415">
              <a:buClr>
                <a:schemeClr val="tx2"/>
              </a:buClr>
              <a:buSzPct val="80000"/>
              <a:buFont typeface="Arial"/>
              <a:buChar char="•"/>
              <a:defRPr sz="1600" b="0" i="0">
                <a:solidFill>
                  <a:schemeClr val="tx2"/>
                </a:solidFill>
                <a:latin typeface="Arial" charset="0"/>
                <a:cs typeface="CiscoSans ExtraLight"/>
              </a:defRPr>
            </a:lvl3pPr>
            <a:lvl4pPr marL="799934" indent="-171415">
              <a:buClr>
                <a:schemeClr val="tx2"/>
              </a:buClr>
              <a:buSzPct val="80000"/>
              <a:buFont typeface="Arial"/>
              <a:buChar char="•"/>
              <a:defRPr sz="1400" b="0" i="0">
                <a:solidFill>
                  <a:schemeClr val="tx2"/>
                </a:solidFill>
                <a:latin typeface="Arial" charset="0"/>
                <a:cs typeface="CiscoSans ExtraLight"/>
              </a:defRPr>
            </a:lvl4pPr>
            <a:lvl5pPr marL="971347" indent="-171415">
              <a:buClr>
                <a:schemeClr val="tx2"/>
              </a:buClr>
              <a:buSzPct val="80000"/>
              <a:buFont typeface="Arial"/>
              <a:buChar char="•"/>
              <a:defRPr sz="1200" b="0" i="0">
                <a:solidFill>
                  <a:schemeClr val="tx2"/>
                </a:solidFill>
                <a:latin typeface="Arial" charset="0"/>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p:nvPr>
        </p:nvSpPr>
        <p:spPr>
          <a:xfrm>
            <a:off x="4564794" y="1347788"/>
            <a:ext cx="4218460" cy="3083094"/>
          </a:xfrm>
          <a:prstGeom prst="rect">
            <a:avLst/>
          </a:prstGeom>
        </p:spPr>
        <p:txBody>
          <a:bodyPr lIns="91420" tIns="45710" rIns="91420" bIns="45710">
            <a:noAutofit/>
          </a:bodyPr>
          <a:lstStyle>
            <a:lvl1pPr marL="228555" indent="-171415">
              <a:lnSpc>
                <a:spcPct val="95000"/>
              </a:lnSpc>
              <a:spcBef>
                <a:spcPts val="1110"/>
              </a:spcBef>
              <a:buClr>
                <a:schemeClr val="tx2"/>
              </a:buClr>
              <a:buSzPct val="80000"/>
              <a:buFont typeface="Arial"/>
              <a:buChar char="•"/>
              <a:defRPr sz="2000" b="0" i="0" baseline="0">
                <a:solidFill>
                  <a:schemeClr val="tx2"/>
                </a:solidFill>
                <a:latin typeface="Arial" charset="0"/>
                <a:cs typeface="CiscoSans ExtraLight"/>
              </a:defRPr>
            </a:lvl1pPr>
            <a:lvl2pPr marL="457105" indent="-215855">
              <a:lnSpc>
                <a:spcPct val="95000"/>
              </a:lnSpc>
              <a:spcBef>
                <a:spcPts val="450"/>
              </a:spcBef>
              <a:buClr>
                <a:schemeClr val="tx2"/>
              </a:buClr>
              <a:buSzPct val="80000"/>
              <a:buFont typeface="Arial"/>
              <a:buChar char="•"/>
              <a:defRPr sz="1800" b="0" i="0">
                <a:solidFill>
                  <a:schemeClr val="tx2"/>
                </a:solidFill>
                <a:latin typeface="Arial" charset="0"/>
                <a:cs typeface="CiscoSans ExtraLight"/>
              </a:defRPr>
            </a:lvl2pPr>
            <a:lvl3pPr marL="628520" indent="-171415">
              <a:buClr>
                <a:schemeClr val="tx2"/>
              </a:buClr>
              <a:buSzPct val="80000"/>
              <a:buFont typeface="Arial"/>
              <a:buChar char="•"/>
              <a:defRPr sz="1600" b="0" i="0">
                <a:solidFill>
                  <a:schemeClr val="tx2"/>
                </a:solidFill>
                <a:latin typeface="Arial" charset="0"/>
                <a:cs typeface="CiscoSans ExtraLight"/>
              </a:defRPr>
            </a:lvl3pPr>
            <a:lvl4pPr marL="799934" indent="-171415">
              <a:buClr>
                <a:schemeClr val="tx2"/>
              </a:buClr>
              <a:buSzPct val="80000"/>
              <a:buFont typeface="Arial"/>
              <a:buChar char="•"/>
              <a:defRPr sz="1400" b="0" i="0">
                <a:solidFill>
                  <a:schemeClr val="tx2"/>
                </a:solidFill>
                <a:latin typeface="Arial" charset="0"/>
                <a:cs typeface="CiscoSans ExtraLight"/>
              </a:defRPr>
            </a:lvl4pPr>
            <a:lvl5pPr marL="971347" indent="-171415">
              <a:buClr>
                <a:schemeClr val="tx2"/>
              </a:buClr>
              <a:buSzPct val="80000"/>
              <a:buFont typeface="Arial"/>
              <a:buChar char="•"/>
              <a:defRPr sz="1200" b="0" i="0">
                <a:solidFill>
                  <a:schemeClr val="tx2"/>
                </a:solidFill>
                <a:latin typeface="Arial" charset="0"/>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3389218222"/>
      </p:ext>
    </p:extLst>
  </p:cSld>
  <p:clrMapOvr>
    <a:masterClrMapping/>
  </p:clrMapOvr>
  <p:transition spd="med">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Bullet_2-Column Layout">
    <p:spTree>
      <p:nvGrpSpPr>
        <p:cNvPr id="1" name=""/>
        <p:cNvGrpSpPr/>
        <p:nvPr/>
      </p:nvGrpSpPr>
      <p:grpSpPr>
        <a:xfrm>
          <a:off x="0" y="0"/>
          <a:ext cx="0" cy="0"/>
          <a:chOff x="0" y="0"/>
          <a:chExt cx="0" cy="0"/>
        </a:xfrm>
      </p:grpSpPr>
      <p:cxnSp>
        <p:nvCxnSpPr>
          <p:cNvPr id="6" name="Straight Connector 5"/>
          <p:cNvCxnSpPr/>
          <p:nvPr/>
        </p:nvCxnSpPr>
        <p:spPr>
          <a:xfrm>
            <a:off x="4565650" y="609600"/>
            <a:ext cx="0" cy="3984625"/>
          </a:xfrm>
          <a:prstGeom prst="line">
            <a:avLst/>
          </a:prstGeom>
          <a:ln w="38100" cap="flat"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67928" y="302505"/>
            <a:ext cx="3715995" cy="826447"/>
          </a:xfrm>
          <a:prstGeom prst="rect">
            <a:avLst/>
          </a:prstGeom>
        </p:spPr>
        <p:txBody>
          <a:bodyPr lIns="61712" tIns="34286" rIns="61712" bIns="34286" rtlCol="0">
            <a:noAutofit/>
          </a:bodyPr>
          <a:lstStyle>
            <a:lvl1pPr algn="l" defTabSz="685720" rtl="0" eaLnBrk="1" latinLnBrk="0" hangingPunct="1">
              <a:lnSpc>
                <a:spcPct val="80000"/>
              </a:lnSpc>
              <a:spcBef>
                <a:spcPct val="0"/>
              </a:spcBef>
              <a:buNone/>
              <a:defRPr lang="en-US" sz="3200" b="0" i="0" kern="1200" spc="-75" baseline="0" dirty="0" smtClean="0">
                <a:solidFill>
                  <a:schemeClr val="tx2"/>
                </a:solidFill>
                <a:latin typeface="Arial" charset="0"/>
                <a:ea typeface="+mj-ea"/>
                <a:cs typeface="CiscoSans Thin"/>
              </a:defRPr>
            </a:lvl1pPr>
          </a:lstStyle>
          <a:p>
            <a:r>
              <a:rPr lang="en-US" dirty="0"/>
              <a:t>Click to edit Master title style</a:t>
            </a:r>
          </a:p>
        </p:txBody>
      </p:sp>
      <p:sp>
        <p:nvSpPr>
          <p:cNvPr id="16" name="Text Placeholder 15"/>
          <p:cNvSpPr>
            <a:spLocks noGrp="1"/>
          </p:cNvSpPr>
          <p:nvPr>
            <p:ph type="body" sz="quarter" idx="13"/>
          </p:nvPr>
        </p:nvSpPr>
        <p:spPr>
          <a:xfrm>
            <a:off x="4905964" y="302506"/>
            <a:ext cx="3715995" cy="826446"/>
          </a:xfrm>
          <a:prstGeom prst="rect">
            <a:avLst/>
          </a:prstGeom>
        </p:spPr>
        <p:txBody>
          <a:bodyPr lIns="91420" tIns="45710" rIns="91420" bIns="45710" anchor="ctr" anchorCtr="0">
            <a:noAutofit/>
          </a:bodyPr>
          <a:lstStyle>
            <a:lvl1pPr marL="0" marR="0" indent="0" algn="l" defTabSz="685720" rtl="0" eaLnBrk="1" fontAlgn="auto" latinLnBrk="0" hangingPunct="1">
              <a:lnSpc>
                <a:spcPct val="80000"/>
              </a:lnSpc>
              <a:spcBef>
                <a:spcPct val="0"/>
              </a:spcBef>
              <a:spcAft>
                <a:spcPts val="0"/>
              </a:spcAft>
              <a:buClrTx/>
              <a:buSzTx/>
              <a:buFontTx/>
              <a:buNone/>
              <a:tabLst/>
              <a:defRPr lang="en-US" sz="3200" b="0" i="0" kern="1200" spc="-75" baseline="0" dirty="0">
                <a:solidFill>
                  <a:schemeClr val="tx2"/>
                </a:solidFill>
                <a:latin typeface="Arial" charset="0"/>
                <a:ea typeface="+mj-ea"/>
                <a:cs typeface="CiscoSans Thin"/>
              </a:defRPr>
            </a:lvl1pPr>
          </a:lstStyle>
          <a:p>
            <a:pPr lvl="0"/>
            <a:r>
              <a:rPr lang="en-US" dirty="0"/>
              <a:t>Click to edit Master text styles</a:t>
            </a:r>
          </a:p>
        </p:txBody>
      </p:sp>
      <p:sp>
        <p:nvSpPr>
          <p:cNvPr id="8" name="Text Placeholder 3"/>
          <p:cNvSpPr>
            <a:spLocks noGrp="1"/>
          </p:cNvSpPr>
          <p:nvPr>
            <p:ph type="body" sz="quarter" idx="10"/>
          </p:nvPr>
        </p:nvSpPr>
        <p:spPr>
          <a:xfrm>
            <a:off x="467928" y="1347788"/>
            <a:ext cx="3715995" cy="3083094"/>
          </a:xfrm>
          <a:prstGeom prst="rect">
            <a:avLst/>
          </a:prstGeom>
        </p:spPr>
        <p:txBody>
          <a:bodyPr lIns="91420" tIns="45710" rIns="91420" bIns="45710">
            <a:noAutofit/>
          </a:bodyPr>
          <a:lstStyle>
            <a:lvl1pPr marL="228555" indent="-171415">
              <a:lnSpc>
                <a:spcPct val="95000"/>
              </a:lnSpc>
              <a:spcBef>
                <a:spcPts val="1110"/>
              </a:spcBef>
              <a:buClr>
                <a:schemeClr val="tx2"/>
              </a:buClr>
              <a:buSzPct val="80000"/>
              <a:buFont typeface="Arial"/>
              <a:buChar char="•"/>
              <a:defRPr sz="2000" b="0" i="0">
                <a:solidFill>
                  <a:schemeClr val="tx2"/>
                </a:solidFill>
                <a:latin typeface="Arial" charset="0"/>
                <a:cs typeface="CiscoSans ExtraLight"/>
              </a:defRPr>
            </a:lvl1pPr>
            <a:lvl2pPr marL="457105" indent="-215855">
              <a:lnSpc>
                <a:spcPct val="95000"/>
              </a:lnSpc>
              <a:spcBef>
                <a:spcPts val="450"/>
              </a:spcBef>
              <a:buClr>
                <a:schemeClr val="tx2"/>
              </a:buClr>
              <a:buSzPct val="80000"/>
              <a:buFont typeface="Arial"/>
              <a:buChar char="•"/>
              <a:defRPr sz="1800" b="0" i="0">
                <a:solidFill>
                  <a:schemeClr val="tx2"/>
                </a:solidFill>
                <a:latin typeface="Arial" charset="0"/>
                <a:cs typeface="CiscoSans ExtraLight"/>
              </a:defRPr>
            </a:lvl2pPr>
            <a:lvl3pPr marL="628520" indent="-171415">
              <a:buClr>
                <a:schemeClr val="tx2"/>
              </a:buClr>
              <a:buSzPct val="80000"/>
              <a:buFont typeface="Arial"/>
              <a:buChar char="•"/>
              <a:defRPr sz="1600" b="0" i="0">
                <a:solidFill>
                  <a:schemeClr val="tx2"/>
                </a:solidFill>
                <a:latin typeface="Arial" charset="0"/>
                <a:cs typeface="CiscoSans ExtraLight"/>
              </a:defRPr>
            </a:lvl3pPr>
            <a:lvl4pPr marL="799934" indent="-171415">
              <a:buClr>
                <a:schemeClr val="tx2"/>
              </a:buClr>
              <a:buSzPct val="80000"/>
              <a:buFont typeface="Arial"/>
              <a:buChar char="•"/>
              <a:defRPr sz="1400" b="0" i="0">
                <a:solidFill>
                  <a:schemeClr val="tx2"/>
                </a:solidFill>
                <a:latin typeface="Arial" charset="0"/>
                <a:cs typeface="CiscoSans ExtraLight"/>
              </a:defRPr>
            </a:lvl4pPr>
            <a:lvl5pPr marL="971347" indent="-171415">
              <a:buClr>
                <a:schemeClr val="tx2"/>
              </a:buClr>
              <a:buSzPct val="80000"/>
              <a:buFont typeface="Arial"/>
              <a:buChar char="•"/>
              <a:defRPr sz="1200" b="0" i="0">
                <a:solidFill>
                  <a:schemeClr val="tx2"/>
                </a:solidFill>
                <a:latin typeface="Arial" charset="0"/>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3"/>
          <p:cNvSpPr>
            <a:spLocks noGrp="1"/>
          </p:cNvSpPr>
          <p:nvPr>
            <p:ph type="body" sz="quarter" idx="14"/>
          </p:nvPr>
        </p:nvSpPr>
        <p:spPr>
          <a:xfrm>
            <a:off x="4905964" y="1347788"/>
            <a:ext cx="3715995" cy="3083094"/>
          </a:xfrm>
          <a:prstGeom prst="rect">
            <a:avLst/>
          </a:prstGeom>
        </p:spPr>
        <p:txBody>
          <a:bodyPr lIns="91420" tIns="45710" rIns="91420" bIns="45710">
            <a:noAutofit/>
          </a:bodyPr>
          <a:lstStyle>
            <a:lvl1pPr marL="228555" indent="-171415">
              <a:lnSpc>
                <a:spcPct val="95000"/>
              </a:lnSpc>
              <a:spcBef>
                <a:spcPts val="1110"/>
              </a:spcBef>
              <a:buClr>
                <a:schemeClr val="tx2"/>
              </a:buClr>
              <a:buSzPct val="80000"/>
              <a:buFont typeface="Arial"/>
              <a:buChar char="•"/>
              <a:defRPr sz="2000" b="0" i="0">
                <a:solidFill>
                  <a:schemeClr val="tx2"/>
                </a:solidFill>
                <a:latin typeface="Arial" charset="0"/>
                <a:cs typeface="CiscoSans ExtraLight"/>
              </a:defRPr>
            </a:lvl1pPr>
            <a:lvl2pPr marL="457105" indent="-215855">
              <a:lnSpc>
                <a:spcPct val="95000"/>
              </a:lnSpc>
              <a:spcBef>
                <a:spcPts val="450"/>
              </a:spcBef>
              <a:buClr>
                <a:schemeClr val="tx2"/>
              </a:buClr>
              <a:buSzPct val="80000"/>
              <a:buFont typeface="Arial"/>
              <a:buChar char="•"/>
              <a:defRPr sz="1800" b="0" i="0">
                <a:solidFill>
                  <a:schemeClr val="tx2"/>
                </a:solidFill>
                <a:latin typeface="Arial" charset="0"/>
                <a:cs typeface="CiscoSans ExtraLight"/>
              </a:defRPr>
            </a:lvl2pPr>
            <a:lvl3pPr marL="628520" indent="-171415">
              <a:buClr>
                <a:schemeClr val="tx2"/>
              </a:buClr>
              <a:buSzPct val="80000"/>
              <a:buFont typeface="Arial"/>
              <a:buChar char="•"/>
              <a:defRPr sz="1600" b="0" i="0">
                <a:solidFill>
                  <a:schemeClr val="tx2"/>
                </a:solidFill>
                <a:latin typeface="Arial" charset="0"/>
                <a:cs typeface="CiscoSans ExtraLight"/>
              </a:defRPr>
            </a:lvl3pPr>
            <a:lvl4pPr marL="799934" indent="-171415">
              <a:buClr>
                <a:schemeClr val="tx2"/>
              </a:buClr>
              <a:buSzPct val="80000"/>
              <a:buFont typeface="Arial"/>
              <a:buChar char="•"/>
              <a:defRPr sz="1400" b="0" i="0">
                <a:solidFill>
                  <a:schemeClr val="tx2"/>
                </a:solidFill>
                <a:latin typeface="Arial" charset="0"/>
                <a:cs typeface="CiscoSans ExtraLight"/>
              </a:defRPr>
            </a:lvl4pPr>
            <a:lvl5pPr marL="971347" indent="-171415">
              <a:buClr>
                <a:schemeClr val="tx2"/>
              </a:buClr>
              <a:buSzPct val="80000"/>
              <a:buFont typeface="Arial"/>
              <a:buChar char="•"/>
              <a:defRPr sz="1200" b="0" i="0">
                <a:solidFill>
                  <a:schemeClr val="tx2"/>
                </a:solidFill>
                <a:latin typeface="Arial" charset="0"/>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00518994"/>
      </p:ext>
    </p:extLst>
  </p:cSld>
  <p:clrMapOvr>
    <a:masterClrMapping/>
  </p:clrMapOvr>
  <p:transition spd="med">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cxnSp>
        <p:nvCxnSpPr>
          <p:cNvPr id="8" name="Straight Connector 7"/>
          <p:cNvCxnSpPr/>
          <p:nvPr/>
        </p:nvCxnSpPr>
        <p:spPr>
          <a:xfrm>
            <a:off x="3070225" y="609600"/>
            <a:ext cx="0" cy="3984625"/>
          </a:xfrm>
          <a:prstGeom prst="line">
            <a:avLst/>
          </a:prstGeom>
          <a:ln w="38100" cap="flat" cmpd="sng">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037263" y="609600"/>
            <a:ext cx="0" cy="3984625"/>
          </a:xfrm>
          <a:prstGeom prst="line">
            <a:avLst/>
          </a:prstGeom>
          <a:ln w="38100" cap="flat"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 Placeholder 17"/>
          <p:cNvSpPr>
            <a:spLocks noGrp="1"/>
          </p:cNvSpPr>
          <p:nvPr>
            <p:ph type="body" sz="quarter" idx="17"/>
          </p:nvPr>
        </p:nvSpPr>
        <p:spPr>
          <a:xfrm>
            <a:off x="461963" y="228318"/>
            <a:ext cx="2337109" cy="770461"/>
          </a:xfrm>
          <a:prstGeom prst="rect">
            <a:avLst/>
          </a:prstGeom>
        </p:spPr>
        <p:txBody>
          <a:bodyPr lIns="91420" tIns="45710" rIns="91420" bIns="45710" anchor="b" anchorCtr="0">
            <a:noAutofit/>
          </a:bodyPr>
          <a:lstStyle>
            <a:lvl1pPr marL="0" marR="0" indent="0" algn="l" defTabSz="685720" rtl="0" eaLnBrk="1" fontAlgn="auto" latinLnBrk="0" hangingPunct="1">
              <a:lnSpc>
                <a:spcPct val="80000"/>
              </a:lnSpc>
              <a:spcBef>
                <a:spcPct val="0"/>
              </a:spcBef>
              <a:spcAft>
                <a:spcPts val="0"/>
              </a:spcAft>
              <a:buClrTx/>
              <a:buSzTx/>
              <a:buFontTx/>
              <a:buNone/>
              <a:tabLst/>
              <a:defRPr kumimoji="0" lang="en-US" sz="2500" b="0" i="0" u="none" strike="noStrike" kern="1200" cap="none" spc="-75" normalizeH="0" baseline="0" noProof="0" dirty="0" smtClean="0">
                <a:ln>
                  <a:noFill/>
                </a:ln>
                <a:solidFill>
                  <a:schemeClr val="tx2"/>
                </a:solidFill>
                <a:effectLst/>
                <a:uLnTx/>
                <a:uFillTx/>
                <a:latin typeface="Arial" charset="0"/>
                <a:ea typeface="+mj-ea"/>
                <a:cs typeface="CiscoSans Thin"/>
              </a:defRPr>
            </a:lvl1pPr>
          </a:lstStyle>
          <a:p>
            <a:pPr lvl="0"/>
            <a:r>
              <a:rPr lang="en-US" dirty="0"/>
              <a:t>Click to edit Master text styles</a:t>
            </a:r>
          </a:p>
        </p:txBody>
      </p:sp>
      <p:sp>
        <p:nvSpPr>
          <p:cNvPr id="10" name="Text Placeholder 17"/>
          <p:cNvSpPr>
            <a:spLocks noGrp="1"/>
          </p:cNvSpPr>
          <p:nvPr>
            <p:ph type="body" sz="quarter" idx="22"/>
          </p:nvPr>
        </p:nvSpPr>
        <p:spPr>
          <a:xfrm>
            <a:off x="3377728" y="227838"/>
            <a:ext cx="2337109" cy="770461"/>
          </a:xfrm>
          <a:prstGeom prst="rect">
            <a:avLst/>
          </a:prstGeom>
        </p:spPr>
        <p:txBody>
          <a:bodyPr lIns="91420" tIns="45710" rIns="91420" bIns="45710" anchor="b" anchorCtr="0">
            <a:noAutofit/>
          </a:bodyPr>
          <a:lstStyle>
            <a:lvl1pPr marL="0" marR="0" indent="0" algn="l" defTabSz="685720" rtl="0" eaLnBrk="1" fontAlgn="auto" latinLnBrk="0" hangingPunct="1">
              <a:lnSpc>
                <a:spcPct val="80000"/>
              </a:lnSpc>
              <a:spcBef>
                <a:spcPct val="0"/>
              </a:spcBef>
              <a:spcAft>
                <a:spcPts val="0"/>
              </a:spcAft>
              <a:buClrTx/>
              <a:buSzTx/>
              <a:buFontTx/>
              <a:buNone/>
              <a:tabLst/>
              <a:defRPr kumimoji="0" lang="en-US" sz="2500" b="0" i="0" u="none" strike="noStrike" kern="1200" cap="none" spc="-75" normalizeH="0" baseline="0" noProof="0" dirty="0" smtClean="0">
                <a:ln>
                  <a:noFill/>
                </a:ln>
                <a:solidFill>
                  <a:schemeClr val="tx2"/>
                </a:solidFill>
                <a:effectLst/>
                <a:uLnTx/>
                <a:uFillTx/>
                <a:latin typeface="Arial" charset="0"/>
                <a:ea typeface="+mj-ea"/>
                <a:cs typeface="CiscoSans Thin"/>
              </a:defRPr>
            </a:lvl1pPr>
          </a:lstStyle>
          <a:p>
            <a:pPr lvl="0"/>
            <a:r>
              <a:rPr lang="en-US" dirty="0"/>
              <a:t>Click to edit Master text styles</a:t>
            </a:r>
          </a:p>
        </p:txBody>
      </p:sp>
      <p:sp>
        <p:nvSpPr>
          <p:cNvPr id="14" name="Text Placeholder 17"/>
          <p:cNvSpPr>
            <a:spLocks noGrp="1"/>
          </p:cNvSpPr>
          <p:nvPr>
            <p:ph type="body" sz="quarter" idx="24"/>
          </p:nvPr>
        </p:nvSpPr>
        <p:spPr>
          <a:xfrm>
            <a:off x="6354813" y="220478"/>
            <a:ext cx="2337109" cy="770461"/>
          </a:xfrm>
          <a:prstGeom prst="rect">
            <a:avLst/>
          </a:prstGeom>
        </p:spPr>
        <p:txBody>
          <a:bodyPr lIns="91420" tIns="45710" rIns="91420" bIns="45710" anchor="b" anchorCtr="0">
            <a:noAutofit/>
          </a:bodyPr>
          <a:lstStyle>
            <a:lvl1pPr marL="0" marR="0" indent="0" algn="l" defTabSz="685720" rtl="0" eaLnBrk="1" fontAlgn="auto" latinLnBrk="0" hangingPunct="1">
              <a:lnSpc>
                <a:spcPct val="80000"/>
              </a:lnSpc>
              <a:spcBef>
                <a:spcPct val="0"/>
              </a:spcBef>
              <a:spcAft>
                <a:spcPts val="0"/>
              </a:spcAft>
              <a:buClrTx/>
              <a:buSzTx/>
              <a:buFontTx/>
              <a:buNone/>
              <a:tabLst/>
              <a:defRPr kumimoji="0" lang="en-US" sz="2500" b="0" i="0" u="none" strike="noStrike" kern="1200" cap="none" spc="-75" normalizeH="0" baseline="0" noProof="0" dirty="0" smtClean="0">
                <a:ln>
                  <a:noFill/>
                </a:ln>
                <a:solidFill>
                  <a:schemeClr val="tx2"/>
                </a:solidFill>
                <a:effectLst/>
                <a:uLnTx/>
                <a:uFillTx/>
                <a:latin typeface="Arial" charset="0"/>
                <a:ea typeface="+mj-ea"/>
                <a:cs typeface="CiscoSans Thin"/>
              </a:defRPr>
            </a:lvl1pPr>
          </a:lstStyle>
          <a:p>
            <a:pPr lvl="0"/>
            <a:r>
              <a:rPr lang="en-US" dirty="0"/>
              <a:t>Click to edit Master text styles</a:t>
            </a:r>
          </a:p>
        </p:txBody>
      </p:sp>
      <p:sp>
        <p:nvSpPr>
          <p:cNvPr id="13" name="Text Placeholder 3"/>
          <p:cNvSpPr>
            <a:spLocks noGrp="1"/>
          </p:cNvSpPr>
          <p:nvPr>
            <p:ph type="body" sz="quarter" idx="11"/>
          </p:nvPr>
        </p:nvSpPr>
        <p:spPr>
          <a:xfrm>
            <a:off x="461963" y="1201094"/>
            <a:ext cx="2337110" cy="3314904"/>
          </a:xfrm>
          <a:prstGeom prst="rect">
            <a:avLst/>
          </a:prstGeom>
        </p:spPr>
        <p:txBody>
          <a:bodyPr lIns="91420" tIns="45710" rIns="91420" bIns="45710">
            <a:noAutofit/>
          </a:bodyPr>
          <a:lstStyle>
            <a:lvl1pPr marL="233316" indent="-171415">
              <a:lnSpc>
                <a:spcPct val="95000"/>
              </a:lnSpc>
              <a:spcBef>
                <a:spcPts val="1110"/>
              </a:spcBef>
              <a:buClr>
                <a:schemeClr val="tx2"/>
              </a:buClr>
              <a:buSzPct val="80000"/>
              <a:buFont typeface="Arial"/>
              <a:buChar char="•"/>
              <a:defRPr sz="1600" b="0" i="0" baseline="0">
                <a:solidFill>
                  <a:schemeClr val="tx2"/>
                </a:solidFill>
                <a:latin typeface="Arial" charset="0"/>
                <a:cs typeface="CiscoSans ExtraLight"/>
              </a:defRPr>
            </a:lvl1pPr>
            <a:lvl2pPr>
              <a:lnSpc>
                <a:spcPct val="95000"/>
              </a:lnSpc>
              <a:spcBef>
                <a:spcPts val="450"/>
              </a:spcBef>
              <a:buClr>
                <a:schemeClr val="tx2"/>
              </a:buClr>
              <a:buSzPct val="80000"/>
              <a:defRPr b="0" i="0">
                <a:solidFill>
                  <a:schemeClr val="tx2"/>
                </a:solidFill>
                <a:latin typeface="Arial" charset="0"/>
                <a:cs typeface="CiscoSans ExtraLight"/>
              </a:defRPr>
            </a:lvl2pPr>
            <a:lvl3pPr marL="431910" indent="-171415">
              <a:buClr>
                <a:schemeClr val="tx2"/>
              </a:buClr>
              <a:buSzPct val="80000"/>
              <a:buFont typeface="Arial"/>
              <a:buChar char="•"/>
              <a:defRPr sz="1200" b="0" i="0">
                <a:solidFill>
                  <a:schemeClr val="tx2"/>
                </a:solidFill>
                <a:latin typeface="Arial" charset="0"/>
                <a:cs typeface="CiscoSans ExtraLight"/>
              </a:defRPr>
            </a:lvl3pPr>
            <a:lvl4pPr>
              <a:buClr>
                <a:schemeClr val="tx2"/>
              </a:buClr>
              <a:buSzPct val="80000"/>
              <a:defRPr b="0" i="0">
                <a:solidFill>
                  <a:schemeClr val="tx2"/>
                </a:solidFill>
                <a:latin typeface="Arial" charset="0"/>
                <a:cs typeface="CiscoSans ExtraLight"/>
              </a:defRPr>
            </a:lvl4pPr>
            <a:lvl5pPr>
              <a:buClr>
                <a:schemeClr val="tx2"/>
              </a:buClr>
              <a:buSzPct val="80000"/>
              <a:defRPr b="0" i="0">
                <a:solidFill>
                  <a:schemeClr val="tx2"/>
                </a:solidFill>
                <a:latin typeface="Arial" charset="0"/>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3"/>
          <p:cNvSpPr>
            <a:spLocks noGrp="1"/>
          </p:cNvSpPr>
          <p:nvPr>
            <p:ph type="body" sz="quarter" idx="26"/>
          </p:nvPr>
        </p:nvSpPr>
        <p:spPr>
          <a:xfrm>
            <a:off x="3377728" y="1200321"/>
            <a:ext cx="2337110" cy="3314904"/>
          </a:xfrm>
          <a:prstGeom prst="rect">
            <a:avLst/>
          </a:prstGeom>
        </p:spPr>
        <p:txBody>
          <a:bodyPr lIns="91420" tIns="45710" rIns="91420" bIns="45710">
            <a:noAutofit/>
          </a:bodyPr>
          <a:lstStyle>
            <a:lvl1pPr marL="233316" indent="-171415">
              <a:lnSpc>
                <a:spcPct val="95000"/>
              </a:lnSpc>
              <a:spcBef>
                <a:spcPts val="1110"/>
              </a:spcBef>
              <a:buClr>
                <a:schemeClr val="tx2"/>
              </a:buClr>
              <a:buSzPct val="80000"/>
              <a:buFont typeface="Arial"/>
              <a:buChar char="•"/>
              <a:defRPr sz="1600" b="0" i="0" baseline="0">
                <a:solidFill>
                  <a:schemeClr val="tx2"/>
                </a:solidFill>
                <a:latin typeface="Arial" charset="0"/>
                <a:cs typeface="CiscoSans ExtraLight"/>
              </a:defRPr>
            </a:lvl1pPr>
            <a:lvl2pPr>
              <a:lnSpc>
                <a:spcPct val="95000"/>
              </a:lnSpc>
              <a:spcBef>
                <a:spcPts val="450"/>
              </a:spcBef>
              <a:buClr>
                <a:schemeClr val="tx2"/>
              </a:buClr>
              <a:buSzPct val="80000"/>
              <a:defRPr b="0" i="0">
                <a:solidFill>
                  <a:schemeClr val="tx2"/>
                </a:solidFill>
                <a:latin typeface="Arial" charset="0"/>
                <a:cs typeface="CiscoSans ExtraLight"/>
              </a:defRPr>
            </a:lvl2pPr>
            <a:lvl3pPr marL="431910" indent="-171415">
              <a:buClr>
                <a:schemeClr val="tx2"/>
              </a:buClr>
              <a:buSzPct val="80000"/>
              <a:buFont typeface="Arial"/>
              <a:buChar char="•"/>
              <a:defRPr sz="1200" b="0" i="0">
                <a:solidFill>
                  <a:schemeClr val="tx2"/>
                </a:solidFill>
                <a:latin typeface="Arial" charset="0"/>
                <a:cs typeface="CiscoSans ExtraLight"/>
              </a:defRPr>
            </a:lvl3pPr>
            <a:lvl4pPr>
              <a:buClr>
                <a:schemeClr val="tx2"/>
              </a:buClr>
              <a:buSzPct val="80000"/>
              <a:defRPr b="0" i="0">
                <a:solidFill>
                  <a:schemeClr val="tx2"/>
                </a:solidFill>
                <a:latin typeface="Arial" charset="0"/>
                <a:cs typeface="CiscoSans ExtraLight"/>
              </a:defRPr>
            </a:lvl4pPr>
            <a:lvl5pPr>
              <a:buClr>
                <a:schemeClr val="tx2"/>
              </a:buClr>
              <a:buSzPct val="80000"/>
              <a:defRPr b="0" i="0">
                <a:solidFill>
                  <a:schemeClr val="tx2"/>
                </a:solidFill>
                <a:latin typeface="Arial" charset="0"/>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3"/>
          <p:cNvSpPr>
            <a:spLocks noGrp="1"/>
          </p:cNvSpPr>
          <p:nvPr>
            <p:ph type="body" sz="quarter" idx="27"/>
          </p:nvPr>
        </p:nvSpPr>
        <p:spPr>
          <a:xfrm>
            <a:off x="6354812" y="1200321"/>
            <a:ext cx="2337110" cy="3314904"/>
          </a:xfrm>
          <a:prstGeom prst="rect">
            <a:avLst/>
          </a:prstGeom>
        </p:spPr>
        <p:txBody>
          <a:bodyPr lIns="91420" tIns="45710" rIns="91420" bIns="45710">
            <a:noAutofit/>
          </a:bodyPr>
          <a:lstStyle>
            <a:lvl1pPr marL="233316" indent="-171415">
              <a:lnSpc>
                <a:spcPct val="95000"/>
              </a:lnSpc>
              <a:spcBef>
                <a:spcPts val="1110"/>
              </a:spcBef>
              <a:buClr>
                <a:schemeClr val="tx2"/>
              </a:buClr>
              <a:buSzPct val="80000"/>
              <a:buFont typeface="Arial"/>
              <a:buChar char="•"/>
              <a:defRPr sz="1600" b="0" i="0" baseline="0">
                <a:solidFill>
                  <a:schemeClr val="tx2"/>
                </a:solidFill>
                <a:latin typeface="Arial" charset="0"/>
                <a:cs typeface="CiscoSans ExtraLight"/>
              </a:defRPr>
            </a:lvl1pPr>
            <a:lvl2pPr>
              <a:lnSpc>
                <a:spcPct val="95000"/>
              </a:lnSpc>
              <a:spcBef>
                <a:spcPts val="450"/>
              </a:spcBef>
              <a:buClr>
                <a:schemeClr val="tx2"/>
              </a:buClr>
              <a:buSzPct val="80000"/>
              <a:defRPr b="0" i="0">
                <a:solidFill>
                  <a:schemeClr val="tx2"/>
                </a:solidFill>
                <a:latin typeface="Arial" charset="0"/>
                <a:cs typeface="CiscoSans ExtraLight"/>
              </a:defRPr>
            </a:lvl2pPr>
            <a:lvl3pPr marL="431910" indent="-171415">
              <a:buClr>
                <a:schemeClr val="tx2"/>
              </a:buClr>
              <a:buSzPct val="80000"/>
              <a:buFont typeface="Arial"/>
              <a:buChar char="•"/>
              <a:defRPr sz="1200" b="0" i="0">
                <a:solidFill>
                  <a:schemeClr val="tx2"/>
                </a:solidFill>
                <a:latin typeface="Arial" charset="0"/>
                <a:cs typeface="CiscoSans ExtraLight"/>
              </a:defRPr>
            </a:lvl3pPr>
            <a:lvl4pPr>
              <a:buClr>
                <a:schemeClr val="tx2"/>
              </a:buClr>
              <a:buSzPct val="80000"/>
              <a:defRPr b="0" i="0">
                <a:solidFill>
                  <a:schemeClr val="tx2"/>
                </a:solidFill>
                <a:latin typeface="Arial" charset="0"/>
                <a:cs typeface="CiscoSans ExtraLight"/>
              </a:defRPr>
            </a:lvl4pPr>
            <a:lvl5pPr>
              <a:buClr>
                <a:schemeClr val="tx2"/>
              </a:buClr>
              <a:buSzPct val="80000"/>
              <a:defRPr b="0" i="0">
                <a:solidFill>
                  <a:schemeClr val="tx2"/>
                </a:solidFill>
                <a:latin typeface="Arial" charset="0"/>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3718248"/>
      </p:ext>
    </p:extLst>
  </p:cSld>
  <p:clrMapOvr>
    <a:masterClrMapping/>
  </p:clrMapOvr>
  <p:transition spd="med">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Bullet with pull quote">
    <p:spTree>
      <p:nvGrpSpPr>
        <p:cNvPr id="1" name=""/>
        <p:cNvGrpSpPr/>
        <p:nvPr/>
      </p:nvGrpSpPr>
      <p:grpSpPr>
        <a:xfrm>
          <a:off x="0" y="0"/>
          <a:ext cx="0" cy="0"/>
          <a:chOff x="0" y="0"/>
          <a:chExt cx="0" cy="0"/>
        </a:xfrm>
      </p:grpSpPr>
      <p:sp>
        <p:nvSpPr>
          <p:cNvPr id="6" name="Rounded Rectangle 5"/>
          <p:cNvSpPr/>
          <p:nvPr/>
        </p:nvSpPr>
        <p:spPr>
          <a:xfrm>
            <a:off x="5070475" y="1330325"/>
            <a:ext cx="3713163" cy="3101975"/>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0" tIns="45710" rIns="91420" bIns="45710" anchor="ctr"/>
          <a:lstStyle/>
          <a:p>
            <a:pPr algn="ctr" fontAlgn="auto">
              <a:spcBef>
                <a:spcPts val="0"/>
              </a:spcBef>
              <a:spcAft>
                <a:spcPts val="0"/>
              </a:spcAft>
              <a:defRPr/>
            </a:pPr>
            <a:endParaRPr lang="en-US" b="0" i="0" dirty="0">
              <a:solidFill>
                <a:srgbClr val="58585B"/>
              </a:solidFill>
              <a:latin typeface="Arial" charset="0"/>
            </a:endParaRPr>
          </a:p>
        </p:txBody>
      </p:sp>
      <p:sp>
        <p:nvSpPr>
          <p:cNvPr id="12" name="Text Placeholder 11"/>
          <p:cNvSpPr>
            <a:spLocks noGrp="1"/>
          </p:cNvSpPr>
          <p:nvPr>
            <p:ph type="body" sz="quarter" idx="11"/>
          </p:nvPr>
        </p:nvSpPr>
        <p:spPr>
          <a:xfrm>
            <a:off x="5148706" y="1481751"/>
            <a:ext cx="3375912" cy="1659018"/>
          </a:xfrm>
          <a:prstGeom prst="rect">
            <a:avLst/>
          </a:prstGeom>
        </p:spPr>
        <p:txBody>
          <a:bodyPr lIns="91420" tIns="45710" rIns="91420" bIns="45710">
            <a:noAutofit/>
          </a:bodyPr>
          <a:lstStyle>
            <a:lvl1pPr marL="85718" indent="-85718" algn="l" defTabSz="685720" rtl="0" eaLnBrk="1" latinLnBrk="0" hangingPunct="1">
              <a:lnSpc>
                <a:spcPct val="90000"/>
              </a:lnSpc>
              <a:spcBef>
                <a:spcPts val="0"/>
              </a:spcBef>
              <a:buNone/>
              <a:defRPr lang="en-US" sz="1500" b="0" i="0" kern="1200" baseline="0" dirty="0" smtClean="0">
                <a:solidFill>
                  <a:schemeClr val="tx2"/>
                </a:solidFill>
                <a:latin typeface="Arial" charset="0"/>
                <a:ea typeface="+mn-ea"/>
                <a:cs typeface="CiscoSans ExtraLight"/>
              </a:defRPr>
            </a:lvl1pPr>
            <a:lvl2pPr marL="85718" indent="-85718" algn="l" defTabSz="685720" rtl="0" eaLnBrk="1" latinLnBrk="0" hangingPunct="1">
              <a:defRPr lang="en-US" sz="1500" kern="1200" dirty="0" smtClean="0">
                <a:solidFill>
                  <a:schemeClr val="accent2"/>
                </a:solidFill>
                <a:latin typeface="Ciscolight" pitchFamily="2" charset="0"/>
                <a:ea typeface="+mn-ea"/>
                <a:cs typeface="+mn-cs"/>
              </a:defRPr>
            </a:lvl2pPr>
            <a:lvl3pPr marL="85718" indent="-85718" algn="l" defTabSz="685720" rtl="0" eaLnBrk="1" latinLnBrk="0" hangingPunct="1">
              <a:defRPr lang="en-US" sz="1500" kern="1200" dirty="0" smtClean="0">
                <a:solidFill>
                  <a:schemeClr val="accent2"/>
                </a:solidFill>
                <a:latin typeface="Ciscolight" pitchFamily="2" charset="0"/>
                <a:ea typeface="+mn-ea"/>
                <a:cs typeface="+mn-cs"/>
              </a:defRPr>
            </a:lvl3pPr>
            <a:lvl4pPr marL="85718" indent="-85718" algn="l" defTabSz="685720" rtl="0" eaLnBrk="1" latinLnBrk="0" hangingPunct="1">
              <a:defRPr lang="en-US" sz="1500" kern="1200" dirty="0" smtClean="0">
                <a:solidFill>
                  <a:schemeClr val="accent2"/>
                </a:solidFill>
                <a:latin typeface="Ciscolight" pitchFamily="2" charset="0"/>
                <a:ea typeface="+mn-ea"/>
                <a:cs typeface="+mn-cs"/>
              </a:defRPr>
            </a:lvl4pPr>
            <a:lvl5pPr marL="85718" indent="-85718" algn="l" defTabSz="685720" rtl="0" eaLnBrk="1" latinLnBrk="0" hangingPunct="1">
              <a:defRPr lang="en-US" sz="1500" kern="1200" dirty="0" smtClean="0">
                <a:solidFill>
                  <a:schemeClr val="accent2"/>
                </a:solidFill>
                <a:latin typeface="Ciscolight" pitchFamily="2" charset="0"/>
                <a:ea typeface="+mn-ea"/>
                <a:cs typeface="+mn-cs"/>
              </a:defRPr>
            </a:lvl5pPr>
          </a:lstStyle>
          <a:p>
            <a:pPr lvl="0"/>
            <a:r>
              <a:rPr lang="en-US" dirty="0"/>
              <a:t>Click to edit Master text styles</a:t>
            </a:r>
          </a:p>
        </p:txBody>
      </p:sp>
      <p:sp>
        <p:nvSpPr>
          <p:cNvPr id="19" name="Text Placeholder 18"/>
          <p:cNvSpPr>
            <a:spLocks noGrp="1"/>
          </p:cNvSpPr>
          <p:nvPr>
            <p:ph type="body" sz="quarter" idx="14"/>
          </p:nvPr>
        </p:nvSpPr>
        <p:spPr>
          <a:xfrm>
            <a:off x="5148706" y="3552444"/>
            <a:ext cx="3506245" cy="253746"/>
          </a:xfrm>
          <a:prstGeom prst="rect">
            <a:avLst/>
          </a:prstGeom>
        </p:spPr>
        <p:txBody>
          <a:bodyPr lIns="91420" tIns="45710" rIns="91420" bIns="45710">
            <a:noAutofit/>
          </a:bodyPr>
          <a:lstStyle>
            <a:lvl1pPr marL="0" indent="0">
              <a:buClr>
                <a:schemeClr val="tx2"/>
              </a:buClr>
              <a:buFontTx/>
              <a:buNone/>
              <a:defRPr sz="1200" b="0" i="0">
                <a:solidFill>
                  <a:schemeClr val="tx2"/>
                </a:solidFill>
                <a:latin typeface="Arial" charset="0"/>
                <a:cs typeface="CiscoSans ExtraLight"/>
              </a:defRPr>
            </a:lvl1pPr>
          </a:lstStyle>
          <a:p>
            <a:pPr lvl="0"/>
            <a:r>
              <a:rPr lang="en-US" dirty="0"/>
              <a:t>Click to edit Master text styles</a:t>
            </a:r>
          </a:p>
        </p:txBody>
      </p:sp>
      <p:sp>
        <p:nvSpPr>
          <p:cNvPr id="9" name="Text Placeholder 3"/>
          <p:cNvSpPr>
            <a:spLocks noGrp="1"/>
          </p:cNvSpPr>
          <p:nvPr>
            <p:ph type="body" sz="quarter" idx="10"/>
          </p:nvPr>
        </p:nvSpPr>
        <p:spPr>
          <a:xfrm>
            <a:off x="437766" y="1347788"/>
            <a:ext cx="3901123" cy="3083094"/>
          </a:xfrm>
          <a:prstGeom prst="rect">
            <a:avLst/>
          </a:prstGeom>
        </p:spPr>
        <p:txBody>
          <a:bodyPr lIns="91420" tIns="45710" rIns="91420" bIns="45710">
            <a:noAutofit/>
          </a:bodyPr>
          <a:lstStyle>
            <a:lvl1pPr marL="228555" indent="-171415">
              <a:lnSpc>
                <a:spcPct val="95000"/>
              </a:lnSpc>
              <a:spcBef>
                <a:spcPts val="1110"/>
              </a:spcBef>
              <a:buClr>
                <a:schemeClr val="tx2"/>
              </a:buClr>
              <a:buSzPct val="80000"/>
              <a:buFont typeface="Arial"/>
              <a:buChar char="•"/>
              <a:defRPr sz="2000" b="0" i="0">
                <a:solidFill>
                  <a:schemeClr val="tx2"/>
                </a:solidFill>
                <a:latin typeface="Arial" charset="0"/>
                <a:cs typeface="CiscoSans ExtraLight"/>
              </a:defRPr>
            </a:lvl1pPr>
            <a:lvl2pPr marL="457105" indent="-215855">
              <a:lnSpc>
                <a:spcPct val="95000"/>
              </a:lnSpc>
              <a:spcBef>
                <a:spcPts val="450"/>
              </a:spcBef>
              <a:buClr>
                <a:schemeClr val="tx2"/>
              </a:buClr>
              <a:buSzPct val="80000"/>
              <a:buFont typeface="Arial"/>
              <a:buChar char="•"/>
              <a:defRPr sz="1800" b="0" i="0">
                <a:solidFill>
                  <a:schemeClr val="tx2"/>
                </a:solidFill>
                <a:latin typeface="Arial" charset="0"/>
                <a:cs typeface="CiscoSans ExtraLight"/>
              </a:defRPr>
            </a:lvl2pPr>
            <a:lvl3pPr marL="628520" indent="-171415">
              <a:buClr>
                <a:schemeClr val="tx2"/>
              </a:buClr>
              <a:buSzPct val="80000"/>
              <a:buFont typeface="Arial"/>
              <a:buChar char="•"/>
              <a:defRPr sz="1600" b="0" i="0">
                <a:solidFill>
                  <a:schemeClr val="tx2"/>
                </a:solidFill>
                <a:latin typeface="Arial" charset="0"/>
                <a:cs typeface="CiscoSans ExtraLight"/>
              </a:defRPr>
            </a:lvl3pPr>
            <a:lvl4pPr marL="799934" indent="-171415">
              <a:buClr>
                <a:schemeClr val="tx2"/>
              </a:buClr>
              <a:buSzPct val="80000"/>
              <a:buFont typeface="Arial"/>
              <a:buChar char="•"/>
              <a:defRPr sz="1400" b="0" i="0">
                <a:solidFill>
                  <a:schemeClr val="tx2"/>
                </a:solidFill>
                <a:latin typeface="Arial" charset="0"/>
                <a:cs typeface="CiscoSans ExtraLight"/>
              </a:defRPr>
            </a:lvl4pPr>
            <a:lvl5pPr marL="971347" indent="-171415">
              <a:buClr>
                <a:schemeClr val="tx2"/>
              </a:buClr>
              <a:buSzPct val="80000"/>
              <a:buFont typeface="Arial"/>
              <a:buChar char="•"/>
              <a:defRPr sz="1200" b="0" i="0">
                <a:solidFill>
                  <a:schemeClr val="tx2"/>
                </a:solidFill>
                <a:latin typeface="Arial" charset="0"/>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640664134"/>
      </p:ext>
    </p:extLst>
  </p:cSld>
  <p:clrMapOvr>
    <a:masterClrMapping/>
  </p:clrMapOvr>
  <p:transition spd="med">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3113937603"/>
      </p:ext>
    </p:extLst>
  </p:cSld>
  <p:clrMapOvr>
    <a:masterClrMapping/>
  </p:clrMapOvr>
  <p:transition spd="med">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tx2"/>
                </a:solidFill>
                <a:latin typeface="Arial" charset="0"/>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600" b="0" i="0" spc="0" baseline="0">
                <a:solidFill>
                  <a:schemeClr val="accent1"/>
                </a:solidFill>
                <a:latin typeface="Arial" charset="0"/>
                <a:cs typeface="CiscoSans Thin"/>
              </a:defRPr>
            </a:lvl1pPr>
          </a:lstStyle>
          <a:p>
            <a:r>
              <a:rPr lang="en-US" dirty="0"/>
              <a:t>Click to edit Master title style</a:t>
            </a:r>
          </a:p>
        </p:txBody>
      </p:sp>
    </p:spTree>
    <p:extLst>
      <p:ext uri="{BB962C8B-B14F-4D97-AF65-F5344CB8AC3E}">
        <p14:creationId xmlns:p14="http://schemas.microsoft.com/office/powerpoint/2010/main" val="3189770868"/>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tx2"/>
                </a:solidFill>
                <a:latin typeface="Arial" charset="0"/>
                <a:cs typeface="CiscoSans ExtraLight"/>
              </a:defRPr>
            </a:lvl1pPr>
          </a:lstStyle>
          <a:p>
            <a:pPr lvl="0"/>
            <a:r>
              <a:rPr lang="en-US" dirty="0"/>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457274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cxnSp>
        <p:nvCxnSpPr>
          <p:cNvPr id="5" name="Straight Connector 4"/>
          <p:cNvCxnSpPr/>
          <p:nvPr/>
        </p:nvCxnSpPr>
        <p:spPr>
          <a:xfrm>
            <a:off x="4610100" y="609600"/>
            <a:ext cx="0" cy="3984625"/>
          </a:xfrm>
          <a:prstGeom prst="line">
            <a:avLst/>
          </a:prstGeom>
          <a:ln w="38100" cap="flat" cmpd="sng">
            <a:solidFill>
              <a:srgbClr val="004BAF"/>
            </a:solidFill>
          </a:ln>
        </p:spPr>
        <p:style>
          <a:lnRef idx="1">
            <a:schemeClr val="accent1"/>
          </a:lnRef>
          <a:fillRef idx="0">
            <a:schemeClr val="accent1"/>
          </a:fillRef>
          <a:effectRef idx="0">
            <a:schemeClr val="accent1"/>
          </a:effectRef>
          <a:fontRef idx="minor">
            <a:schemeClr val="tx1"/>
          </a:fontRef>
        </p:style>
      </p:cxnSp>
      <p:sp>
        <p:nvSpPr>
          <p:cNvPr id="4" name="Title 1"/>
          <p:cNvSpPr>
            <a:spLocks noGrp="1"/>
          </p:cNvSpPr>
          <p:nvPr>
            <p:ph type="title"/>
          </p:nvPr>
        </p:nvSpPr>
        <p:spPr>
          <a:xfrm>
            <a:off x="463763" y="1439060"/>
            <a:ext cx="3820348" cy="2265389"/>
          </a:xfrm>
        </p:spPr>
        <p:txBody>
          <a:bodyPr lIns="61715" tIns="34288" rIns="61715" bIns="34288" rtlCol="0">
            <a:noAutofit/>
          </a:bodyPr>
          <a:lstStyle>
            <a:lvl1pPr marL="0" indent="0" algn="l" defTabSz="685748" rtl="0" eaLnBrk="1" latinLnBrk="0" hangingPunct="1">
              <a:lnSpc>
                <a:spcPct val="80000"/>
              </a:lnSpc>
              <a:spcBef>
                <a:spcPct val="0"/>
              </a:spcBef>
              <a:buClr>
                <a:schemeClr val="tx1"/>
              </a:buClr>
              <a:buFont typeface="Ciscolight" pitchFamily="2" charset="0"/>
              <a:buNone/>
              <a:defRPr lang="en-US" sz="4500" b="0" i="0" kern="1200" spc="0" baseline="0" dirty="0">
                <a:solidFill>
                  <a:schemeClr val="accent1"/>
                </a:solidFill>
                <a:latin typeface="Arial" charset="0"/>
                <a:ea typeface="+mj-ea"/>
                <a:cs typeface="+mj-cs"/>
              </a:defRPr>
            </a:lvl1pPr>
          </a:lstStyle>
          <a:p>
            <a:r>
              <a:rPr lang="en-US" dirty="0"/>
              <a:t>Click to edit Master title style</a:t>
            </a:r>
          </a:p>
        </p:txBody>
      </p:sp>
      <p:sp>
        <p:nvSpPr>
          <p:cNvPr id="9" name="Text Placeholder 3"/>
          <p:cNvSpPr>
            <a:spLocks noGrp="1"/>
          </p:cNvSpPr>
          <p:nvPr>
            <p:ph type="body" sz="quarter" idx="11"/>
          </p:nvPr>
        </p:nvSpPr>
        <p:spPr>
          <a:xfrm>
            <a:off x="4922520" y="654518"/>
            <a:ext cx="3865880" cy="3840480"/>
          </a:xfrm>
          <a:prstGeom prst="rect">
            <a:avLst/>
          </a:prstGeom>
        </p:spPr>
        <p:txBody>
          <a:bodyPr lIns="91420" tIns="45710" rIns="91420" bIns="45710" anchor="ctr" anchorCtr="0">
            <a:noAutofit/>
          </a:bodyPr>
          <a:lstStyle>
            <a:lvl1pPr marL="0" indent="0">
              <a:buFontTx/>
              <a:buNone/>
              <a:defRPr sz="1600" b="0" i="0" baseline="0">
                <a:solidFill>
                  <a:schemeClr val="tx2"/>
                </a:solidFill>
                <a:latin typeface="Arial" charset="0"/>
              </a:defRPr>
            </a:lvl1pPr>
            <a:lvl2pPr>
              <a:defRPr sz="1500"/>
            </a:lvl2pPr>
            <a:lvl3pPr>
              <a:defRPr sz="1500"/>
            </a:lvl3pPr>
            <a:lvl4pPr>
              <a:defRPr sz="1500"/>
            </a:lvl4pPr>
            <a:lvl5pPr>
              <a:defRPr sz="1500"/>
            </a:lvl5pPr>
          </a:lstStyle>
          <a:p>
            <a:pPr lvl="0"/>
            <a:r>
              <a:rPr lang="en-US" dirty="0"/>
              <a:t>Click to edit Master text styles</a:t>
            </a:r>
          </a:p>
        </p:txBody>
      </p:sp>
    </p:spTree>
    <p:extLst>
      <p:ext uri="{BB962C8B-B14F-4D97-AF65-F5344CB8AC3E}">
        <p14:creationId xmlns:p14="http://schemas.microsoft.com/office/powerpoint/2010/main" val="442260968"/>
      </p:ext>
    </p:extLst>
  </p:cSld>
  <p:clrMapOvr>
    <a:masterClrMapping/>
  </p:clrMapOvr>
  <p:transition spd="slow">
    <p:wip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437766" y="1347788"/>
            <a:ext cx="8345488" cy="2658728"/>
          </a:xfrm>
          <a:prstGeom prst="rect">
            <a:avLst/>
          </a:prstGeom>
        </p:spPr>
        <p:txBody>
          <a:bodyPr lIns="91420" tIns="45710" rIns="91420" bIns="45710">
            <a:noAutofit/>
          </a:bodyPr>
          <a:lstStyle>
            <a:lvl1pPr marL="0" indent="0" algn="ctr">
              <a:buNone/>
              <a:defRPr sz="2000" b="0" i="0" baseline="0">
                <a:solidFill>
                  <a:schemeClr val="tx2"/>
                </a:solidFill>
                <a:latin typeface="Arial" charset="0"/>
              </a:defRPr>
            </a:lvl1pPr>
          </a:lstStyle>
          <a:p>
            <a:pPr lvl="0"/>
            <a:r>
              <a:rPr lang="en-US" noProof="0" dirty="0"/>
              <a:t>Click icon to add table</a:t>
            </a:r>
            <a:endParaRPr lang="en-GB" noProof="0" dirty="0"/>
          </a:p>
        </p:txBody>
      </p:sp>
      <p:sp>
        <p:nvSpPr>
          <p:cNvPr id="6"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600" b="0" i="0">
                <a:solidFill>
                  <a:schemeClr val="tx2"/>
                </a:solidFill>
                <a:latin typeface="Arial" charset="0"/>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899761526"/>
      </p:ext>
    </p:extLst>
  </p:cSld>
  <p:clrMapOvr>
    <a:masterClrMapping/>
  </p:clrMapOvr>
  <p:transition spd="med">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437766" y="1349375"/>
            <a:ext cx="8345488" cy="2660650"/>
          </a:xfrm>
          <a:prstGeom prst="rect">
            <a:avLst/>
          </a:prstGeom>
        </p:spPr>
        <p:txBody>
          <a:bodyPr vert="horz" lIns="91420" tIns="45710" rIns="91420" bIns="45710">
            <a:noAutofit/>
          </a:bodyPr>
          <a:lstStyle>
            <a:lvl1pPr marL="0" indent="0" algn="ctr">
              <a:buNone/>
              <a:defRPr sz="2000" b="0" i="0">
                <a:solidFill>
                  <a:schemeClr val="tx2"/>
                </a:solidFill>
                <a:latin typeface="Arial" charset="0"/>
                <a:cs typeface="CiscoSans ExtraLight"/>
              </a:defRPr>
            </a:lvl1pPr>
          </a:lstStyle>
          <a:p>
            <a:pPr lvl="0"/>
            <a:r>
              <a:rPr lang="en-US" noProof="0" dirty="0"/>
              <a:t>Click icon to add chart</a:t>
            </a:r>
          </a:p>
        </p:txBody>
      </p:sp>
      <p:sp>
        <p:nvSpPr>
          <p:cNvPr id="7"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600" b="0" i="0">
                <a:solidFill>
                  <a:schemeClr val="tx2"/>
                </a:solidFill>
                <a:latin typeface="Arial" charset="0"/>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359627066"/>
      </p:ext>
    </p:extLst>
  </p:cSld>
  <p:clrMapOvr>
    <a:masterClrMapping/>
  </p:clrMapOvr>
  <p:transition spd="med">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1_Title_Chart_and_Text">
    <p:spTree>
      <p:nvGrpSpPr>
        <p:cNvPr id="1" name=""/>
        <p:cNvGrpSpPr/>
        <p:nvPr/>
      </p:nvGrpSpPr>
      <p:grpSpPr>
        <a:xfrm>
          <a:off x="0" y="0"/>
          <a:ext cx="0" cy="0"/>
          <a:chOff x="0" y="0"/>
          <a:chExt cx="0" cy="0"/>
        </a:xfrm>
      </p:grpSpPr>
      <p:sp>
        <p:nvSpPr>
          <p:cNvPr id="10" name="Text Placeholder 17"/>
          <p:cNvSpPr>
            <a:spLocks noGrp="1"/>
          </p:cNvSpPr>
          <p:nvPr>
            <p:ph type="body" sz="quarter" idx="11"/>
          </p:nvPr>
        </p:nvSpPr>
        <p:spPr>
          <a:xfrm>
            <a:off x="437766" y="1349456"/>
            <a:ext cx="4007001" cy="3040773"/>
          </a:xfrm>
          <a:prstGeom prst="rect">
            <a:avLst/>
          </a:prstGeom>
        </p:spPr>
        <p:txBody>
          <a:bodyPr lIns="91420" tIns="45710" rIns="91420" bIns="45710" anchor="ctr" anchorCtr="0">
            <a:noAutofit/>
          </a:bodyPr>
          <a:lstStyle>
            <a:lvl1pPr marL="0" indent="0">
              <a:buNone/>
              <a:defRPr sz="24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3" name="Chart Placeholder 2"/>
          <p:cNvSpPr>
            <a:spLocks noGrp="1"/>
          </p:cNvSpPr>
          <p:nvPr>
            <p:ph type="chart" sz="quarter" idx="12"/>
          </p:nvPr>
        </p:nvSpPr>
        <p:spPr>
          <a:xfrm>
            <a:off x="4709908" y="1349374"/>
            <a:ext cx="4073346" cy="3039397"/>
          </a:xfrm>
          <a:prstGeom prst="rect">
            <a:avLst/>
          </a:prstGeom>
        </p:spPr>
        <p:txBody>
          <a:bodyPr vert="horz" lIns="91420" tIns="45710" rIns="91420" bIns="45710">
            <a:noAutofit/>
          </a:bodyPr>
          <a:lstStyle>
            <a:lvl1pPr marL="0" indent="0" algn="ctr">
              <a:buNone/>
              <a:defRPr sz="2000" b="0" i="0">
                <a:solidFill>
                  <a:schemeClr val="tx2"/>
                </a:solidFill>
                <a:latin typeface="Arial" charset="0"/>
                <a:cs typeface="CiscoSans ExtraLight"/>
              </a:defRPr>
            </a:lvl1pPr>
          </a:lstStyle>
          <a:p>
            <a:pPr lvl="0"/>
            <a:r>
              <a:rPr lang="en-US" noProof="0" dirty="0"/>
              <a:t>Click icon to add chart</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320473762"/>
      </p:ext>
    </p:extLst>
  </p:cSld>
  <p:clrMapOvr>
    <a:masterClrMapping/>
  </p:clrMapOvr>
  <p:transition spd="med">
    <p:fade/>
  </p:transition>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Bottom title_photo and text">
    <p:spTree>
      <p:nvGrpSpPr>
        <p:cNvPr id="1" name=""/>
        <p:cNvGrpSpPr/>
        <p:nvPr/>
      </p:nvGrpSpPr>
      <p:grpSpPr>
        <a:xfrm>
          <a:off x="0" y="0"/>
          <a:ext cx="0" cy="0"/>
          <a:chOff x="0" y="0"/>
          <a:chExt cx="0" cy="0"/>
        </a:xfrm>
      </p:grpSpPr>
      <p:sp>
        <p:nvSpPr>
          <p:cNvPr id="10" name="Text Placeholder 17"/>
          <p:cNvSpPr>
            <a:spLocks noGrp="1"/>
          </p:cNvSpPr>
          <p:nvPr>
            <p:ph type="body" sz="quarter" idx="11"/>
          </p:nvPr>
        </p:nvSpPr>
        <p:spPr>
          <a:xfrm>
            <a:off x="437766" y="1349354"/>
            <a:ext cx="4003995" cy="3040875"/>
          </a:xfrm>
          <a:prstGeom prst="rect">
            <a:avLst/>
          </a:prstGeom>
        </p:spPr>
        <p:txBody>
          <a:bodyPr lIns="91420" tIns="45710" rIns="91420" bIns="45710" anchor="ctr" anchorCtr="0">
            <a:noAutofit/>
          </a:bodyPr>
          <a:lstStyle>
            <a:lvl1pPr marL="0" indent="0">
              <a:buNone/>
              <a:defRPr sz="24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1" name="Picture Placeholder 2"/>
          <p:cNvSpPr>
            <a:spLocks noGrp="1"/>
          </p:cNvSpPr>
          <p:nvPr>
            <p:ph type="pic" sz="quarter" idx="10"/>
          </p:nvPr>
        </p:nvSpPr>
        <p:spPr>
          <a:xfrm>
            <a:off x="4708110" y="1349375"/>
            <a:ext cx="4075144" cy="3041208"/>
          </a:xfrm>
          <a:prstGeom prst="rect">
            <a:avLst/>
          </a:prstGeom>
        </p:spPr>
        <p:txBody>
          <a:bodyPr vert="horz" lIns="91420" tIns="45710" rIns="91420" bIns="45710">
            <a:noAutofit/>
          </a:bodyPr>
          <a:lstStyle>
            <a:lvl1pPr marL="0" indent="0" algn="ctr">
              <a:buNone/>
              <a:defRPr sz="2000" b="0" i="0">
                <a:solidFill>
                  <a:schemeClr val="tx2"/>
                </a:solidFill>
                <a:latin typeface="Arial" charset="0"/>
                <a:cs typeface="CiscoSans ExtraLight"/>
              </a:defRPr>
            </a:lvl1pPr>
          </a:lstStyle>
          <a:p>
            <a:pPr lvl="0"/>
            <a:r>
              <a:rPr lang="en-US" noProof="0" dirty="0"/>
              <a:t>Drag picture to placeholder or click icon to add</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4212582295"/>
      </p:ext>
    </p:extLst>
  </p:cSld>
  <p:clrMapOvr>
    <a:masterClrMapping/>
  </p:clrMapOvr>
  <p:transition spd="med">
    <p:fade/>
  </p:transition>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9" name="Oval 8"/>
          <p:cNvSpPr/>
          <p:nvPr/>
        </p:nvSpPr>
        <p:spPr>
          <a:xfrm>
            <a:off x="6084888" y="1622425"/>
            <a:ext cx="2319337" cy="231775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0" i="0" dirty="0">
              <a:solidFill>
                <a:srgbClr val="FFFFFF"/>
              </a:solidFill>
              <a:latin typeface="Arial" charset="0"/>
              <a:cs typeface="Arial" charset="0"/>
            </a:endParaRPr>
          </a:p>
        </p:txBody>
      </p:sp>
      <p:sp>
        <p:nvSpPr>
          <p:cNvPr id="10" name="Oval 9"/>
          <p:cNvSpPr/>
          <p:nvPr/>
        </p:nvSpPr>
        <p:spPr>
          <a:xfrm>
            <a:off x="3422650" y="1622425"/>
            <a:ext cx="2319338" cy="231775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0" i="0" dirty="0">
              <a:solidFill>
                <a:srgbClr val="FFFFFF"/>
              </a:solidFill>
              <a:latin typeface="Arial" charset="0"/>
              <a:cs typeface="Arial" charset="0"/>
            </a:endParaRPr>
          </a:p>
        </p:txBody>
      </p:sp>
      <p:sp>
        <p:nvSpPr>
          <p:cNvPr id="11" name="Oval 10"/>
          <p:cNvSpPr/>
          <p:nvPr/>
        </p:nvSpPr>
        <p:spPr>
          <a:xfrm>
            <a:off x="763588" y="1622425"/>
            <a:ext cx="2319337" cy="2317750"/>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0" i="0" dirty="0">
              <a:solidFill>
                <a:srgbClr val="FFFFFF"/>
              </a:solidFill>
              <a:latin typeface="Arial" charset="0"/>
              <a:cs typeface="Arial" charset="0"/>
            </a:endParaRPr>
          </a:p>
        </p:txBody>
      </p:sp>
      <p:sp>
        <p:nvSpPr>
          <p:cNvPr id="2" name="Title 1"/>
          <p:cNvSpPr>
            <a:spLocks noGrp="1"/>
          </p:cNvSpPr>
          <p:nvPr>
            <p:ph type="title"/>
          </p:nvPr>
        </p:nvSpPr>
        <p:spPr/>
        <p:txBody>
          <a:bodyPr/>
          <a:lstStyle/>
          <a:p>
            <a:r>
              <a:rPr lang="en-US"/>
              <a:t>Click to edit Master title style</a:t>
            </a:r>
          </a:p>
        </p:txBody>
      </p:sp>
      <p:sp>
        <p:nvSpPr>
          <p:cNvPr id="17" name="Text Placeholder 17"/>
          <p:cNvSpPr>
            <a:spLocks noGrp="1"/>
          </p:cNvSpPr>
          <p:nvPr>
            <p:ph type="body" sz="quarter" idx="11"/>
          </p:nvPr>
        </p:nvSpPr>
        <p:spPr>
          <a:xfrm>
            <a:off x="777485" y="2800142"/>
            <a:ext cx="2292136" cy="603661"/>
          </a:xfrm>
          <a:prstGeom prst="rect">
            <a:avLst/>
          </a:prstGeom>
        </p:spPr>
        <p:txBody>
          <a:bodyPr lIns="91420" tIns="45710" rIns="91420" bIns="45710" anchor="ctr" anchorCtr="0">
            <a:noAutofit/>
          </a:bodyPr>
          <a:lstStyle>
            <a:lvl1pPr marL="0" indent="0" algn="ctr">
              <a:buNone/>
              <a:defRPr sz="2000" b="0" i="0" baseline="0">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8" name="Text Placeholder 17"/>
          <p:cNvSpPr>
            <a:spLocks noGrp="1"/>
          </p:cNvSpPr>
          <p:nvPr>
            <p:ph type="body" sz="quarter" idx="12"/>
          </p:nvPr>
        </p:nvSpPr>
        <p:spPr>
          <a:xfrm>
            <a:off x="3436444" y="2798195"/>
            <a:ext cx="2292136" cy="603661"/>
          </a:xfrm>
          <a:prstGeom prst="rect">
            <a:avLst/>
          </a:prstGeom>
        </p:spPr>
        <p:txBody>
          <a:bodyPr lIns="91420" tIns="45710" rIns="91420" bIns="45710" anchor="ctr" anchorCtr="0">
            <a:noAutofit/>
          </a:bodyPr>
          <a:lstStyle>
            <a:lvl1pPr marL="0" indent="0" algn="ctr">
              <a:buNone/>
              <a:defRPr sz="2000" b="0" i="0" baseline="0">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9" name="Text Placeholder 17"/>
          <p:cNvSpPr>
            <a:spLocks noGrp="1"/>
          </p:cNvSpPr>
          <p:nvPr>
            <p:ph type="body" sz="quarter" idx="13"/>
          </p:nvPr>
        </p:nvSpPr>
        <p:spPr>
          <a:xfrm>
            <a:off x="6098330" y="2798195"/>
            <a:ext cx="2292136" cy="603661"/>
          </a:xfrm>
          <a:prstGeom prst="rect">
            <a:avLst/>
          </a:prstGeom>
        </p:spPr>
        <p:txBody>
          <a:bodyPr lIns="91420" tIns="45710" rIns="91420" bIns="45710" anchor="ctr" anchorCtr="0">
            <a:noAutofit/>
          </a:bodyPr>
          <a:lstStyle>
            <a:lvl1pPr marL="0" indent="0" algn="ctr">
              <a:buNone/>
              <a:defRPr sz="2000" b="0" i="0" baseline="0">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4" name="Picture Placeholder 5"/>
          <p:cNvSpPr>
            <a:spLocks noGrp="1"/>
          </p:cNvSpPr>
          <p:nvPr>
            <p:ph type="pic" sz="quarter" idx="14"/>
          </p:nvPr>
        </p:nvSpPr>
        <p:spPr>
          <a:xfrm>
            <a:off x="1520825" y="2143029"/>
            <a:ext cx="788988" cy="788988"/>
          </a:xfrm>
          <a:prstGeom prst="rect">
            <a:avLst/>
          </a:prstGeom>
        </p:spPr>
        <p:txBody>
          <a:bodyPr vert="horz"/>
          <a:lstStyle>
            <a:lvl1pPr marL="0" indent="0" algn="ctr">
              <a:buNone/>
              <a:defRPr sz="1200" b="0" i="0">
                <a:solidFill>
                  <a:schemeClr val="bg1"/>
                </a:solidFill>
                <a:latin typeface="Arial" charset="0"/>
              </a:defRPr>
            </a:lvl1pPr>
          </a:lstStyle>
          <a:p>
            <a:pPr lvl="0"/>
            <a:r>
              <a:rPr lang="en-US" noProof="0" dirty="0"/>
              <a:t>Drag picture to placeholder or click icon to add</a:t>
            </a:r>
          </a:p>
        </p:txBody>
      </p:sp>
      <p:sp>
        <p:nvSpPr>
          <p:cNvPr id="16" name="Picture Placeholder 5"/>
          <p:cNvSpPr>
            <a:spLocks noGrp="1"/>
          </p:cNvSpPr>
          <p:nvPr>
            <p:ph type="pic" sz="quarter" idx="15"/>
          </p:nvPr>
        </p:nvSpPr>
        <p:spPr>
          <a:xfrm>
            <a:off x="4202870" y="2152809"/>
            <a:ext cx="788988" cy="788988"/>
          </a:xfrm>
          <a:prstGeom prst="rect">
            <a:avLst/>
          </a:prstGeom>
        </p:spPr>
        <p:txBody>
          <a:bodyPr vert="horz"/>
          <a:lstStyle>
            <a:lvl1pPr marL="0" indent="0" algn="ctr">
              <a:buNone/>
              <a:defRPr sz="1200" b="0" i="0">
                <a:solidFill>
                  <a:schemeClr val="bg1"/>
                </a:solidFill>
                <a:latin typeface="Arial" charset="0"/>
              </a:defRPr>
            </a:lvl1pPr>
          </a:lstStyle>
          <a:p>
            <a:pPr lvl="0"/>
            <a:r>
              <a:rPr lang="en-US" noProof="0" dirty="0"/>
              <a:t>Drag picture to placeholder or click icon to add</a:t>
            </a:r>
          </a:p>
        </p:txBody>
      </p:sp>
      <p:sp>
        <p:nvSpPr>
          <p:cNvPr id="21" name="Picture Placeholder 5"/>
          <p:cNvSpPr>
            <a:spLocks noGrp="1"/>
          </p:cNvSpPr>
          <p:nvPr>
            <p:ph type="pic" sz="quarter" idx="16"/>
          </p:nvPr>
        </p:nvSpPr>
        <p:spPr>
          <a:xfrm>
            <a:off x="6841860" y="2143029"/>
            <a:ext cx="788988" cy="788988"/>
          </a:xfrm>
          <a:prstGeom prst="rect">
            <a:avLst/>
          </a:prstGeom>
        </p:spPr>
        <p:txBody>
          <a:bodyPr vert="horz"/>
          <a:lstStyle>
            <a:lvl1pPr marL="0" indent="0" algn="ctr">
              <a:buNone/>
              <a:defRPr sz="1200" b="0" i="0">
                <a:solidFill>
                  <a:schemeClr val="bg1"/>
                </a:solidFill>
                <a:latin typeface="Arial" charset="0"/>
              </a:defRPr>
            </a:lvl1pPr>
          </a:lstStyle>
          <a:p>
            <a:pPr lvl="0"/>
            <a:r>
              <a:rPr lang="en-US" noProof="0" dirty="0"/>
              <a:t>Drag picture to placeholder or click icon to add</a:t>
            </a:r>
          </a:p>
        </p:txBody>
      </p:sp>
    </p:spTree>
    <p:extLst>
      <p:ext uri="{BB962C8B-B14F-4D97-AF65-F5344CB8AC3E}">
        <p14:creationId xmlns:p14="http://schemas.microsoft.com/office/powerpoint/2010/main" val="3262833436"/>
      </p:ext>
    </p:extLst>
  </p:cSld>
  <p:clrMapOvr>
    <a:masterClrMapping/>
  </p:clrMapOvr>
  <p:transition spd="slow">
    <p:wipe/>
  </p:transition>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2" name="Oval 5"/>
          <p:cNvSpPr>
            <a:spLocks noChangeArrowheads="1"/>
          </p:cNvSpPr>
          <p:nvPr/>
        </p:nvSpPr>
        <p:spPr bwMode="auto">
          <a:xfrm>
            <a:off x="774700" y="1622425"/>
            <a:ext cx="2306638" cy="2306638"/>
          </a:xfrm>
          <a:prstGeom prst="ellipse">
            <a:avLst/>
          </a:prstGeom>
          <a:solidFill>
            <a:srgbClr val="000000">
              <a:alpha val="30196"/>
            </a:srgbClr>
          </a:solidFill>
          <a:ln>
            <a:noFill/>
          </a:ln>
          <a:extLst>
            <a:ext uri="{91240B29-F687-4f45-9708-019B960494DF}">
              <a14:hiddenLine xmlns:a14="http://schemas.microsoft.com/office/drawing/2010/main" xmlns="" w="25400" algn="ctr">
                <a:solidFill>
                  <a:srgbClr val="000000"/>
                </a:solidFill>
                <a:round/>
                <a:headEnd/>
                <a:tailEnd/>
              </a14:hiddenLine>
            </a:ext>
          </a:extLst>
        </p:spPr>
        <p:txBody>
          <a:bodyPr lIns="68577" tIns="34289" rIns="68577" bIns="34289"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defTabSz="914400" eaLnBrk="1" hangingPunct="1"/>
            <a:endParaRPr lang="en-US" altLang="en-US" b="0" i="0" dirty="0">
              <a:solidFill>
                <a:srgbClr val="FFFFFF"/>
              </a:solidFill>
              <a:latin typeface="Arial" charset="0"/>
              <a:cs typeface="+mn-cs"/>
            </a:endParaRPr>
          </a:p>
        </p:txBody>
      </p:sp>
      <p:sp>
        <p:nvSpPr>
          <p:cNvPr id="13" name="Oval 7"/>
          <p:cNvSpPr>
            <a:spLocks noChangeArrowheads="1"/>
          </p:cNvSpPr>
          <p:nvPr/>
        </p:nvSpPr>
        <p:spPr bwMode="auto">
          <a:xfrm>
            <a:off x="3422650" y="1622425"/>
            <a:ext cx="2306638" cy="2306638"/>
          </a:xfrm>
          <a:prstGeom prst="ellipse">
            <a:avLst/>
          </a:prstGeom>
          <a:solidFill>
            <a:srgbClr val="000000">
              <a:alpha val="30196"/>
            </a:srgbClr>
          </a:solidFill>
          <a:ln>
            <a:noFill/>
          </a:ln>
          <a:extLst>
            <a:ext uri="{91240B29-F687-4f45-9708-019B960494DF}">
              <a14:hiddenLine xmlns:a14="http://schemas.microsoft.com/office/drawing/2010/main" xmlns="" w="25400" algn="ctr">
                <a:solidFill>
                  <a:srgbClr val="000000"/>
                </a:solidFill>
                <a:round/>
                <a:headEnd/>
                <a:tailEnd/>
              </a14:hiddenLine>
            </a:ext>
          </a:extLst>
        </p:spPr>
        <p:txBody>
          <a:bodyPr lIns="68577" tIns="34289" rIns="68577" bIns="34289"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defTabSz="914400" eaLnBrk="1" hangingPunct="1"/>
            <a:endParaRPr lang="en-US" altLang="en-US" b="0" i="0" dirty="0">
              <a:solidFill>
                <a:srgbClr val="FFFFFF"/>
              </a:solidFill>
              <a:latin typeface="Arial" charset="0"/>
              <a:cs typeface="+mn-cs"/>
            </a:endParaRPr>
          </a:p>
        </p:txBody>
      </p:sp>
      <p:sp>
        <p:nvSpPr>
          <p:cNvPr id="14" name="Oval 8"/>
          <p:cNvSpPr>
            <a:spLocks noChangeArrowheads="1"/>
          </p:cNvSpPr>
          <p:nvPr/>
        </p:nvSpPr>
        <p:spPr bwMode="auto">
          <a:xfrm>
            <a:off x="6088063" y="1622425"/>
            <a:ext cx="2305050" cy="2306638"/>
          </a:xfrm>
          <a:prstGeom prst="ellipse">
            <a:avLst/>
          </a:prstGeom>
          <a:solidFill>
            <a:srgbClr val="000000">
              <a:alpha val="30196"/>
            </a:srgbClr>
          </a:solidFill>
          <a:ln>
            <a:noFill/>
          </a:ln>
          <a:extLst>
            <a:ext uri="{91240B29-F687-4f45-9708-019B960494DF}">
              <a14:hiddenLine xmlns:a14="http://schemas.microsoft.com/office/drawing/2010/main" xmlns="" w="25400" algn="ctr">
                <a:solidFill>
                  <a:srgbClr val="000000"/>
                </a:solidFill>
                <a:round/>
                <a:headEnd/>
                <a:tailEnd/>
              </a14:hiddenLine>
            </a:ext>
          </a:extLst>
        </p:spPr>
        <p:txBody>
          <a:bodyPr lIns="68577" tIns="34289" rIns="68577" bIns="34289"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defTabSz="914400" eaLnBrk="1" hangingPunct="1"/>
            <a:endParaRPr lang="en-US" altLang="en-US" b="0" i="0" dirty="0">
              <a:solidFill>
                <a:srgbClr val="FFFFFF"/>
              </a:solidFill>
              <a:latin typeface="Arial" charset="0"/>
              <a:cs typeface="+mn-cs"/>
            </a:endParaRPr>
          </a:p>
        </p:txBody>
      </p:sp>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lvl="0"/>
            <a:r>
              <a:rPr lang="en-US"/>
              <a:t>Click to edit Master title style</a:t>
            </a:r>
            <a:endParaRPr lang="en-GB" dirty="0"/>
          </a:p>
        </p:txBody>
      </p:sp>
      <p:sp>
        <p:nvSpPr>
          <p:cNvPr id="35" name="Picture Placeholder 25"/>
          <p:cNvSpPr>
            <a:spLocks noGrp="1"/>
          </p:cNvSpPr>
          <p:nvPr>
            <p:ph type="pic" sz="quarter" idx="10"/>
          </p:nvPr>
        </p:nvSpPr>
        <p:spPr>
          <a:xfrm>
            <a:off x="774965" y="1622395"/>
            <a:ext cx="2305968" cy="2305968"/>
          </a:xfrm>
          <a:prstGeom prst="ellipse">
            <a:avLst/>
          </a:prstGeom>
          <a:solidFill>
            <a:schemeClr val="bg1">
              <a:alpha val="30000"/>
            </a:schemeClr>
          </a:solidFill>
          <a:ln>
            <a:noFill/>
          </a:ln>
          <a:effectLst/>
        </p:spPr>
        <p:txBody>
          <a:bodyPr lIns="91424" tIns="45712" rIns="91424" bIns="45712" anchor="ctr" anchorCtr="0"/>
          <a:lstStyle>
            <a:lvl1pPr algn="l">
              <a:buFontTx/>
              <a:buNone/>
              <a:defRPr sz="1300" b="0" i="0" baseline="0">
                <a:solidFill>
                  <a:schemeClr val="tx1"/>
                </a:solidFill>
                <a:latin typeface="Arial" charset="0"/>
              </a:defRPr>
            </a:lvl1pPr>
          </a:lstStyle>
          <a:p>
            <a:pPr lvl="0"/>
            <a:r>
              <a:rPr lang="en-US" noProof="0" dirty="0"/>
              <a:t>Drag picture to placeholder or click icon to add</a:t>
            </a:r>
          </a:p>
        </p:txBody>
      </p:sp>
      <p:sp>
        <p:nvSpPr>
          <p:cNvPr id="37" name="Picture Placeholder 25"/>
          <p:cNvSpPr>
            <a:spLocks noGrp="1"/>
          </p:cNvSpPr>
          <p:nvPr>
            <p:ph type="pic" sz="quarter" idx="11"/>
          </p:nvPr>
        </p:nvSpPr>
        <p:spPr>
          <a:xfrm>
            <a:off x="3422986" y="1622395"/>
            <a:ext cx="2305968" cy="2305968"/>
          </a:xfrm>
          <a:prstGeom prst="ellipse">
            <a:avLst/>
          </a:prstGeom>
          <a:solidFill>
            <a:schemeClr val="bg1">
              <a:alpha val="30000"/>
            </a:schemeClr>
          </a:solidFill>
          <a:ln>
            <a:noFill/>
          </a:ln>
          <a:effectLst/>
        </p:spPr>
        <p:txBody>
          <a:bodyPr lIns="91424" tIns="45712" rIns="91424" bIns="45712" anchor="ctr" anchorCtr="0"/>
          <a:lstStyle>
            <a:lvl1pPr algn="l">
              <a:buFontTx/>
              <a:buNone/>
              <a:defRPr sz="1300" b="0" i="0">
                <a:solidFill>
                  <a:schemeClr val="tx1"/>
                </a:solidFill>
                <a:latin typeface="Arial" charset="0"/>
              </a:defRPr>
            </a:lvl1pPr>
          </a:lstStyle>
          <a:p>
            <a:pPr lvl="0"/>
            <a:r>
              <a:rPr lang="en-US" noProof="0" dirty="0"/>
              <a:t>Drag picture to placeholder or click icon to add</a:t>
            </a:r>
          </a:p>
        </p:txBody>
      </p:sp>
      <p:sp>
        <p:nvSpPr>
          <p:cNvPr id="39" name="Picture Placeholder 25"/>
          <p:cNvSpPr>
            <a:spLocks noGrp="1"/>
          </p:cNvSpPr>
          <p:nvPr>
            <p:ph type="pic" sz="quarter" idx="12"/>
          </p:nvPr>
        </p:nvSpPr>
        <p:spPr>
          <a:xfrm>
            <a:off x="6087503" y="1622395"/>
            <a:ext cx="2305968" cy="2305968"/>
          </a:xfrm>
          <a:prstGeom prst="ellipse">
            <a:avLst/>
          </a:prstGeom>
          <a:solidFill>
            <a:schemeClr val="bg1">
              <a:alpha val="30000"/>
            </a:schemeClr>
          </a:solidFill>
          <a:ln>
            <a:noFill/>
          </a:ln>
          <a:effectLst/>
        </p:spPr>
        <p:txBody>
          <a:bodyPr lIns="91424" tIns="45712" rIns="91424" bIns="45712" anchor="ctr" anchorCtr="0"/>
          <a:lstStyle>
            <a:lvl1pPr algn="l">
              <a:buFontTx/>
              <a:buNone/>
              <a:defRPr sz="1300" b="0" i="0">
                <a:solidFill>
                  <a:schemeClr val="tx1"/>
                </a:solidFill>
                <a:latin typeface="Arial" charset="0"/>
              </a:defRPr>
            </a:lvl1pPr>
          </a:lstStyle>
          <a:p>
            <a:pPr lvl="0"/>
            <a:r>
              <a:rPr lang="en-US" noProof="0" dirty="0"/>
              <a:t>Drag picture to placeholder or click icon to add</a:t>
            </a:r>
          </a:p>
        </p:txBody>
      </p:sp>
      <p:sp>
        <p:nvSpPr>
          <p:cNvPr id="9" name="Text Placeholder 17"/>
          <p:cNvSpPr>
            <a:spLocks noGrp="1"/>
          </p:cNvSpPr>
          <p:nvPr>
            <p:ph type="body" sz="quarter" idx="13"/>
          </p:nvPr>
        </p:nvSpPr>
        <p:spPr>
          <a:xfrm>
            <a:off x="788797" y="3873138"/>
            <a:ext cx="2292136" cy="603661"/>
          </a:xfrm>
          <a:prstGeom prst="rect">
            <a:avLst/>
          </a:prstGeom>
        </p:spPr>
        <p:txBody>
          <a:bodyPr lIns="91420" tIns="45710" rIns="91420" bIns="45710" anchor="ctr" anchorCtr="0">
            <a:noAutofit/>
          </a:bodyPr>
          <a:lstStyle>
            <a:lvl1pPr marL="0" indent="0" algn="ctr">
              <a:buNone/>
              <a:defRPr sz="2000" b="0" i="0" baseline="0">
                <a:solidFill>
                  <a:schemeClr val="tx1"/>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0" name="Text Placeholder 17"/>
          <p:cNvSpPr>
            <a:spLocks noGrp="1"/>
          </p:cNvSpPr>
          <p:nvPr>
            <p:ph type="body" sz="quarter" idx="14"/>
          </p:nvPr>
        </p:nvSpPr>
        <p:spPr>
          <a:xfrm>
            <a:off x="3436818" y="3871191"/>
            <a:ext cx="2292136" cy="603661"/>
          </a:xfrm>
          <a:prstGeom prst="rect">
            <a:avLst/>
          </a:prstGeom>
        </p:spPr>
        <p:txBody>
          <a:bodyPr lIns="91420" tIns="45710" rIns="91420" bIns="45710" anchor="ctr" anchorCtr="0">
            <a:noAutofit/>
          </a:bodyPr>
          <a:lstStyle>
            <a:lvl1pPr marL="0" indent="0" algn="ctr">
              <a:buNone/>
              <a:defRPr sz="2000" b="0" i="0" baseline="0">
                <a:solidFill>
                  <a:schemeClr val="tx1"/>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1" name="Text Placeholder 17"/>
          <p:cNvSpPr>
            <a:spLocks noGrp="1"/>
          </p:cNvSpPr>
          <p:nvPr>
            <p:ph type="body" sz="quarter" idx="15"/>
          </p:nvPr>
        </p:nvSpPr>
        <p:spPr>
          <a:xfrm>
            <a:off x="6101335" y="3871191"/>
            <a:ext cx="2292136" cy="603661"/>
          </a:xfrm>
          <a:prstGeom prst="rect">
            <a:avLst/>
          </a:prstGeom>
        </p:spPr>
        <p:txBody>
          <a:bodyPr lIns="91420" tIns="45710" rIns="91420" bIns="45710" anchor="ctr" anchorCtr="0">
            <a:noAutofit/>
          </a:bodyPr>
          <a:lstStyle>
            <a:lvl1pPr marL="0" indent="0" algn="ctr">
              <a:buNone/>
              <a:defRPr sz="2000" b="0" i="0" baseline="0">
                <a:solidFill>
                  <a:schemeClr val="tx1"/>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Tree>
    <p:extLst>
      <p:ext uri="{BB962C8B-B14F-4D97-AF65-F5344CB8AC3E}">
        <p14:creationId xmlns:p14="http://schemas.microsoft.com/office/powerpoint/2010/main" val="1406708586"/>
      </p:ext>
    </p:extLst>
  </p:cSld>
  <p:clrMapOvr>
    <a:masterClrMapping/>
  </p:clrMapOvr>
  <p:transition spd="slow">
    <p:wipe/>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1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12" name="Oval 11"/>
          <p:cNvSpPr/>
          <p:nvPr userDrawn="1"/>
        </p:nvSpPr>
        <p:spPr>
          <a:xfrm>
            <a:off x="575610" y="2552550"/>
            <a:ext cx="698624" cy="698624"/>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solidFill>
                <a:srgbClr val="049FD9"/>
              </a:solidFill>
              <a:latin typeface="Arial" charset="0"/>
              <a:cs typeface="Arial" charset="0"/>
            </a:endParaRPr>
          </a:p>
        </p:txBody>
      </p:sp>
      <p:sp>
        <p:nvSpPr>
          <p:cNvPr id="15" name="Oval 14"/>
          <p:cNvSpPr/>
          <p:nvPr userDrawn="1"/>
        </p:nvSpPr>
        <p:spPr>
          <a:xfrm>
            <a:off x="575610" y="1426607"/>
            <a:ext cx="698624" cy="698624"/>
          </a:xfrm>
          <a:prstGeom prst="ellipse">
            <a:avLst/>
          </a:prstGeom>
          <a:noFill/>
          <a:ln w="19050">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22" name="Oval 21"/>
          <p:cNvSpPr/>
          <p:nvPr userDrawn="1"/>
        </p:nvSpPr>
        <p:spPr>
          <a:xfrm>
            <a:off x="575610" y="3653093"/>
            <a:ext cx="698624" cy="698624"/>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solidFill>
                <a:srgbClr val="049FD9"/>
              </a:solidFill>
              <a:latin typeface="Arial" charset="0"/>
              <a:cs typeface="Arial" charset="0"/>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7" name="Text Placeholder 17"/>
          <p:cNvSpPr>
            <a:spLocks noGrp="1"/>
          </p:cNvSpPr>
          <p:nvPr>
            <p:ph type="body" sz="quarter" idx="16" hasCustomPrompt="1"/>
          </p:nvPr>
        </p:nvSpPr>
        <p:spPr>
          <a:xfrm>
            <a:off x="575611" y="1425201"/>
            <a:ext cx="698624" cy="693381"/>
          </a:xfrm>
          <a:prstGeom prst="rect">
            <a:avLst/>
          </a:prstGeom>
        </p:spPr>
        <p:txBody>
          <a:bodyPr lIns="91420" tIns="45710" rIns="91420" bIns="45710" anchor="ctr" anchorCtr="0">
            <a:noAutofit/>
          </a:bodyPr>
          <a:lstStyle>
            <a:lvl1pPr marL="0" indent="0" algn="ctr">
              <a:buNone/>
              <a:defRPr sz="4000" b="0" i="0" baseline="0">
                <a:ln>
                  <a:solidFill>
                    <a:schemeClr val="bg2"/>
                  </a:solidFill>
                </a:ln>
                <a:solidFill>
                  <a:schemeClr val="bg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13" name="Text Placeholder 17"/>
          <p:cNvSpPr>
            <a:spLocks noGrp="1"/>
          </p:cNvSpPr>
          <p:nvPr>
            <p:ph type="body" sz="quarter" idx="17" hasCustomPrompt="1"/>
          </p:nvPr>
        </p:nvSpPr>
        <p:spPr>
          <a:xfrm>
            <a:off x="575610" y="2541687"/>
            <a:ext cx="698624" cy="693381"/>
          </a:xfrm>
          <a:prstGeom prst="rect">
            <a:avLst/>
          </a:prstGeom>
        </p:spPr>
        <p:txBody>
          <a:bodyPr lIns="91420" tIns="45710" rIns="91420" bIns="45710" anchor="ctr" anchorCtr="0">
            <a:noAutofit/>
          </a:bodyPr>
          <a:lstStyle>
            <a:lvl1pPr marL="0" indent="0" algn="ctr">
              <a:buNone/>
              <a:defRPr sz="4000" b="0" i="0" baseline="0">
                <a:ln>
                  <a:solidFill>
                    <a:schemeClr val="bg2"/>
                  </a:solidFill>
                </a:ln>
                <a:solidFill>
                  <a:schemeClr val="bg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14" name="Text Placeholder 17"/>
          <p:cNvSpPr>
            <a:spLocks noGrp="1"/>
          </p:cNvSpPr>
          <p:nvPr>
            <p:ph type="body" sz="quarter" idx="18" hasCustomPrompt="1"/>
          </p:nvPr>
        </p:nvSpPr>
        <p:spPr>
          <a:xfrm>
            <a:off x="575611" y="3658336"/>
            <a:ext cx="698624" cy="693381"/>
          </a:xfrm>
          <a:prstGeom prst="rect">
            <a:avLst/>
          </a:prstGeom>
        </p:spPr>
        <p:txBody>
          <a:bodyPr lIns="91420" tIns="45710" rIns="91420" bIns="45710" anchor="ctr" anchorCtr="0">
            <a:noAutofit/>
          </a:bodyPr>
          <a:lstStyle>
            <a:lvl1pPr marL="0" indent="0" algn="ctr">
              <a:buNone/>
              <a:defRPr sz="4000" b="0" i="0" baseline="0">
                <a:ln>
                  <a:solidFill>
                    <a:schemeClr val="bg2"/>
                  </a:solidFill>
                </a:ln>
                <a:solidFill>
                  <a:schemeClr val="bg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Tree>
    <p:extLst>
      <p:ext uri="{BB962C8B-B14F-4D97-AF65-F5344CB8AC3E}">
        <p14:creationId xmlns:p14="http://schemas.microsoft.com/office/powerpoint/2010/main" val="291686284"/>
      </p:ext>
    </p:extLst>
  </p:cSld>
  <p:clrMapOvr>
    <a:masterClrMapping/>
  </p:clrMapOvr>
  <p:transition spd="slow">
    <p:wip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12" name="Oval 11"/>
          <p:cNvSpPr/>
          <p:nvPr userDrawn="1"/>
        </p:nvSpPr>
        <p:spPr>
          <a:xfrm>
            <a:off x="575610" y="2552550"/>
            <a:ext cx="698624" cy="698624"/>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solidFill>
                <a:srgbClr val="FFFFFF"/>
              </a:solidFill>
              <a:latin typeface="Arial" charset="0"/>
              <a:cs typeface="Arial" charset="0"/>
            </a:endParaRPr>
          </a:p>
        </p:txBody>
      </p:sp>
      <p:sp>
        <p:nvSpPr>
          <p:cNvPr id="15" name="Oval 14"/>
          <p:cNvSpPr/>
          <p:nvPr userDrawn="1"/>
        </p:nvSpPr>
        <p:spPr>
          <a:xfrm>
            <a:off x="575610" y="1426607"/>
            <a:ext cx="698624" cy="698624"/>
          </a:xfrm>
          <a:prstGeom prst="ellipse">
            <a:avLst/>
          </a:prstGeom>
          <a:solidFill>
            <a:schemeClr val="bg2"/>
          </a:solidFill>
          <a:ln w="19050">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FFFFFF"/>
              </a:solidFill>
              <a:latin typeface="Arial" charset="0"/>
              <a:cs typeface="Arial" charset="0"/>
            </a:endParaRPr>
          </a:p>
        </p:txBody>
      </p:sp>
      <p:sp>
        <p:nvSpPr>
          <p:cNvPr id="22" name="Oval 21"/>
          <p:cNvSpPr/>
          <p:nvPr userDrawn="1"/>
        </p:nvSpPr>
        <p:spPr>
          <a:xfrm>
            <a:off x="575610" y="3653093"/>
            <a:ext cx="698624" cy="698624"/>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solidFill>
                <a:srgbClr val="049FD9"/>
              </a:solidFill>
              <a:latin typeface="Arial" charset="0"/>
              <a:cs typeface="Arial" charset="0"/>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1558936666"/>
      </p:ext>
    </p:extLst>
  </p:cSld>
  <p:clrMapOvr>
    <a:masterClrMapping/>
  </p:clrMapOvr>
  <p:transition spd="slow">
    <p:wip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3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12" name="Oval 11"/>
          <p:cNvSpPr/>
          <p:nvPr userDrawn="1"/>
        </p:nvSpPr>
        <p:spPr>
          <a:xfrm>
            <a:off x="575611" y="1979318"/>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15" name="Oval 14"/>
          <p:cNvSpPr/>
          <p:nvPr userDrawn="1"/>
        </p:nvSpPr>
        <p:spPr>
          <a:xfrm>
            <a:off x="575610" y="1328927"/>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22" name="Oval 21"/>
          <p:cNvSpPr/>
          <p:nvPr userDrawn="1"/>
        </p:nvSpPr>
        <p:spPr>
          <a:xfrm>
            <a:off x="575611" y="2627446"/>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chemeClr val="bg2"/>
                  </a:solidFill>
                </a:ln>
                <a:solidFill>
                  <a:schemeClr val="bg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chemeClr val="bg2"/>
                  </a:solidFill>
                </a:ln>
                <a:solidFill>
                  <a:schemeClr val="bg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chemeClr val="bg2"/>
                  </a:solidFill>
                </a:ln>
                <a:solidFill>
                  <a:schemeClr val="bg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userDrawn="1"/>
        </p:nvSpPr>
        <p:spPr>
          <a:xfrm>
            <a:off x="575612" y="3274581"/>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chemeClr val="bg2"/>
                  </a:solidFill>
                </a:ln>
                <a:solidFill>
                  <a:schemeClr val="bg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userDrawn="1"/>
        </p:nvSpPr>
        <p:spPr>
          <a:xfrm>
            <a:off x="575613" y="3921716"/>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chemeClr val="bg2"/>
                  </a:solidFill>
                </a:ln>
                <a:solidFill>
                  <a:schemeClr val="bg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4255445909"/>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Start grey">
    <p:spTree>
      <p:nvGrpSpPr>
        <p:cNvPr id="1" name=""/>
        <p:cNvGrpSpPr/>
        <p:nvPr/>
      </p:nvGrpSpPr>
      <p:grpSpPr>
        <a:xfrm>
          <a:off x="0" y="0"/>
          <a:ext cx="0" cy="0"/>
          <a:chOff x="0" y="0"/>
          <a:chExt cx="0" cy="0"/>
        </a:xfrm>
      </p:grpSpPr>
      <p:pic>
        <p:nvPicPr>
          <p:cNvPr id="9" name="Picture Placeholder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0" y="0"/>
            <a:ext cx="9144319" cy="51435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8" descr="logo_black.ai"/>
          <p:cNvPicPr>
            <a:picLocks noChangeAspect="1"/>
          </p:cNvPicPr>
          <p:nvPr userDrawn="1"/>
        </p:nvPicPr>
        <p:blipFill>
          <a:blip r:embed="rId3">
            <a:alphaModFix amt="82000"/>
            <a:extLst>
              <a:ext uri="{28A0092B-C50C-407E-A947-70E740481C1C}">
                <a14:useLocalDpi xmlns:a14="http://schemas.microsoft.com/office/drawing/2010/main"/>
              </a:ext>
            </a:extLst>
          </a:blip>
          <a:srcRect/>
          <a:stretch>
            <a:fillRect/>
          </a:stretch>
        </p:blipFill>
        <p:spPr bwMode="auto">
          <a:xfrm>
            <a:off x="425450" y="320675"/>
            <a:ext cx="949325" cy="585788"/>
          </a:xfrm>
          <a:prstGeom prst="rect">
            <a:avLst/>
          </a:prstGeom>
          <a:noFill/>
          <a:ln>
            <a:noFill/>
          </a:ln>
          <a:extLst>
            <a:ext uri="{909E8E84-426E-40dd-AFC4-6F175D3DCCD1}">
              <a14:hiddenFill xmlns:a14="http://schemas.microsoft.com/office/drawing/2010/main" xmlns="">
                <a:solidFill>
                  <a:srgbClr val="FFFFFF">
                    <a:alpha val="81960"/>
                  </a:srgbClr>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 Placeholder 2"/>
          <p:cNvSpPr>
            <a:spLocks noGrp="1"/>
          </p:cNvSpPr>
          <p:nvPr>
            <p:ph type="body" sz="quarter" idx="13" hasCustomPrompt="1"/>
          </p:nvPr>
        </p:nvSpPr>
        <p:spPr>
          <a:xfrm>
            <a:off x="463292" y="3211463"/>
            <a:ext cx="8302625" cy="299001"/>
          </a:xfrm>
          <a:prstGeom prst="rect">
            <a:avLst/>
          </a:prstGeom>
        </p:spPr>
        <p:txBody>
          <a:bodyPr lIns="91420" tIns="45710" rIns="91420" bIns="45710"/>
          <a:lstStyle>
            <a:lvl1pPr marL="0" indent="0">
              <a:buFont typeface="Arial" panose="020B0604020202020204" pitchFamily="34" charset="0"/>
              <a:buNone/>
              <a:defRPr sz="2200" b="0" i="0" baseline="0">
                <a:solidFill>
                  <a:srgbClr val="4D4D4D"/>
                </a:solidFill>
                <a:latin typeface="Arial" charset="0"/>
              </a:defRPr>
            </a:lvl1pPr>
            <a:lvl2pPr marL="304781" indent="0">
              <a:buNone/>
              <a:defRPr/>
            </a:lvl2pPr>
            <a:lvl3pPr marL="427401" indent="0">
              <a:buNone/>
              <a:defRPr/>
            </a:lvl3pPr>
            <a:lvl4pPr marL="516694" indent="0">
              <a:buNone/>
              <a:defRPr/>
            </a:lvl4pPr>
            <a:lvl5pPr marL="601221" indent="0">
              <a:buNone/>
              <a:defRPr/>
            </a:lvl5pPr>
          </a:lstStyle>
          <a:p>
            <a:pPr lvl="0"/>
            <a:r>
              <a:rPr lang="en-GB" dirty="0"/>
              <a:t>Subtitle Goes Here</a:t>
            </a:r>
          </a:p>
        </p:txBody>
      </p:sp>
      <p:sp>
        <p:nvSpPr>
          <p:cNvPr id="10" name="Title 1"/>
          <p:cNvSpPr>
            <a:spLocks noGrp="1"/>
          </p:cNvSpPr>
          <p:nvPr>
            <p:ph type="ctrTitle" hasCustomPrompt="1"/>
          </p:nvPr>
        </p:nvSpPr>
        <p:spPr>
          <a:xfrm>
            <a:off x="425765" y="2639977"/>
            <a:ext cx="8340152" cy="644730"/>
          </a:xfrm>
          <a:prstGeom prst="rect">
            <a:avLst/>
          </a:prstGeom>
        </p:spPr>
        <p:txBody>
          <a:bodyPr anchor="b"/>
          <a:lstStyle>
            <a:lvl1pPr marL="0" indent="0" algn="l">
              <a:lnSpc>
                <a:spcPct val="90000"/>
              </a:lnSpc>
              <a:buFont typeface="Arial" panose="020B0604020202020204" pitchFamily="34" charset="0"/>
              <a:buNone/>
              <a:defRPr sz="5200" b="0" i="0" spc="0" baseline="0">
                <a:solidFill>
                  <a:srgbClr val="4D4D4D"/>
                </a:solidFill>
                <a:latin typeface="Arial" charset="0"/>
                <a:cs typeface="CiscoSans Thin"/>
              </a:defRPr>
            </a:lvl1pPr>
          </a:lstStyle>
          <a:p>
            <a:r>
              <a:rPr lang="en-GB" dirty="0"/>
              <a:t>Presentation Title Goes Here</a:t>
            </a:r>
            <a:endParaRPr lang="en-US" dirty="0"/>
          </a:p>
        </p:txBody>
      </p:sp>
      <p:sp>
        <p:nvSpPr>
          <p:cNvPr id="21" name="Subtitle 2"/>
          <p:cNvSpPr>
            <a:spLocks noGrp="1"/>
          </p:cNvSpPr>
          <p:nvPr>
            <p:ph type="subTitle" idx="1" hasCustomPrompt="1"/>
          </p:nvPr>
        </p:nvSpPr>
        <p:spPr>
          <a:xfrm>
            <a:off x="469496" y="3793198"/>
            <a:ext cx="8296421" cy="288131"/>
          </a:xfrm>
          <a:prstGeom prst="rect">
            <a:avLst/>
          </a:prstGeom>
        </p:spPr>
        <p:txBody>
          <a:bodyPr lIns="91420" tIns="45710" rIns="91420" bIns="45710" anchor="b" anchorCtr="0">
            <a:noAutofit/>
          </a:bodyPr>
          <a:lstStyle>
            <a:lvl1pPr marL="0" indent="0" algn="l">
              <a:buNone/>
              <a:defRPr sz="1400" b="0" i="0">
                <a:solidFill>
                  <a:srgbClr val="676767"/>
                </a:solidFill>
                <a:latin typeface="Arial" charset="0"/>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a:t>Speaker Name</a:t>
            </a:r>
            <a:endParaRPr lang="en-US" dirty="0"/>
          </a:p>
        </p:txBody>
      </p:sp>
      <p:sp>
        <p:nvSpPr>
          <p:cNvPr id="22" name="Text Placeholder 38"/>
          <p:cNvSpPr>
            <a:spLocks noGrp="1"/>
          </p:cNvSpPr>
          <p:nvPr>
            <p:ph type="body" sz="quarter" idx="11" hasCustomPrompt="1"/>
          </p:nvPr>
        </p:nvSpPr>
        <p:spPr>
          <a:xfrm>
            <a:off x="469496" y="4033195"/>
            <a:ext cx="8296421" cy="288131"/>
          </a:xfrm>
          <a:prstGeom prst="rect">
            <a:avLst/>
          </a:prstGeom>
        </p:spPr>
        <p:txBody>
          <a:bodyPr lIns="91420" tIns="45710" rIns="91420" bIns="45710"/>
          <a:lstStyle>
            <a:lvl1pPr marL="0" indent="0" algn="l">
              <a:buFontTx/>
              <a:buNone/>
              <a:defRPr lang="en-US" sz="1400" b="0" i="0" kern="1200" dirty="0" smtClean="0">
                <a:solidFill>
                  <a:srgbClr val="676767"/>
                </a:solidFill>
                <a:latin typeface="Arial" charset="0"/>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Speaker Title</a:t>
            </a:r>
          </a:p>
        </p:txBody>
      </p:sp>
      <p:sp>
        <p:nvSpPr>
          <p:cNvPr id="23" name="Text Placeholder 40"/>
          <p:cNvSpPr>
            <a:spLocks noGrp="1"/>
          </p:cNvSpPr>
          <p:nvPr>
            <p:ph type="body" sz="quarter" idx="12" hasCustomPrompt="1"/>
          </p:nvPr>
        </p:nvSpPr>
        <p:spPr>
          <a:xfrm>
            <a:off x="469496" y="4273192"/>
            <a:ext cx="8296421" cy="288131"/>
          </a:xfrm>
          <a:prstGeom prst="rect">
            <a:avLst/>
          </a:prstGeom>
        </p:spPr>
        <p:txBody>
          <a:bodyPr lIns="91420" tIns="45710" rIns="91420" bIns="45710"/>
          <a:lstStyle>
            <a:lvl1pPr marL="0" indent="0" algn="l">
              <a:buFontTx/>
              <a:buNone/>
              <a:defRPr lang="en-US" sz="1400" b="0" i="0" kern="1200" dirty="0" smtClean="0">
                <a:solidFill>
                  <a:srgbClr val="676767"/>
                </a:solidFill>
                <a:latin typeface="Arial" charset="0"/>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Date</a:t>
            </a:r>
          </a:p>
        </p:txBody>
      </p:sp>
    </p:spTree>
    <p:extLst>
      <p:ext uri="{BB962C8B-B14F-4D97-AF65-F5344CB8AC3E}">
        <p14:creationId xmlns:p14="http://schemas.microsoft.com/office/powerpoint/2010/main" val="3929818962"/>
      </p:ext>
    </p:extLst>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ullet Slide With Titl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37766" y="1347788"/>
            <a:ext cx="8345488" cy="3168210"/>
          </a:xfrm>
          <a:prstGeom prst="rect">
            <a:avLst/>
          </a:prstGeom>
        </p:spPr>
        <p:txBody>
          <a:bodyPr lIns="91420" tIns="45710" rIns="91420" bIns="45710">
            <a:noAutofit/>
          </a:bodyPr>
          <a:lstStyle>
            <a:lvl1pPr marL="280928" indent="-223792">
              <a:lnSpc>
                <a:spcPct val="95000"/>
              </a:lnSpc>
              <a:spcBef>
                <a:spcPts val="1110"/>
              </a:spcBef>
              <a:buClr>
                <a:schemeClr val="tx2"/>
              </a:buClr>
              <a:buSzPct val="80000"/>
              <a:buFont typeface="Arial"/>
              <a:buChar char="•"/>
              <a:defRPr sz="3700" b="0" i="0">
                <a:solidFill>
                  <a:schemeClr val="tx2"/>
                </a:solidFill>
                <a:latin typeface="Arial" charset="0"/>
                <a:cs typeface="CiscoSans ExtraLight"/>
              </a:defRPr>
            </a:lvl1pPr>
            <a:lvl2pPr marL="507895" indent="-215855">
              <a:lnSpc>
                <a:spcPct val="95000"/>
              </a:lnSpc>
              <a:spcBef>
                <a:spcPts val="450"/>
              </a:spcBef>
              <a:buClr>
                <a:schemeClr val="tx1"/>
              </a:buClr>
              <a:buSzPct val="80000"/>
              <a:buFont typeface="Arial"/>
              <a:buChar char="•"/>
              <a:defRPr sz="1800" b="0" i="0">
                <a:solidFill>
                  <a:srgbClr val="676767"/>
                </a:solidFill>
                <a:latin typeface="+mn-lt"/>
                <a:cs typeface="CiscoSans ExtraLight"/>
              </a:defRPr>
            </a:lvl2pPr>
            <a:lvl3pPr marL="747558" indent="-171415">
              <a:buClr>
                <a:schemeClr val="tx1"/>
              </a:buClr>
              <a:buSzPct val="80000"/>
              <a:buFont typeface="Arial"/>
              <a:buChar char="•"/>
              <a:defRPr sz="1600" b="0" i="0">
                <a:solidFill>
                  <a:srgbClr val="676767"/>
                </a:solidFill>
                <a:latin typeface="+mn-lt"/>
                <a:cs typeface="CiscoSans ExtraLight"/>
              </a:defRPr>
            </a:lvl3pPr>
            <a:lvl4pPr marL="911035" indent="-171415">
              <a:buClr>
                <a:schemeClr val="tx1"/>
              </a:buClr>
              <a:buSzPct val="80000"/>
              <a:buFont typeface="Arial"/>
              <a:buChar char="•"/>
              <a:defRPr sz="1400" b="0" i="0">
                <a:solidFill>
                  <a:srgbClr val="676767"/>
                </a:solidFill>
                <a:latin typeface="+mn-lt"/>
                <a:cs typeface="CiscoSans ExtraLight"/>
              </a:defRPr>
            </a:lvl4pPr>
            <a:lvl5pPr marL="1082450" indent="-168240">
              <a:buClr>
                <a:schemeClr val="tx1"/>
              </a:buClr>
              <a:buSzPct val="80000"/>
              <a:buFont typeface="Arial"/>
              <a:buChar char="•"/>
              <a:defRPr sz="1200" b="0" i="0">
                <a:solidFill>
                  <a:srgbClr val="676767"/>
                </a:solidFill>
                <a:latin typeface="+mn-lt"/>
                <a:cs typeface="CiscoSans ExtraLight"/>
              </a:defRPr>
            </a:lvl5pPr>
          </a:lstStyle>
          <a:p>
            <a:pPr lvl="0"/>
            <a:r>
              <a:rPr lang="en-US" dirty="0"/>
              <a:t>Click to edit Master text styles</a:t>
            </a:r>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99682684"/>
      </p:ext>
    </p:extLst>
  </p:cSld>
  <p:clrMapOvr>
    <a:masterClrMapping/>
  </p:clrMapOvr>
  <p:transition spd="med">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12" name="Oval 11"/>
          <p:cNvSpPr/>
          <p:nvPr userDrawn="1"/>
        </p:nvSpPr>
        <p:spPr>
          <a:xfrm>
            <a:off x="575611" y="1979318"/>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15" name="Oval 14"/>
          <p:cNvSpPr/>
          <p:nvPr userDrawn="1"/>
        </p:nvSpPr>
        <p:spPr>
          <a:xfrm>
            <a:off x="575610" y="1328927"/>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22" name="Oval 21"/>
          <p:cNvSpPr/>
          <p:nvPr userDrawn="1"/>
        </p:nvSpPr>
        <p:spPr>
          <a:xfrm>
            <a:off x="575611" y="2627446"/>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userDrawn="1"/>
        </p:nvSpPr>
        <p:spPr>
          <a:xfrm>
            <a:off x="575612" y="3274581"/>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userDrawn="1"/>
        </p:nvSpPr>
        <p:spPr>
          <a:xfrm>
            <a:off x="575613" y="3921716"/>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3351133102"/>
      </p:ext>
    </p:extLst>
  </p:cSld>
  <p:clrMapOvr>
    <a:masterClrMapping/>
  </p:clrMapOvr>
  <p:transition spd="slow">
    <p:wipe/>
  </p:transition>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7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12" name="Oval 11"/>
          <p:cNvSpPr/>
          <p:nvPr userDrawn="1"/>
        </p:nvSpPr>
        <p:spPr>
          <a:xfrm>
            <a:off x="575611" y="1979318"/>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15" name="Oval 14"/>
          <p:cNvSpPr/>
          <p:nvPr userDrawn="1"/>
        </p:nvSpPr>
        <p:spPr>
          <a:xfrm>
            <a:off x="575610" y="1328927"/>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22" name="Oval 21"/>
          <p:cNvSpPr/>
          <p:nvPr userDrawn="1"/>
        </p:nvSpPr>
        <p:spPr>
          <a:xfrm>
            <a:off x="575611" y="2627446"/>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24"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6"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chemeClr val="accent5"/>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chemeClr val="accent5"/>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chemeClr val="accent5"/>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userDrawn="1"/>
        </p:nvSpPr>
        <p:spPr>
          <a:xfrm>
            <a:off x="575612" y="3274581"/>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14"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chemeClr val="accent5"/>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userDrawn="1"/>
        </p:nvSpPr>
        <p:spPr>
          <a:xfrm>
            <a:off x="575613" y="3921716"/>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18"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chemeClr val="accent5"/>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20" name="Oval 19"/>
          <p:cNvSpPr/>
          <p:nvPr userDrawn="1"/>
        </p:nvSpPr>
        <p:spPr>
          <a:xfrm>
            <a:off x="4414576" y="1983084"/>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21" name="Oval 20"/>
          <p:cNvSpPr/>
          <p:nvPr userDrawn="1"/>
        </p:nvSpPr>
        <p:spPr>
          <a:xfrm>
            <a:off x="4414575" y="1332693"/>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23" name="Oval 22"/>
          <p:cNvSpPr/>
          <p:nvPr userDrawn="1"/>
        </p:nvSpPr>
        <p:spPr>
          <a:xfrm>
            <a:off x="4414576" y="2631212"/>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3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3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3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3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rgbClr val="049FD9"/>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3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rgbClr val="049FD9"/>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3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rgbClr val="049FD9"/>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36" name="Oval 35"/>
          <p:cNvSpPr/>
          <p:nvPr userDrawn="1"/>
        </p:nvSpPr>
        <p:spPr>
          <a:xfrm>
            <a:off x="4414577" y="3278347"/>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3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3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rgbClr val="049FD9"/>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39" name="Oval 38"/>
          <p:cNvSpPr/>
          <p:nvPr userDrawn="1"/>
        </p:nvSpPr>
        <p:spPr>
          <a:xfrm>
            <a:off x="4414578" y="3925482"/>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4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rgbClr val="049FD9"/>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046144128"/>
      </p:ext>
    </p:extLst>
  </p:cSld>
  <p:clrMapOvr>
    <a:masterClrMapping/>
  </p:clrMapOvr>
  <p:transition spd="slow">
    <p:wipe/>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42" name="Oval 41"/>
          <p:cNvSpPr/>
          <p:nvPr userDrawn="1"/>
        </p:nvSpPr>
        <p:spPr>
          <a:xfrm>
            <a:off x="575611" y="1979318"/>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43" name="Oval 42"/>
          <p:cNvSpPr/>
          <p:nvPr userDrawn="1"/>
        </p:nvSpPr>
        <p:spPr>
          <a:xfrm>
            <a:off x="575610" y="1328927"/>
            <a:ext cx="464815" cy="464815"/>
          </a:xfrm>
          <a:prstGeom prst="ellipse">
            <a:avLst/>
          </a:prstGeom>
          <a:solidFill>
            <a:schemeClr val="bg2"/>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FFFFFF"/>
              </a:solidFill>
              <a:latin typeface="Arial" charset="0"/>
              <a:cs typeface="Arial" charset="0"/>
            </a:endParaRPr>
          </a:p>
        </p:txBody>
      </p:sp>
      <p:sp>
        <p:nvSpPr>
          <p:cNvPr id="44" name="Oval 43"/>
          <p:cNvSpPr/>
          <p:nvPr userDrawn="1"/>
        </p:nvSpPr>
        <p:spPr>
          <a:xfrm>
            <a:off x="575611" y="2627446"/>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userDrawn="1"/>
        </p:nvSpPr>
        <p:spPr>
          <a:xfrm>
            <a:off x="575612" y="3274581"/>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userDrawn="1"/>
        </p:nvSpPr>
        <p:spPr>
          <a:xfrm>
            <a:off x="575613" y="3921716"/>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userDrawn="1"/>
        </p:nvSpPr>
        <p:spPr>
          <a:xfrm>
            <a:off x="4414576" y="1983084"/>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58" name="Oval 57"/>
          <p:cNvSpPr/>
          <p:nvPr userDrawn="1"/>
        </p:nvSpPr>
        <p:spPr>
          <a:xfrm>
            <a:off x="4414575" y="1332693"/>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59" name="Oval 58"/>
          <p:cNvSpPr/>
          <p:nvPr userDrawn="1"/>
        </p:nvSpPr>
        <p:spPr>
          <a:xfrm>
            <a:off x="4414576" y="2631212"/>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userDrawn="1"/>
        </p:nvSpPr>
        <p:spPr>
          <a:xfrm>
            <a:off x="4414577" y="3278347"/>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userDrawn="1"/>
        </p:nvSpPr>
        <p:spPr>
          <a:xfrm>
            <a:off x="4414578" y="3925482"/>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807306896"/>
      </p:ext>
    </p:extLst>
  </p:cSld>
  <p:clrMapOvr>
    <a:masterClrMapping/>
  </p:clrMapOvr>
  <p:transition spd="slow">
    <p:wipe/>
  </p:transition>
</p:sldLayout>
</file>

<file path=ppt/slideLayouts/slideLayout203.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Text">
    <p:spTree>
      <p:nvGrpSpPr>
        <p:cNvPr id="1" name=""/>
        <p:cNvGrpSpPr/>
        <p:nvPr/>
      </p:nvGrpSpPr>
      <p:grpSpPr>
        <a:xfrm>
          <a:off x="0" y="0"/>
          <a:ext cx="0" cy="0"/>
          <a:chOff x="0" y="0"/>
          <a:chExt cx="0" cy="0"/>
        </a:xfrm>
      </p:grpSpPr>
      <p:pic>
        <p:nvPicPr>
          <p:cNvPr id="4"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4629150"/>
            <a:ext cx="733425"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Picture Placeholder 2"/>
          <p:cNvSpPr>
            <a:spLocks noGrp="1"/>
          </p:cNvSpPr>
          <p:nvPr>
            <p:ph type="pic" sz="quarter" idx="10"/>
          </p:nvPr>
        </p:nvSpPr>
        <p:spPr>
          <a:xfrm>
            <a:off x="0" y="0"/>
            <a:ext cx="9144000" cy="5143500"/>
          </a:xfrm>
          <a:prstGeom prst="rect">
            <a:avLst/>
          </a:prstGeom>
        </p:spPr>
        <p:txBody>
          <a:bodyPr vert="horz" lIns="91420" tIns="45710" rIns="91420" bIns="45710"/>
          <a:lstStyle>
            <a:lvl1pPr marL="0" indent="0" algn="ctr">
              <a:buNone/>
              <a:defRPr sz="2200" b="0" i="0" baseline="0">
                <a:solidFill>
                  <a:schemeClr val="tx2"/>
                </a:solidFill>
                <a:latin typeface="Arial" charset="0"/>
                <a:cs typeface="CiscoSans ExtraLight"/>
              </a:defRPr>
            </a:lvl1pPr>
          </a:lstStyle>
          <a:p>
            <a:pPr lvl="0"/>
            <a:r>
              <a:rPr lang="en-US" noProof="0" dirty="0"/>
              <a:t>Drag picture to placeholder or click icon to add</a:t>
            </a:r>
          </a:p>
        </p:txBody>
      </p:sp>
      <p:sp>
        <p:nvSpPr>
          <p:cNvPr id="6" name="Text Placeholder 2"/>
          <p:cNvSpPr>
            <a:spLocks noGrp="1"/>
          </p:cNvSpPr>
          <p:nvPr>
            <p:ph type="body" sz="quarter" idx="11"/>
          </p:nvPr>
        </p:nvSpPr>
        <p:spPr bwMode="auto">
          <a:xfrm>
            <a:off x="500063" y="3476647"/>
            <a:ext cx="8139112" cy="520655"/>
          </a:xfrm>
          <a:prstGeom prst="rect">
            <a:avLst/>
          </a:prstGeom>
          <a:solidFill>
            <a:schemeClr val="bg1">
              <a:alpha val="70000"/>
            </a:schemeClr>
          </a:solidFill>
          <a:extLst/>
        </p:spPr>
        <p:txBody>
          <a:bodyPr wrap="square" lIns="108000" tIns="0" rIns="91440" bIns="45720" numCol="1" anchor="ctr" anchorCtr="0" compatLnSpc="1">
            <a:prstTxWarp prst="textNoShape">
              <a:avLst/>
            </a:prstTxWarp>
            <a:spAutoFit/>
          </a:bodyPr>
          <a:lstStyle>
            <a:lvl1pPr marL="172800" indent="0">
              <a:lnSpc>
                <a:spcPts val="3680"/>
              </a:lnSpc>
              <a:spcBef>
                <a:spcPts val="0"/>
              </a:spcBef>
              <a:buNone/>
              <a:defRPr sz="2400" b="0" i="0">
                <a:solidFill>
                  <a:srgbClr val="58585B"/>
                </a:solidFill>
                <a:latin typeface="Arial" charset="0"/>
              </a:defRPr>
            </a:lvl1pPr>
          </a:lstStyle>
          <a:p>
            <a:pPr lvl="0"/>
            <a:r>
              <a:rPr lang="en-US" dirty="0"/>
              <a:t>Click to edit Master text styles</a:t>
            </a:r>
          </a:p>
        </p:txBody>
      </p:sp>
    </p:spTree>
    <p:extLst>
      <p:ext uri="{BB962C8B-B14F-4D97-AF65-F5344CB8AC3E}">
        <p14:creationId xmlns:p14="http://schemas.microsoft.com/office/powerpoint/2010/main" val="4109917507"/>
      </p:ext>
    </p:extLst>
  </p:cSld>
  <p:clrMapOvr>
    <a:masterClrMapping/>
  </p:clrMapOvr>
  <p:transition spd="med">
    <p:fade/>
  </p:transition>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Half Page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308013" y="301037"/>
            <a:ext cx="8563172" cy="2542175"/>
          </a:xfrm>
          <a:prstGeom prst="rect">
            <a:avLst/>
          </a:prstGeom>
        </p:spPr>
        <p:txBody>
          <a:bodyPr vert="horz" lIns="91420" tIns="45710" rIns="91420" bIns="45710"/>
          <a:lstStyle>
            <a:lvl1pPr marL="0" indent="0" algn="ctr">
              <a:buNone/>
              <a:defRPr sz="2200" b="0" i="0" baseline="0">
                <a:solidFill>
                  <a:schemeClr val="tx2"/>
                </a:solidFill>
                <a:latin typeface="Arial" charset="0"/>
                <a:cs typeface="CiscoSans ExtraLight"/>
              </a:defRPr>
            </a:lvl1pPr>
          </a:lstStyle>
          <a:p>
            <a:pPr lvl="0"/>
            <a:r>
              <a:rPr lang="en-US" noProof="0" dirty="0"/>
              <a:t>Drag picture to placeholder or click icon to add</a:t>
            </a:r>
          </a:p>
        </p:txBody>
      </p:sp>
      <p:sp>
        <p:nvSpPr>
          <p:cNvPr id="4" name="Text Placeholder 3"/>
          <p:cNvSpPr>
            <a:spLocks noGrp="1"/>
          </p:cNvSpPr>
          <p:nvPr>
            <p:ph type="body" sz="quarter" idx="11"/>
          </p:nvPr>
        </p:nvSpPr>
        <p:spPr>
          <a:xfrm>
            <a:off x="448785" y="3054518"/>
            <a:ext cx="8364236" cy="564257"/>
          </a:xfrm>
          <a:prstGeom prst="rect">
            <a:avLst/>
          </a:prstGeom>
        </p:spPr>
        <p:txBody>
          <a:bodyPr vert="horz" wrap="square">
            <a:spAutoFit/>
          </a:bodyPr>
          <a:lstStyle>
            <a:lvl1pPr marL="0" indent="0">
              <a:buNone/>
              <a:defRPr sz="3200" b="0" i="0" baseline="0">
                <a:solidFill>
                  <a:srgbClr val="58585B"/>
                </a:solidFill>
                <a:latin typeface="Arial" charset="0"/>
              </a:defRPr>
            </a:lvl1pPr>
          </a:lstStyle>
          <a:p>
            <a:pPr lvl="0"/>
            <a:r>
              <a:rPr lang="en-US" dirty="0"/>
              <a:t>Click to edit Master text styles</a:t>
            </a:r>
          </a:p>
        </p:txBody>
      </p:sp>
    </p:spTree>
    <p:extLst>
      <p:ext uri="{BB962C8B-B14F-4D97-AF65-F5344CB8AC3E}">
        <p14:creationId xmlns:p14="http://schemas.microsoft.com/office/powerpoint/2010/main" val="472448793"/>
      </p:ext>
    </p:extLst>
  </p:cSld>
  <p:clrMapOvr>
    <a:masterClrMapping/>
  </p:clrMapOvr>
  <p:transition spd="med">
    <p:fade/>
  </p:transition>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userDrawn="1">
  <p:cSld name="Full bleed photo">
    <p:spTree>
      <p:nvGrpSpPr>
        <p:cNvPr id="1" name=""/>
        <p:cNvGrpSpPr/>
        <p:nvPr/>
      </p:nvGrpSpPr>
      <p:grpSpPr>
        <a:xfrm>
          <a:off x="0" y="0"/>
          <a:ext cx="0" cy="0"/>
          <a:chOff x="0" y="0"/>
          <a:chExt cx="0" cy="0"/>
        </a:xfrm>
      </p:grpSpPr>
      <p:pic>
        <p:nvPicPr>
          <p:cNvPr id="4"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4629150"/>
            <a:ext cx="733425"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Picture Placeholder 2"/>
          <p:cNvSpPr>
            <a:spLocks noGrp="1"/>
          </p:cNvSpPr>
          <p:nvPr>
            <p:ph type="pic" sz="quarter" idx="10"/>
          </p:nvPr>
        </p:nvSpPr>
        <p:spPr>
          <a:xfrm>
            <a:off x="0" y="0"/>
            <a:ext cx="9147348" cy="5143500"/>
          </a:xfrm>
          <a:prstGeom prst="rect">
            <a:avLst/>
          </a:prstGeom>
        </p:spPr>
        <p:txBody>
          <a:bodyPr vert="horz" lIns="91420" tIns="45710" rIns="91420" bIns="45710"/>
          <a:lstStyle>
            <a:lvl1pPr marL="0" indent="0" algn="ctr">
              <a:buNone/>
              <a:defRPr sz="2200" b="0" i="0" baseline="0">
                <a:solidFill>
                  <a:schemeClr val="tx2"/>
                </a:solidFill>
                <a:latin typeface="Arial" charset="0"/>
                <a:cs typeface="CiscoSans ExtraLight"/>
              </a:defRPr>
            </a:lvl1pPr>
          </a:lstStyle>
          <a:p>
            <a:pPr lvl="0"/>
            <a:r>
              <a:rPr lang="en-US" noProof="0" dirty="0"/>
              <a:t>Drag picture to placeholder or click icon to add</a:t>
            </a:r>
          </a:p>
        </p:txBody>
      </p:sp>
    </p:spTree>
    <p:extLst>
      <p:ext uri="{BB962C8B-B14F-4D97-AF65-F5344CB8AC3E}">
        <p14:creationId xmlns:p14="http://schemas.microsoft.com/office/powerpoint/2010/main" val="3543803630"/>
      </p:ext>
    </p:extLst>
  </p:cSld>
  <p:clrMapOvr>
    <a:masterClrMapping/>
  </p:clrMapOvr>
  <p:transition spd="med">
    <p:fade/>
  </p:transition>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1_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308012" y="240631"/>
            <a:ext cx="8480388" cy="4266646"/>
          </a:xfrm>
          <a:prstGeom prst="rect">
            <a:avLst/>
          </a:prstGeom>
        </p:spPr>
        <p:txBody>
          <a:bodyPr vert="horz" lIns="91424" tIns="45712" rIns="91424" bIns="45712"/>
          <a:lstStyle>
            <a:lvl1pPr marL="0" indent="0" algn="ctr">
              <a:buNone/>
              <a:defRPr sz="1500" b="0" i="0" baseline="0">
                <a:solidFill>
                  <a:schemeClr val="tx2"/>
                </a:solidFill>
                <a:latin typeface="Arial" charset="0"/>
                <a:cs typeface="CiscoSans ExtraLight"/>
              </a:defRPr>
            </a:lvl1pPr>
          </a:lstStyle>
          <a:p>
            <a:pPr lvl="0"/>
            <a:r>
              <a:rPr lang="en-US" noProof="0" dirty="0"/>
              <a:t>Drag picture to placeholder or click icon to add</a:t>
            </a:r>
          </a:p>
        </p:txBody>
      </p:sp>
    </p:spTree>
    <p:extLst>
      <p:ext uri="{BB962C8B-B14F-4D97-AF65-F5344CB8AC3E}">
        <p14:creationId xmlns:p14="http://schemas.microsoft.com/office/powerpoint/2010/main" val="3079921707"/>
      </p:ext>
    </p:extLst>
  </p:cSld>
  <p:clrMapOvr>
    <a:masterClrMapping/>
  </p:clrMapOvr>
  <p:transition spd="med">
    <p:fade/>
  </p:transition>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p:cSld name="single photo with caption">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1892300" y="596900"/>
            <a:ext cx="5348288" cy="300355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fontAlgn="auto">
              <a:spcBef>
                <a:spcPts val="0"/>
              </a:spcBef>
              <a:spcAft>
                <a:spcPts val="0"/>
              </a:spcAft>
              <a:defRPr/>
            </a:pPr>
            <a:endParaRPr lang="en-US" b="0" i="0" dirty="0">
              <a:solidFill>
                <a:srgbClr val="FFFFFF"/>
              </a:solidFill>
              <a:latin typeface="Arial" charset="0"/>
            </a:endParaRPr>
          </a:p>
        </p:txBody>
      </p:sp>
      <p:sp>
        <p:nvSpPr>
          <p:cNvPr id="5" name="Rectangle 4"/>
          <p:cNvSpPr/>
          <p:nvPr/>
        </p:nvSpPr>
        <p:spPr>
          <a:xfrm>
            <a:off x="1892300" y="3595688"/>
            <a:ext cx="5346700" cy="747712"/>
          </a:xfrm>
          <a:prstGeom prst="rect">
            <a:avLst/>
          </a:prstGeom>
          <a:no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fontAlgn="auto">
              <a:spcBef>
                <a:spcPts val="0"/>
              </a:spcBef>
              <a:spcAft>
                <a:spcPts val="0"/>
              </a:spcAft>
              <a:defRPr/>
            </a:pPr>
            <a:endParaRPr lang="en-US" b="0" i="0" dirty="0">
              <a:solidFill>
                <a:srgbClr val="FFFFFF"/>
              </a:solidFill>
              <a:latin typeface="Arial" charset="0"/>
            </a:endParaRPr>
          </a:p>
        </p:txBody>
      </p:sp>
      <p:sp>
        <p:nvSpPr>
          <p:cNvPr id="26" name="Picture Placeholder 25"/>
          <p:cNvSpPr>
            <a:spLocks noGrp="1"/>
          </p:cNvSpPr>
          <p:nvPr>
            <p:ph type="pic" sz="quarter" idx="10"/>
          </p:nvPr>
        </p:nvSpPr>
        <p:spPr>
          <a:xfrm>
            <a:off x="1900238" y="596646"/>
            <a:ext cx="5329238" cy="3003804"/>
          </a:xfrm>
          <a:prstGeom prst="rect">
            <a:avLst/>
          </a:prstGeom>
          <a:solidFill>
            <a:schemeClr val="bg1">
              <a:alpha val="30000"/>
            </a:schemeClr>
          </a:solidFill>
          <a:ln>
            <a:solidFill>
              <a:srgbClr val="676767"/>
            </a:solidFill>
          </a:ln>
          <a:effectLst/>
        </p:spPr>
        <p:txBody>
          <a:bodyPr lIns="91424" tIns="45712" rIns="91424" bIns="45712" anchor="ctr" anchorCtr="0"/>
          <a:lstStyle>
            <a:lvl1pPr algn="ctr">
              <a:buFontTx/>
              <a:buNone/>
              <a:defRPr b="0" i="0">
                <a:solidFill>
                  <a:schemeClr val="tx1"/>
                </a:solidFill>
                <a:latin typeface="Arial" charset="0"/>
              </a:defRPr>
            </a:lvl1pPr>
          </a:lstStyle>
          <a:p>
            <a:pPr lvl="0"/>
            <a:r>
              <a:rPr lang="en-US" noProof="0" dirty="0"/>
              <a:t>Drag picture to placeholder or click icon to add</a:t>
            </a:r>
          </a:p>
        </p:txBody>
      </p:sp>
      <p:sp>
        <p:nvSpPr>
          <p:cNvPr id="11" name="Title 10"/>
          <p:cNvSpPr>
            <a:spLocks noGrp="1"/>
          </p:cNvSpPr>
          <p:nvPr>
            <p:ph type="title"/>
          </p:nvPr>
        </p:nvSpPr>
        <p:spPr>
          <a:xfrm>
            <a:off x="2065871" y="3655079"/>
            <a:ext cx="5074070" cy="628650"/>
          </a:xfrm>
        </p:spPr>
        <p:txBody>
          <a:bodyPr/>
          <a:lstStyle>
            <a:lvl1pPr>
              <a:defRPr sz="2000" b="0" i="0">
                <a:solidFill>
                  <a:srgbClr val="58585B"/>
                </a:solidFill>
                <a:latin typeface="Arial" charset="0"/>
              </a:defRPr>
            </a:lvl1pPr>
          </a:lstStyle>
          <a:p>
            <a:r>
              <a:rPr lang="en-US" dirty="0"/>
              <a:t>Click to edit Master title style</a:t>
            </a:r>
          </a:p>
        </p:txBody>
      </p:sp>
    </p:spTree>
    <p:extLst>
      <p:ext uri="{BB962C8B-B14F-4D97-AF65-F5344CB8AC3E}">
        <p14:creationId xmlns:p14="http://schemas.microsoft.com/office/powerpoint/2010/main" val="1792111044"/>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p:cSld name="Small photo_top left">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549275" y="233363"/>
            <a:ext cx="3273425" cy="18446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fontAlgn="auto">
              <a:spcBef>
                <a:spcPts val="0"/>
              </a:spcBef>
              <a:spcAft>
                <a:spcPts val="0"/>
              </a:spcAft>
              <a:defRPr/>
            </a:pPr>
            <a:endParaRPr lang="en-US" b="0" i="0" dirty="0">
              <a:solidFill>
                <a:srgbClr val="FFFFFF"/>
              </a:solidFill>
              <a:latin typeface="Arial" charset="0"/>
            </a:endParaRPr>
          </a:p>
        </p:txBody>
      </p:sp>
      <p:sp>
        <p:nvSpPr>
          <p:cNvPr id="26" name="Picture Placeholder 25"/>
          <p:cNvSpPr>
            <a:spLocks noGrp="1"/>
          </p:cNvSpPr>
          <p:nvPr>
            <p:ph type="pic" sz="quarter" idx="10"/>
          </p:nvPr>
        </p:nvSpPr>
        <p:spPr>
          <a:xfrm>
            <a:off x="549991" y="233172"/>
            <a:ext cx="3273552" cy="1844802"/>
          </a:xfrm>
          <a:prstGeom prst="rect">
            <a:avLst/>
          </a:prstGeom>
          <a:solidFill>
            <a:schemeClr val="bg1">
              <a:alpha val="30000"/>
            </a:schemeClr>
          </a:solidFill>
          <a:ln>
            <a:solidFill>
              <a:srgbClr val="676767"/>
            </a:solidFill>
          </a:ln>
          <a:effectLst/>
        </p:spPr>
        <p:txBody>
          <a:bodyPr vert="horz" lIns="68577" tIns="34289" rIns="68577" bIns="34289" rtlCol="0" anchor="ctr" anchorCtr="0">
            <a:normAutofit/>
          </a:bodyPr>
          <a:lstStyle>
            <a:lvl1pPr marL="0" indent="0" algn="ctr" defTabSz="685777"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1"/>
                </a:solidFill>
                <a:latin typeface="Arial" charset="0"/>
                <a:ea typeface="+mn-ea"/>
                <a:cs typeface="+mn-cs"/>
              </a:defRPr>
            </a:lvl1pPr>
          </a:lstStyle>
          <a:p>
            <a:pPr lvl="0"/>
            <a:r>
              <a:rPr lang="en-US" noProof="0" dirty="0"/>
              <a:t>Drag picture to placeholder or click icon to add</a:t>
            </a:r>
          </a:p>
        </p:txBody>
      </p:sp>
      <p:sp>
        <p:nvSpPr>
          <p:cNvPr id="9" name="Title 8"/>
          <p:cNvSpPr>
            <a:spLocks noGrp="1"/>
          </p:cNvSpPr>
          <p:nvPr>
            <p:ph type="title"/>
          </p:nvPr>
        </p:nvSpPr>
        <p:spPr>
          <a:xfrm>
            <a:off x="430935" y="2480693"/>
            <a:ext cx="6729865" cy="1614419"/>
          </a:xfrm>
        </p:spPr>
        <p:txBody>
          <a:bodyPr>
            <a:noAutofit/>
          </a:bodyPr>
          <a:lstStyle>
            <a:lvl1pPr marL="0" marR="0" indent="0" algn="l" defTabSz="685777" rtl="0" eaLnBrk="1" fontAlgn="auto" latinLnBrk="0" hangingPunct="1">
              <a:lnSpc>
                <a:spcPct val="80000"/>
              </a:lnSpc>
              <a:spcBef>
                <a:spcPct val="0"/>
              </a:spcBef>
              <a:spcAft>
                <a:spcPts val="0"/>
              </a:spcAft>
              <a:buClrTx/>
              <a:buSzTx/>
              <a:buFontTx/>
              <a:buNone/>
              <a:tabLst/>
              <a:defRPr sz="4500" b="0" i="0">
                <a:solidFill>
                  <a:srgbClr val="58585B"/>
                </a:solidFill>
                <a:latin typeface="Arial" charset="0"/>
              </a:defRPr>
            </a:lvl1pPr>
          </a:lstStyle>
          <a:p>
            <a:r>
              <a:rPr lang="en-US" dirty="0"/>
              <a:t>Click to edit Master title style</a:t>
            </a:r>
          </a:p>
        </p:txBody>
      </p:sp>
    </p:spTree>
    <p:extLst>
      <p:ext uri="{BB962C8B-B14F-4D97-AF65-F5344CB8AC3E}">
        <p14:creationId xmlns:p14="http://schemas.microsoft.com/office/powerpoint/2010/main" val="3313721730"/>
      </p:ext>
    </p:extLst>
  </p:cSld>
  <p:clrMapOvr>
    <a:overrideClrMapping bg1="dk1" tx1="lt1" bg2="dk2" tx2="lt2" accent1="accent1" accent2="accent2" accent3="accent3" accent4="accent4" accent5="accent5" accent6="accent6" hlink="hlink" folHlink="folHlink"/>
  </p:clrMapOvr>
  <p:transition spd="slow">
    <p:wipe/>
  </p:transition>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p:cSld name="Portrait photo_right side">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4992688" y="546100"/>
            <a:ext cx="3630612" cy="387032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fontAlgn="auto">
              <a:spcBef>
                <a:spcPts val="0"/>
              </a:spcBef>
              <a:spcAft>
                <a:spcPts val="0"/>
              </a:spcAft>
              <a:defRPr/>
            </a:pPr>
            <a:endParaRPr lang="en-US" b="0" i="0" dirty="0">
              <a:solidFill>
                <a:srgbClr val="FFFFFF"/>
              </a:solidFill>
              <a:latin typeface="Arial" charset="0"/>
            </a:endParaRPr>
          </a:p>
        </p:txBody>
      </p:sp>
      <p:sp>
        <p:nvSpPr>
          <p:cNvPr id="26" name="Picture Placeholder 25"/>
          <p:cNvSpPr>
            <a:spLocks noGrp="1"/>
          </p:cNvSpPr>
          <p:nvPr>
            <p:ph type="pic" sz="quarter" idx="10"/>
          </p:nvPr>
        </p:nvSpPr>
        <p:spPr>
          <a:xfrm>
            <a:off x="4992624" y="546734"/>
            <a:ext cx="3630168" cy="3869818"/>
          </a:xfrm>
          <a:prstGeom prst="rect">
            <a:avLst/>
          </a:prstGeom>
          <a:solidFill>
            <a:schemeClr val="bg1">
              <a:alpha val="30000"/>
            </a:schemeClr>
          </a:solidFill>
          <a:ln>
            <a:solidFill>
              <a:srgbClr val="2968AF"/>
            </a:solidFill>
          </a:ln>
          <a:effectLst/>
        </p:spPr>
        <p:txBody>
          <a:bodyPr lIns="91424" tIns="45712" rIns="91424" bIns="45712" anchor="ctr" anchorCtr="0"/>
          <a:lstStyle>
            <a:lvl1pPr algn="ctr">
              <a:buFontTx/>
              <a:buNone/>
              <a:defRPr b="0" i="0">
                <a:solidFill>
                  <a:schemeClr val="tx1"/>
                </a:solidFill>
                <a:latin typeface="Arial" charset="0"/>
              </a:defRPr>
            </a:lvl1pPr>
          </a:lstStyle>
          <a:p>
            <a:pPr lvl="0"/>
            <a:r>
              <a:rPr lang="en-US" noProof="0" dirty="0"/>
              <a:t>Drag picture to placeholder or click icon to add</a:t>
            </a:r>
          </a:p>
        </p:txBody>
      </p:sp>
      <p:sp>
        <p:nvSpPr>
          <p:cNvPr id="9" name="Title 8"/>
          <p:cNvSpPr>
            <a:spLocks noGrp="1"/>
          </p:cNvSpPr>
          <p:nvPr>
            <p:ph type="title"/>
          </p:nvPr>
        </p:nvSpPr>
        <p:spPr>
          <a:xfrm>
            <a:off x="437669" y="546734"/>
            <a:ext cx="4349918" cy="813985"/>
          </a:xfrm>
        </p:spPr>
        <p:txBody>
          <a:bodyPr wrap="none" anchor="t">
            <a:noAutofit/>
          </a:bodyPr>
          <a:lstStyle>
            <a:lvl1pPr>
              <a:lnSpc>
                <a:spcPct val="90000"/>
              </a:lnSpc>
              <a:defRPr sz="2500" b="0" i="0">
                <a:solidFill>
                  <a:srgbClr val="58585B"/>
                </a:solidFill>
                <a:latin typeface="Arial" charset="0"/>
              </a:defRPr>
            </a:lvl1pPr>
          </a:lstStyle>
          <a:p>
            <a:r>
              <a:rPr lang="en-US" dirty="0"/>
              <a:t>Click to edit Master title style</a:t>
            </a:r>
          </a:p>
        </p:txBody>
      </p:sp>
    </p:spTree>
    <p:extLst>
      <p:ext uri="{BB962C8B-B14F-4D97-AF65-F5344CB8AC3E}">
        <p14:creationId xmlns:p14="http://schemas.microsoft.com/office/powerpoint/2010/main" val="3151385721"/>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Slide With Titl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37766" y="1347788"/>
            <a:ext cx="8345488" cy="3168210"/>
          </a:xfrm>
          <a:prstGeom prst="rect">
            <a:avLst/>
          </a:prstGeom>
        </p:spPr>
        <p:txBody>
          <a:bodyPr lIns="91420" tIns="45710" rIns="91420" bIns="45710">
            <a:noAutofit/>
          </a:bodyPr>
          <a:lstStyle>
            <a:lvl1pPr marL="57136" indent="0">
              <a:lnSpc>
                <a:spcPct val="95000"/>
              </a:lnSpc>
              <a:spcBef>
                <a:spcPts val="1110"/>
              </a:spcBef>
              <a:buClr>
                <a:schemeClr val="tx1"/>
              </a:buClr>
              <a:buSzPct val="80000"/>
              <a:buFont typeface="Arial"/>
              <a:buNone/>
              <a:defRPr sz="3700" b="0" i="0">
                <a:solidFill>
                  <a:schemeClr val="tx2"/>
                </a:solidFill>
                <a:latin typeface="Arial" charset="0"/>
                <a:cs typeface="CiscoSans ExtraLight"/>
              </a:defRPr>
            </a:lvl1pPr>
            <a:lvl2pPr marL="292040" indent="0">
              <a:lnSpc>
                <a:spcPct val="95000"/>
              </a:lnSpc>
              <a:spcBef>
                <a:spcPts val="450"/>
              </a:spcBef>
              <a:buClr>
                <a:schemeClr val="tx1"/>
              </a:buClr>
              <a:buSzPct val="80000"/>
              <a:buFont typeface="Arial"/>
              <a:buNone/>
              <a:defRPr sz="1800" b="0" i="0">
                <a:solidFill>
                  <a:srgbClr val="676767"/>
                </a:solidFill>
                <a:latin typeface="+mn-lt"/>
                <a:cs typeface="CiscoSans ExtraLight"/>
              </a:defRPr>
            </a:lvl2pPr>
            <a:lvl3pPr marL="576143" indent="0">
              <a:buClr>
                <a:schemeClr val="tx1"/>
              </a:buClr>
              <a:buSzPct val="80000"/>
              <a:buFont typeface="Arial"/>
              <a:buNone/>
              <a:defRPr sz="1600" b="0" i="0">
                <a:solidFill>
                  <a:srgbClr val="676767"/>
                </a:solidFill>
                <a:latin typeface="+mn-lt"/>
                <a:cs typeface="CiscoSans ExtraLight"/>
              </a:defRPr>
            </a:lvl3pPr>
            <a:lvl4pPr marL="739620" indent="0">
              <a:buClr>
                <a:schemeClr val="tx1"/>
              </a:buClr>
              <a:buSzPct val="80000"/>
              <a:buFont typeface="Arial"/>
              <a:buNone/>
              <a:defRPr sz="1400" b="0" i="0">
                <a:solidFill>
                  <a:srgbClr val="676767"/>
                </a:solidFill>
                <a:latin typeface="+mn-lt"/>
                <a:cs typeface="CiscoSans ExtraLight"/>
              </a:defRPr>
            </a:lvl4pPr>
            <a:lvl5pPr marL="914210" indent="0">
              <a:buClr>
                <a:schemeClr val="tx1"/>
              </a:buClr>
              <a:buSzPct val="80000"/>
              <a:buFont typeface="Arial"/>
              <a:buNone/>
              <a:defRPr sz="1200" b="0" i="0">
                <a:solidFill>
                  <a:srgbClr val="676767"/>
                </a:solidFill>
                <a:latin typeface="+mn-lt"/>
                <a:cs typeface="CiscoSans ExtraLight"/>
              </a:defRPr>
            </a:lvl5pPr>
          </a:lstStyle>
          <a:p>
            <a:pPr lvl="0"/>
            <a:r>
              <a:rPr lang="en-US" dirty="0"/>
              <a:t>Click to edit Master text styles</a:t>
            </a:r>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442454277"/>
      </p:ext>
    </p:extLst>
  </p:cSld>
  <p:clrMapOvr>
    <a:masterClrMapping/>
  </p:clrMapOvr>
  <p:transition spd="med">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showMasterSp="0" preserve="1">
  <p:cSld name="Multiple photo">
    <p:bg>
      <p:bgPr>
        <a:solidFill>
          <a:schemeClr val="tx1"/>
        </a:solidFill>
        <a:effectLst/>
      </p:bgPr>
    </p:bg>
    <p:spTree>
      <p:nvGrpSpPr>
        <p:cNvPr id="1" name=""/>
        <p:cNvGrpSpPr/>
        <p:nvPr/>
      </p:nvGrpSpPr>
      <p:grpSpPr>
        <a:xfrm>
          <a:off x="0" y="0"/>
          <a:ext cx="0" cy="0"/>
          <a:chOff x="0" y="0"/>
          <a:chExt cx="0" cy="0"/>
        </a:xfrm>
      </p:grpSpPr>
      <p:sp>
        <p:nvSpPr>
          <p:cNvPr id="9" name="Rectangle 8"/>
          <p:cNvSpPr/>
          <p:nvPr/>
        </p:nvSpPr>
        <p:spPr>
          <a:xfrm>
            <a:off x="3668713" y="233363"/>
            <a:ext cx="3268662" cy="1995487"/>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solidFill>
                <a:srgbClr val="FFFFFF"/>
              </a:solidFill>
              <a:latin typeface="CiscoSans"/>
              <a:cs typeface="CiscoSans"/>
            </a:endParaRPr>
          </a:p>
        </p:txBody>
      </p:sp>
      <p:sp>
        <p:nvSpPr>
          <p:cNvPr id="10" name="Rectangle 9"/>
          <p:cNvSpPr/>
          <p:nvPr/>
        </p:nvSpPr>
        <p:spPr>
          <a:xfrm>
            <a:off x="334963" y="233363"/>
            <a:ext cx="3287712" cy="1995487"/>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solidFill>
                <a:srgbClr val="FFFFFF"/>
              </a:solidFill>
              <a:latin typeface="CiscoSans"/>
              <a:cs typeface="CiscoSans"/>
            </a:endParaRPr>
          </a:p>
        </p:txBody>
      </p:sp>
      <p:sp>
        <p:nvSpPr>
          <p:cNvPr id="11" name="Rectangle 10"/>
          <p:cNvSpPr/>
          <p:nvPr/>
        </p:nvSpPr>
        <p:spPr>
          <a:xfrm>
            <a:off x="6980238" y="233363"/>
            <a:ext cx="1838325" cy="9810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solidFill>
                <a:srgbClr val="FFFFFF"/>
              </a:solidFill>
              <a:latin typeface="CiscoSans"/>
              <a:cs typeface="CiscoSans"/>
            </a:endParaRPr>
          </a:p>
        </p:txBody>
      </p:sp>
      <p:sp>
        <p:nvSpPr>
          <p:cNvPr id="12" name="Rectangle 11"/>
          <p:cNvSpPr/>
          <p:nvPr/>
        </p:nvSpPr>
        <p:spPr>
          <a:xfrm>
            <a:off x="334963" y="2271713"/>
            <a:ext cx="2522537" cy="25939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solidFill>
                <a:srgbClr val="FFFFFF"/>
              </a:solidFill>
              <a:latin typeface="CiscoSans"/>
              <a:cs typeface="CiscoSans"/>
            </a:endParaRPr>
          </a:p>
        </p:txBody>
      </p:sp>
      <p:sp>
        <p:nvSpPr>
          <p:cNvPr id="13" name="Rectangle 12"/>
          <p:cNvSpPr/>
          <p:nvPr/>
        </p:nvSpPr>
        <p:spPr>
          <a:xfrm>
            <a:off x="2911475" y="2271713"/>
            <a:ext cx="4025900" cy="25939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solidFill>
                <a:srgbClr val="FFFFFF"/>
              </a:solidFill>
              <a:latin typeface="CiscoSans"/>
              <a:cs typeface="CiscoSans"/>
            </a:endParaRPr>
          </a:p>
        </p:txBody>
      </p:sp>
      <p:sp>
        <p:nvSpPr>
          <p:cNvPr id="14" name="Rectangle 13"/>
          <p:cNvSpPr/>
          <p:nvPr/>
        </p:nvSpPr>
        <p:spPr>
          <a:xfrm>
            <a:off x="6980238" y="1262063"/>
            <a:ext cx="1838325" cy="258286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solidFill>
                <a:srgbClr val="FFFFFF"/>
              </a:solidFill>
              <a:latin typeface="CiscoSans"/>
              <a:cs typeface="CiscoSans"/>
            </a:endParaRPr>
          </a:p>
        </p:txBody>
      </p:sp>
      <p:sp>
        <p:nvSpPr>
          <p:cNvPr id="15" name="Rectangle 14"/>
          <p:cNvSpPr/>
          <p:nvPr/>
        </p:nvSpPr>
        <p:spPr>
          <a:xfrm>
            <a:off x="6980238" y="3887788"/>
            <a:ext cx="1838325" cy="9779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solidFill>
                <a:srgbClr val="FFFFFF"/>
              </a:solidFill>
              <a:latin typeface="CiscoSans"/>
              <a:cs typeface="CiscoSans"/>
            </a:endParaRPr>
          </a:p>
        </p:txBody>
      </p:sp>
      <p:sp>
        <p:nvSpPr>
          <p:cNvPr id="49" name="Picture Placeholder 25"/>
          <p:cNvSpPr>
            <a:spLocks noGrp="1"/>
          </p:cNvSpPr>
          <p:nvPr>
            <p:ph type="pic" sz="quarter" idx="11"/>
          </p:nvPr>
        </p:nvSpPr>
        <p:spPr>
          <a:xfrm>
            <a:off x="3668995" y="233363"/>
            <a:ext cx="3267861" cy="1995489"/>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baseline="0" dirty="0">
                <a:solidFill>
                  <a:schemeClr val="tx1"/>
                </a:solidFill>
                <a:latin typeface="Arial" charset="0"/>
                <a:ea typeface="+mn-ea"/>
                <a:cs typeface="Broadway" panose="04040905080B02020502" pitchFamily="82" charset="0"/>
              </a:defRPr>
            </a:lvl1pPr>
          </a:lstStyle>
          <a:p>
            <a:pPr lvl="0"/>
            <a:r>
              <a:rPr lang="en-US" noProof="0" dirty="0"/>
              <a:t>Drag picture to placeholder or click icon to add</a:t>
            </a:r>
          </a:p>
        </p:txBody>
      </p:sp>
      <p:sp>
        <p:nvSpPr>
          <p:cNvPr id="26" name="Picture Placeholder 25"/>
          <p:cNvSpPr>
            <a:spLocks noGrp="1"/>
          </p:cNvSpPr>
          <p:nvPr>
            <p:ph type="pic" sz="quarter" idx="10"/>
          </p:nvPr>
        </p:nvSpPr>
        <p:spPr>
          <a:xfrm>
            <a:off x="320828" y="233363"/>
            <a:ext cx="3302001" cy="1995489"/>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1"/>
                </a:solidFill>
                <a:latin typeface="Arial" charset="0"/>
                <a:ea typeface="+mn-ea"/>
                <a:cs typeface="Broadway" panose="04040905080B02020502" pitchFamily="82" charset="0"/>
              </a:defRPr>
            </a:lvl1pPr>
          </a:lstStyle>
          <a:p>
            <a:pPr lvl="0"/>
            <a:r>
              <a:rPr lang="en-US" noProof="0" dirty="0"/>
              <a:t>Drag picture to placeholder or click icon to add</a:t>
            </a:r>
          </a:p>
        </p:txBody>
      </p:sp>
      <p:sp>
        <p:nvSpPr>
          <p:cNvPr id="51" name="Picture Placeholder 25"/>
          <p:cNvSpPr>
            <a:spLocks noGrp="1"/>
          </p:cNvSpPr>
          <p:nvPr>
            <p:ph type="pic" sz="quarter" idx="12"/>
          </p:nvPr>
        </p:nvSpPr>
        <p:spPr>
          <a:xfrm>
            <a:off x="6979833" y="233363"/>
            <a:ext cx="1838730" cy="981076"/>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1"/>
                </a:solidFill>
                <a:latin typeface="Arial" charset="0"/>
                <a:ea typeface="+mn-ea"/>
                <a:cs typeface="Broadway" panose="04040905080B02020502" pitchFamily="82" charset="0"/>
              </a:defRPr>
            </a:lvl1pPr>
          </a:lstStyle>
          <a:p>
            <a:pPr lvl="0"/>
            <a:r>
              <a:rPr lang="en-US" noProof="0" dirty="0"/>
              <a:t>Drag picture to placeholder or click icon to add</a:t>
            </a:r>
          </a:p>
        </p:txBody>
      </p:sp>
      <p:sp>
        <p:nvSpPr>
          <p:cNvPr id="53" name="Picture Placeholder 25"/>
          <p:cNvSpPr>
            <a:spLocks noGrp="1"/>
          </p:cNvSpPr>
          <p:nvPr>
            <p:ph type="pic" sz="quarter" idx="13"/>
          </p:nvPr>
        </p:nvSpPr>
        <p:spPr>
          <a:xfrm>
            <a:off x="320824" y="2271718"/>
            <a:ext cx="2537420" cy="2594201"/>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1"/>
                </a:solidFill>
                <a:latin typeface="Arial" charset="0"/>
                <a:ea typeface="+mn-ea"/>
                <a:cs typeface="Broadway" panose="04040905080B02020502" pitchFamily="82" charset="0"/>
              </a:defRPr>
            </a:lvl1pPr>
          </a:lstStyle>
          <a:p>
            <a:pPr lvl="0"/>
            <a:r>
              <a:rPr lang="en-US" noProof="0" dirty="0"/>
              <a:t>Drag picture to placeholder or click icon to add</a:t>
            </a:r>
          </a:p>
        </p:txBody>
      </p:sp>
      <p:sp>
        <p:nvSpPr>
          <p:cNvPr id="55" name="Picture Placeholder 25"/>
          <p:cNvSpPr>
            <a:spLocks noGrp="1"/>
          </p:cNvSpPr>
          <p:nvPr>
            <p:ph type="pic" sz="quarter" idx="14"/>
          </p:nvPr>
        </p:nvSpPr>
        <p:spPr>
          <a:xfrm>
            <a:off x="2908334" y="2271718"/>
            <a:ext cx="4028516" cy="2594201"/>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1"/>
                </a:solidFill>
                <a:latin typeface="Arial" charset="0"/>
                <a:ea typeface="+mn-ea"/>
                <a:cs typeface="Broadway" panose="04040905080B02020502" pitchFamily="82" charset="0"/>
              </a:defRPr>
            </a:lvl1pPr>
          </a:lstStyle>
          <a:p>
            <a:pPr lvl="0"/>
            <a:r>
              <a:rPr lang="en-US" noProof="0" dirty="0"/>
              <a:t>Drag picture to placeholder or click icon to add</a:t>
            </a:r>
          </a:p>
        </p:txBody>
      </p:sp>
      <p:sp>
        <p:nvSpPr>
          <p:cNvPr id="57" name="Picture Placeholder 25"/>
          <p:cNvSpPr>
            <a:spLocks noGrp="1"/>
          </p:cNvSpPr>
          <p:nvPr>
            <p:ph type="pic" sz="quarter" idx="15"/>
          </p:nvPr>
        </p:nvSpPr>
        <p:spPr>
          <a:xfrm>
            <a:off x="6979833" y="1257301"/>
            <a:ext cx="1838730" cy="2587058"/>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1"/>
                </a:solidFill>
                <a:latin typeface="Arial" charset="0"/>
                <a:ea typeface="+mn-ea"/>
                <a:cs typeface="Broadway" panose="04040905080B02020502" pitchFamily="82" charset="0"/>
              </a:defRPr>
            </a:lvl1pPr>
          </a:lstStyle>
          <a:p>
            <a:pPr lvl="0"/>
            <a:r>
              <a:rPr lang="en-US" noProof="0" dirty="0"/>
              <a:t>Drag picture to placeholder or click icon to add</a:t>
            </a:r>
          </a:p>
        </p:txBody>
      </p:sp>
      <p:sp>
        <p:nvSpPr>
          <p:cNvPr id="59" name="Picture Placeholder 25"/>
          <p:cNvSpPr>
            <a:spLocks noGrp="1"/>
          </p:cNvSpPr>
          <p:nvPr>
            <p:ph type="pic" sz="quarter" idx="16"/>
          </p:nvPr>
        </p:nvSpPr>
        <p:spPr>
          <a:xfrm>
            <a:off x="6979833" y="3887223"/>
            <a:ext cx="1838730" cy="978694"/>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1"/>
                </a:solidFill>
                <a:latin typeface="Arial" charset="0"/>
                <a:ea typeface="+mn-ea"/>
                <a:cs typeface="Broadway" panose="04040905080B02020502" pitchFamily="82" charset="0"/>
              </a:defRPr>
            </a:lvl1pPr>
          </a:lstStyle>
          <a:p>
            <a:pPr lvl="0"/>
            <a:r>
              <a:rPr lang="en-US" noProof="0" dirty="0"/>
              <a:t>Drag picture to placeholder or click icon to add</a:t>
            </a:r>
          </a:p>
        </p:txBody>
      </p:sp>
    </p:spTree>
    <p:extLst>
      <p:ext uri="{BB962C8B-B14F-4D97-AF65-F5344CB8AC3E}">
        <p14:creationId xmlns:p14="http://schemas.microsoft.com/office/powerpoint/2010/main" val="1112129685"/>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3341052"/>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Wide screen video">
    <p:bg>
      <p:bgPr>
        <a:solidFill>
          <a:schemeClr val="tx1"/>
        </a:solidFill>
        <a:effectLst/>
      </p:bgPr>
    </p:bg>
    <p:spTree>
      <p:nvGrpSpPr>
        <p:cNvPr id="1" name=""/>
        <p:cNvGrpSpPr/>
        <p:nvPr/>
      </p:nvGrpSpPr>
      <p:grpSpPr>
        <a:xfrm>
          <a:off x="0" y="0"/>
          <a:ext cx="0" cy="0"/>
          <a:chOff x="0" y="0"/>
          <a:chExt cx="0" cy="0"/>
        </a:xfrm>
      </p:grpSpPr>
      <p:sp>
        <p:nvSpPr>
          <p:cNvPr id="40" name="Media Placeholder 39"/>
          <p:cNvSpPr>
            <a:spLocks noGrp="1"/>
          </p:cNvSpPr>
          <p:nvPr>
            <p:ph type="media" sz="quarter" idx="11"/>
          </p:nvPr>
        </p:nvSpPr>
        <p:spPr>
          <a:xfrm>
            <a:off x="528638" y="582930"/>
            <a:ext cx="8164931" cy="3319272"/>
          </a:xfrm>
          <a:prstGeom prst="rect">
            <a:avLst/>
          </a:prstGeom>
          <a:solidFill>
            <a:schemeClr val="tx1">
              <a:lumMod val="50000"/>
            </a:schemeClr>
          </a:solid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68574" tIns="34288" rIns="68574" bIns="34288" rtlCol="0" anchor="ctr">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400" b="0" i="0" kern="1200" baseline="0" smtClean="0">
                <a:solidFill>
                  <a:schemeClr val="lt1"/>
                </a:solidFill>
                <a:latin typeface="Arial" charset="0"/>
                <a:ea typeface="+mn-ea"/>
                <a:cs typeface="CiscoSans"/>
              </a:defRPr>
            </a:lvl1pPr>
          </a:lstStyle>
          <a:p>
            <a:pPr lvl="0"/>
            <a:r>
              <a:rPr lang="en-US" noProof="0" dirty="0"/>
              <a:t>Click icon to add media</a:t>
            </a:r>
          </a:p>
        </p:txBody>
      </p:sp>
    </p:spTree>
    <p:extLst>
      <p:ext uri="{BB962C8B-B14F-4D97-AF65-F5344CB8AC3E}">
        <p14:creationId xmlns:p14="http://schemas.microsoft.com/office/powerpoint/2010/main" val="1906045727"/>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Standard video">
    <p:bg>
      <p:bgPr>
        <a:solidFill>
          <a:schemeClr val="tx1"/>
        </a:solidFill>
        <a:effectLst/>
      </p:bgPr>
    </p:bg>
    <p:spTree>
      <p:nvGrpSpPr>
        <p:cNvPr id="1" name=""/>
        <p:cNvGrpSpPr/>
        <p:nvPr/>
      </p:nvGrpSpPr>
      <p:grpSpPr>
        <a:xfrm>
          <a:off x="0" y="0"/>
          <a:ext cx="0" cy="0"/>
          <a:chOff x="0" y="0"/>
          <a:chExt cx="0" cy="0"/>
        </a:xfrm>
      </p:grpSpPr>
      <p:sp>
        <p:nvSpPr>
          <p:cNvPr id="21" name="Media Placeholder 20"/>
          <p:cNvSpPr>
            <a:spLocks noGrp="1"/>
          </p:cNvSpPr>
          <p:nvPr>
            <p:ph type="media" sz="quarter" idx="10"/>
          </p:nvPr>
        </p:nvSpPr>
        <p:spPr>
          <a:xfrm>
            <a:off x="2179339" y="584002"/>
            <a:ext cx="4424562" cy="3319272"/>
          </a:xfrm>
          <a:prstGeom prst="rect">
            <a:avLst/>
          </a:prstGeom>
          <a:solidFill>
            <a:schemeClr val="tx1">
              <a:lumMod val="50000"/>
            </a:schemeClr>
          </a:solid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68574" tIns="34288" rIns="68574" bIns="34288" rtlCol="0" anchor="ctr">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400" b="0" i="0" kern="1200">
                <a:solidFill>
                  <a:schemeClr val="lt1"/>
                </a:solidFill>
                <a:latin typeface="Arial" charset="0"/>
                <a:ea typeface="+mn-ea"/>
                <a:cs typeface="CiscoSans"/>
              </a:defRPr>
            </a:lvl1pPr>
          </a:lstStyle>
          <a:p>
            <a:pPr lvl="0"/>
            <a:r>
              <a:rPr lang="en-US" noProof="0" dirty="0"/>
              <a:t>Click icon to add media</a:t>
            </a:r>
          </a:p>
        </p:txBody>
      </p:sp>
    </p:spTree>
    <p:extLst>
      <p:ext uri="{BB962C8B-B14F-4D97-AF65-F5344CB8AC3E}">
        <p14:creationId xmlns:p14="http://schemas.microsoft.com/office/powerpoint/2010/main" val="3646208101"/>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21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gradFill rotWithShape="1">
          <a:gsLst>
            <a:gs pos="0">
              <a:schemeClr val="bg2"/>
            </a:gs>
            <a:gs pos="100000">
              <a:schemeClr val="accent1"/>
            </a:gs>
          </a:gsLst>
          <a:lin ang="5400000"/>
        </a:gradFill>
        <a:effectLst/>
      </p:bgPr>
    </p:bg>
    <p:spTree>
      <p:nvGrpSpPr>
        <p:cNvPr id="1" name=""/>
        <p:cNvGrpSpPr/>
        <p:nvPr/>
      </p:nvGrpSpPr>
      <p:grpSpPr>
        <a:xfrm>
          <a:off x="0" y="0"/>
          <a:ext cx="0" cy="0"/>
          <a:chOff x="0" y="0"/>
          <a:chExt cx="0" cy="0"/>
        </a:xfrm>
      </p:grpSpPr>
      <p:pic>
        <p:nvPicPr>
          <p:cNvPr id="3"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6638" y="1646238"/>
            <a:ext cx="1990725" cy="1857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355697336"/>
      </p:ext>
    </p:extLst>
  </p:cSld>
  <p:clrMapOvr>
    <a:masterClrMapping/>
  </p:clrMapOvr>
  <p:transition spd="slow">
    <p:wipe/>
  </p:transition>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userDrawn="1">
  <p:cSld name="Start grey">
    <p:spTree>
      <p:nvGrpSpPr>
        <p:cNvPr id="1" name=""/>
        <p:cNvGrpSpPr/>
        <p:nvPr/>
      </p:nvGrpSpPr>
      <p:grpSpPr>
        <a:xfrm>
          <a:off x="0" y="0"/>
          <a:ext cx="0" cy="0"/>
          <a:chOff x="0" y="0"/>
          <a:chExt cx="0" cy="0"/>
        </a:xfrm>
      </p:grpSpPr>
      <p:pic>
        <p:nvPicPr>
          <p:cNvPr id="9" name="Picture Placeholder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0" y="0"/>
            <a:ext cx="9144319" cy="51435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8" descr="logo_black.ai"/>
          <p:cNvPicPr>
            <a:picLocks noChangeAspect="1"/>
          </p:cNvPicPr>
          <p:nvPr userDrawn="1"/>
        </p:nvPicPr>
        <p:blipFill>
          <a:blip r:embed="rId3">
            <a:alphaModFix amt="82000"/>
            <a:extLst>
              <a:ext uri="{28A0092B-C50C-407E-A947-70E740481C1C}">
                <a14:useLocalDpi xmlns:a14="http://schemas.microsoft.com/office/drawing/2010/main"/>
              </a:ext>
            </a:extLst>
          </a:blip>
          <a:srcRect/>
          <a:stretch>
            <a:fillRect/>
          </a:stretch>
        </p:blipFill>
        <p:spPr bwMode="auto">
          <a:xfrm>
            <a:off x="425450" y="320675"/>
            <a:ext cx="949325" cy="585788"/>
          </a:xfrm>
          <a:prstGeom prst="rect">
            <a:avLst/>
          </a:prstGeom>
          <a:noFill/>
          <a:ln>
            <a:noFill/>
          </a:ln>
          <a:extLst>
            <a:ext uri="{909E8E84-426E-40dd-AFC4-6F175D3DCCD1}">
              <a14:hiddenFill xmlns:a14="http://schemas.microsoft.com/office/drawing/2010/main" xmlns="">
                <a:solidFill>
                  <a:srgbClr val="FFFFFF">
                    <a:alpha val="81960"/>
                  </a:srgbClr>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 Placeholder 2"/>
          <p:cNvSpPr>
            <a:spLocks noGrp="1"/>
          </p:cNvSpPr>
          <p:nvPr>
            <p:ph type="body" sz="quarter" idx="13" hasCustomPrompt="1"/>
          </p:nvPr>
        </p:nvSpPr>
        <p:spPr>
          <a:xfrm>
            <a:off x="463292" y="3211463"/>
            <a:ext cx="8302625" cy="299001"/>
          </a:xfrm>
          <a:prstGeom prst="rect">
            <a:avLst/>
          </a:prstGeom>
        </p:spPr>
        <p:txBody>
          <a:bodyPr lIns="91420" tIns="45710" rIns="91420" bIns="45710"/>
          <a:lstStyle>
            <a:lvl1pPr marL="0" indent="0">
              <a:buFont typeface="Arial" panose="020B0604020202020204" pitchFamily="34" charset="0"/>
              <a:buNone/>
              <a:defRPr sz="2200" b="0" i="0" baseline="0">
                <a:solidFill>
                  <a:srgbClr val="4D4D4D"/>
                </a:solidFill>
                <a:latin typeface="Arial" charset="0"/>
              </a:defRPr>
            </a:lvl1pPr>
            <a:lvl2pPr marL="304781" indent="0">
              <a:buNone/>
              <a:defRPr/>
            </a:lvl2pPr>
            <a:lvl3pPr marL="427401" indent="0">
              <a:buNone/>
              <a:defRPr/>
            </a:lvl3pPr>
            <a:lvl4pPr marL="516694" indent="0">
              <a:buNone/>
              <a:defRPr/>
            </a:lvl4pPr>
            <a:lvl5pPr marL="601221" indent="0">
              <a:buNone/>
              <a:defRPr/>
            </a:lvl5pPr>
          </a:lstStyle>
          <a:p>
            <a:pPr lvl="0"/>
            <a:r>
              <a:rPr lang="en-GB" dirty="0"/>
              <a:t>Subtitle Goes Here</a:t>
            </a:r>
          </a:p>
        </p:txBody>
      </p:sp>
      <p:sp>
        <p:nvSpPr>
          <p:cNvPr id="10" name="Title 1"/>
          <p:cNvSpPr>
            <a:spLocks noGrp="1"/>
          </p:cNvSpPr>
          <p:nvPr>
            <p:ph type="ctrTitle" hasCustomPrompt="1"/>
          </p:nvPr>
        </p:nvSpPr>
        <p:spPr>
          <a:xfrm>
            <a:off x="425765" y="2639977"/>
            <a:ext cx="8340152" cy="644730"/>
          </a:xfrm>
          <a:prstGeom prst="rect">
            <a:avLst/>
          </a:prstGeom>
        </p:spPr>
        <p:txBody>
          <a:bodyPr anchor="b"/>
          <a:lstStyle>
            <a:lvl1pPr marL="0" indent="0" algn="l">
              <a:lnSpc>
                <a:spcPct val="90000"/>
              </a:lnSpc>
              <a:buFont typeface="Arial" panose="020B0604020202020204" pitchFamily="34" charset="0"/>
              <a:buNone/>
              <a:defRPr sz="5200" b="0" i="0" spc="0" baseline="0">
                <a:solidFill>
                  <a:srgbClr val="4D4D4D"/>
                </a:solidFill>
                <a:latin typeface="Arial" charset="0"/>
                <a:cs typeface="CiscoSans Thin"/>
              </a:defRPr>
            </a:lvl1pPr>
          </a:lstStyle>
          <a:p>
            <a:r>
              <a:rPr lang="en-GB" dirty="0"/>
              <a:t>Presentation Title Goes Here</a:t>
            </a:r>
            <a:endParaRPr lang="en-US" dirty="0"/>
          </a:p>
        </p:txBody>
      </p:sp>
      <p:sp>
        <p:nvSpPr>
          <p:cNvPr id="21" name="Subtitle 2"/>
          <p:cNvSpPr>
            <a:spLocks noGrp="1"/>
          </p:cNvSpPr>
          <p:nvPr>
            <p:ph type="subTitle" idx="1" hasCustomPrompt="1"/>
          </p:nvPr>
        </p:nvSpPr>
        <p:spPr>
          <a:xfrm>
            <a:off x="469496" y="3793198"/>
            <a:ext cx="8296421" cy="288131"/>
          </a:xfrm>
          <a:prstGeom prst="rect">
            <a:avLst/>
          </a:prstGeom>
        </p:spPr>
        <p:txBody>
          <a:bodyPr lIns="91420" tIns="45710" rIns="91420" bIns="45710" anchor="b" anchorCtr="0">
            <a:noAutofit/>
          </a:bodyPr>
          <a:lstStyle>
            <a:lvl1pPr marL="0" indent="0" algn="l">
              <a:buNone/>
              <a:defRPr sz="1400" b="0" i="0">
                <a:solidFill>
                  <a:srgbClr val="676767"/>
                </a:solidFill>
                <a:latin typeface="Arial" charset="0"/>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a:t>Speaker Name</a:t>
            </a:r>
            <a:endParaRPr lang="en-US" dirty="0"/>
          </a:p>
        </p:txBody>
      </p:sp>
      <p:sp>
        <p:nvSpPr>
          <p:cNvPr id="22" name="Text Placeholder 38"/>
          <p:cNvSpPr>
            <a:spLocks noGrp="1"/>
          </p:cNvSpPr>
          <p:nvPr>
            <p:ph type="body" sz="quarter" idx="11" hasCustomPrompt="1"/>
          </p:nvPr>
        </p:nvSpPr>
        <p:spPr>
          <a:xfrm>
            <a:off x="469496" y="4033195"/>
            <a:ext cx="8296421" cy="288131"/>
          </a:xfrm>
          <a:prstGeom prst="rect">
            <a:avLst/>
          </a:prstGeom>
        </p:spPr>
        <p:txBody>
          <a:bodyPr lIns="91420" tIns="45710" rIns="91420" bIns="45710"/>
          <a:lstStyle>
            <a:lvl1pPr marL="0" indent="0" algn="l">
              <a:buFontTx/>
              <a:buNone/>
              <a:defRPr lang="en-US" sz="1400" b="0" i="0" kern="1200" dirty="0" smtClean="0">
                <a:solidFill>
                  <a:srgbClr val="676767"/>
                </a:solidFill>
                <a:latin typeface="Arial" charset="0"/>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Speaker Title</a:t>
            </a:r>
          </a:p>
        </p:txBody>
      </p:sp>
      <p:sp>
        <p:nvSpPr>
          <p:cNvPr id="23" name="Text Placeholder 40"/>
          <p:cNvSpPr>
            <a:spLocks noGrp="1"/>
          </p:cNvSpPr>
          <p:nvPr>
            <p:ph type="body" sz="quarter" idx="12" hasCustomPrompt="1"/>
          </p:nvPr>
        </p:nvSpPr>
        <p:spPr>
          <a:xfrm>
            <a:off x="469496" y="4273192"/>
            <a:ext cx="8296421" cy="288131"/>
          </a:xfrm>
          <a:prstGeom prst="rect">
            <a:avLst/>
          </a:prstGeom>
        </p:spPr>
        <p:txBody>
          <a:bodyPr lIns="91420" tIns="45710" rIns="91420" bIns="45710"/>
          <a:lstStyle>
            <a:lvl1pPr marL="0" indent="0" algn="l">
              <a:buFontTx/>
              <a:buNone/>
              <a:defRPr lang="en-US" sz="1400" b="0" i="0" kern="1200" dirty="0" smtClean="0">
                <a:solidFill>
                  <a:srgbClr val="676767"/>
                </a:solidFill>
                <a:latin typeface="Arial" charset="0"/>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Date</a:t>
            </a:r>
          </a:p>
        </p:txBody>
      </p:sp>
    </p:spTree>
    <p:extLst>
      <p:ext uri="{BB962C8B-B14F-4D97-AF65-F5344CB8AC3E}">
        <p14:creationId xmlns:p14="http://schemas.microsoft.com/office/powerpoint/2010/main" val="3051783156"/>
      </p:ext>
    </p:extLst>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Slide Without Titl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89660" y="895601"/>
            <a:ext cx="8398739" cy="3168210"/>
          </a:xfrm>
          <a:prstGeom prst="rect">
            <a:avLst/>
          </a:prstGeom>
        </p:spPr>
        <p:txBody>
          <a:bodyPr lIns="91420" tIns="45710" rIns="91420" bIns="45710">
            <a:noAutofit/>
          </a:bodyPr>
          <a:lstStyle>
            <a:lvl1pPr marL="57136" indent="0">
              <a:lnSpc>
                <a:spcPct val="95000"/>
              </a:lnSpc>
              <a:spcBef>
                <a:spcPts val="1110"/>
              </a:spcBef>
              <a:buClr>
                <a:schemeClr val="tx1"/>
              </a:buClr>
              <a:buSzPct val="80000"/>
              <a:buFont typeface="Arial"/>
              <a:buNone/>
              <a:defRPr sz="3700" b="0" i="0">
                <a:solidFill>
                  <a:schemeClr val="tx2"/>
                </a:solidFill>
                <a:latin typeface="Arial" charset="0"/>
                <a:cs typeface="CiscoSans ExtraLight"/>
              </a:defRPr>
            </a:lvl1pPr>
            <a:lvl2pPr marL="292040" indent="0">
              <a:lnSpc>
                <a:spcPct val="95000"/>
              </a:lnSpc>
              <a:spcBef>
                <a:spcPts val="450"/>
              </a:spcBef>
              <a:buClr>
                <a:schemeClr val="tx1"/>
              </a:buClr>
              <a:buSzPct val="80000"/>
              <a:buFont typeface="Arial"/>
              <a:buNone/>
              <a:defRPr sz="1800" b="0" i="0">
                <a:solidFill>
                  <a:srgbClr val="676767"/>
                </a:solidFill>
                <a:latin typeface="+mn-lt"/>
                <a:cs typeface="CiscoSans ExtraLight"/>
              </a:defRPr>
            </a:lvl2pPr>
            <a:lvl3pPr marL="576143" indent="0">
              <a:buClr>
                <a:schemeClr val="tx1"/>
              </a:buClr>
              <a:buSzPct val="80000"/>
              <a:buFont typeface="Arial"/>
              <a:buNone/>
              <a:defRPr sz="1600" b="0" i="0">
                <a:solidFill>
                  <a:srgbClr val="676767"/>
                </a:solidFill>
                <a:latin typeface="+mn-lt"/>
                <a:cs typeface="CiscoSans ExtraLight"/>
              </a:defRPr>
            </a:lvl3pPr>
            <a:lvl4pPr marL="739620" indent="0">
              <a:buClr>
                <a:schemeClr val="tx1"/>
              </a:buClr>
              <a:buSzPct val="80000"/>
              <a:buFont typeface="Arial"/>
              <a:buNone/>
              <a:defRPr sz="1400" b="0" i="0">
                <a:solidFill>
                  <a:srgbClr val="676767"/>
                </a:solidFill>
                <a:latin typeface="+mn-lt"/>
                <a:cs typeface="CiscoSans ExtraLight"/>
              </a:defRPr>
            </a:lvl4pPr>
            <a:lvl5pPr marL="914210" indent="0">
              <a:buClr>
                <a:schemeClr val="tx1"/>
              </a:buClr>
              <a:buSzPct val="80000"/>
              <a:buFont typeface="Arial"/>
              <a:buNone/>
              <a:defRPr sz="1200" b="0" i="0">
                <a:solidFill>
                  <a:srgbClr val="676767"/>
                </a:solidFill>
                <a:latin typeface="+mn-lt"/>
                <a:cs typeface="CiscoSans ExtraLight"/>
              </a:defRPr>
            </a:lvl5pPr>
          </a:lstStyle>
          <a:p>
            <a:pPr lvl="0"/>
            <a:r>
              <a:rPr lang="en-US" dirty="0"/>
              <a:t>Click to edit Master text styles</a:t>
            </a:r>
          </a:p>
        </p:txBody>
      </p:sp>
    </p:spTree>
    <p:extLst>
      <p:ext uri="{BB962C8B-B14F-4D97-AF65-F5344CB8AC3E}">
        <p14:creationId xmlns:p14="http://schemas.microsoft.com/office/powerpoint/2010/main" val="3783007030"/>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ullet Slide Without Titl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28639" y="876359"/>
            <a:ext cx="8259762" cy="3168210"/>
          </a:xfrm>
          <a:prstGeom prst="rect">
            <a:avLst/>
          </a:prstGeom>
        </p:spPr>
        <p:txBody>
          <a:bodyPr lIns="91420" tIns="45710" rIns="91420" bIns="45710">
            <a:noAutofit/>
          </a:bodyPr>
          <a:lstStyle>
            <a:lvl1pPr marL="212400" indent="-392400">
              <a:lnSpc>
                <a:spcPts val="4440"/>
              </a:lnSpc>
              <a:spcBef>
                <a:spcPts val="0"/>
              </a:spcBef>
              <a:buClr>
                <a:schemeClr val="tx2"/>
              </a:buClr>
              <a:buSzPct val="80000"/>
              <a:buFont typeface="Arial"/>
              <a:buChar char="•"/>
              <a:defRPr sz="3700" b="0" i="0">
                <a:solidFill>
                  <a:schemeClr val="tx2"/>
                </a:solidFill>
                <a:latin typeface="Arial" charset="0"/>
                <a:cs typeface="CiscoSans ExtraLight"/>
              </a:defRPr>
            </a:lvl1pPr>
            <a:lvl2pPr marL="507895" indent="-215855">
              <a:lnSpc>
                <a:spcPct val="95000"/>
              </a:lnSpc>
              <a:spcBef>
                <a:spcPts val="450"/>
              </a:spcBef>
              <a:buClr>
                <a:schemeClr val="tx1"/>
              </a:buClr>
              <a:buSzPct val="80000"/>
              <a:buFont typeface="Arial"/>
              <a:buChar char="•"/>
              <a:defRPr sz="1800" b="0" i="0">
                <a:solidFill>
                  <a:srgbClr val="676767"/>
                </a:solidFill>
                <a:latin typeface="+mn-lt"/>
                <a:cs typeface="CiscoSans ExtraLight"/>
              </a:defRPr>
            </a:lvl2pPr>
            <a:lvl3pPr marL="747558" indent="-171415">
              <a:buClr>
                <a:schemeClr val="tx1"/>
              </a:buClr>
              <a:buSzPct val="80000"/>
              <a:buFont typeface="Arial"/>
              <a:buChar char="•"/>
              <a:defRPr sz="1600" b="0" i="0">
                <a:solidFill>
                  <a:srgbClr val="676767"/>
                </a:solidFill>
                <a:latin typeface="+mn-lt"/>
                <a:cs typeface="CiscoSans ExtraLight"/>
              </a:defRPr>
            </a:lvl3pPr>
            <a:lvl4pPr marL="911035" indent="-171415">
              <a:buClr>
                <a:schemeClr val="tx1"/>
              </a:buClr>
              <a:buSzPct val="80000"/>
              <a:buFont typeface="Arial"/>
              <a:buChar char="•"/>
              <a:defRPr sz="1400" b="0" i="0">
                <a:solidFill>
                  <a:srgbClr val="676767"/>
                </a:solidFill>
                <a:latin typeface="+mn-lt"/>
                <a:cs typeface="CiscoSans ExtraLight"/>
              </a:defRPr>
            </a:lvl4pPr>
            <a:lvl5pPr marL="1082450" indent="-168240">
              <a:buClr>
                <a:schemeClr val="tx1"/>
              </a:buClr>
              <a:buSzPct val="80000"/>
              <a:buFont typeface="Arial"/>
              <a:buChar char="•"/>
              <a:defRPr sz="1200" b="0" i="0">
                <a:solidFill>
                  <a:srgbClr val="676767"/>
                </a:solidFill>
                <a:latin typeface="+mn-lt"/>
                <a:cs typeface="CiscoSans ExtraLight"/>
              </a:defRPr>
            </a:lvl5pPr>
          </a:lstStyle>
          <a:p>
            <a:pPr lvl="0"/>
            <a:r>
              <a:rPr lang="en-US" dirty="0"/>
              <a:t>Click to edit Master text styles</a:t>
            </a:r>
          </a:p>
        </p:txBody>
      </p:sp>
    </p:spTree>
    <p:extLst>
      <p:ext uri="{BB962C8B-B14F-4D97-AF65-F5344CB8AC3E}">
        <p14:creationId xmlns:p14="http://schemas.microsoft.com/office/powerpoint/2010/main" val="2297010029"/>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2301" y="1347788"/>
            <a:ext cx="8277344" cy="3168210"/>
          </a:xfrm>
          <a:prstGeom prst="rect">
            <a:avLst/>
          </a:prstGeom>
        </p:spPr>
        <p:txBody>
          <a:bodyPr lIns="91420" tIns="45710" rIns="91420" bIns="45710">
            <a:noAutofit/>
          </a:bodyPr>
          <a:lstStyle>
            <a:lvl1pPr marL="280928" indent="-223792">
              <a:lnSpc>
                <a:spcPct val="95000"/>
              </a:lnSpc>
              <a:spcBef>
                <a:spcPts val="1110"/>
              </a:spcBef>
              <a:buClr>
                <a:schemeClr val="tx2"/>
              </a:buClr>
              <a:buSzPct val="80000"/>
              <a:buFont typeface="Arial"/>
              <a:buChar char="•"/>
              <a:defRPr sz="2000" b="0" i="0">
                <a:solidFill>
                  <a:schemeClr val="tx2"/>
                </a:solidFill>
                <a:latin typeface="Arial" charset="0"/>
                <a:cs typeface="CiscoSans ExtraLight"/>
              </a:defRPr>
            </a:lvl1pPr>
            <a:lvl2pPr marL="507895" indent="-215855">
              <a:lnSpc>
                <a:spcPct val="95000"/>
              </a:lnSpc>
              <a:spcBef>
                <a:spcPts val="450"/>
              </a:spcBef>
              <a:buClr>
                <a:schemeClr val="tx2"/>
              </a:buClr>
              <a:buSzPct val="80000"/>
              <a:buFont typeface="Arial"/>
              <a:buChar char="•"/>
              <a:defRPr sz="1800" b="0" i="0">
                <a:solidFill>
                  <a:schemeClr val="tx2"/>
                </a:solidFill>
                <a:latin typeface="Arial" charset="0"/>
                <a:cs typeface="CiscoSans ExtraLight"/>
              </a:defRPr>
            </a:lvl2pPr>
            <a:lvl3pPr marL="747558" indent="-171415">
              <a:buClr>
                <a:schemeClr val="tx2"/>
              </a:buClr>
              <a:buSzPct val="80000"/>
              <a:buFont typeface="Arial"/>
              <a:buChar char="•"/>
              <a:defRPr sz="1600" b="0" i="0">
                <a:solidFill>
                  <a:schemeClr val="tx2"/>
                </a:solidFill>
                <a:latin typeface="Arial" charset="0"/>
                <a:cs typeface="CiscoSans ExtraLight"/>
              </a:defRPr>
            </a:lvl3pPr>
            <a:lvl4pPr marL="911035" indent="-171415">
              <a:buClr>
                <a:schemeClr val="tx2"/>
              </a:buClr>
              <a:buSzPct val="80000"/>
              <a:buFont typeface="Arial"/>
              <a:buChar char="•"/>
              <a:defRPr sz="1400" b="0" i="0">
                <a:solidFill>
                  <a:schemeClr val="tx2"/>
                </a:solidFill>
                <a:latin typeface="Arial" charset="0"/>
                <a:cs typeface="CiscoSans ExtraLight"/>
              </a:defRPr>
            </a:lvl4pPr>
            <a:lvl5pPr marL="1082450" indent="-168240">
              <a:buClr>
                <a:schemeClr val="tx2"/>
              </a:buClr>
              <a:buSzPct val="80000"/>
              <a:buFont typeface="Arial"/>
              <a:buChar char="•"/>
              <a:defRPr sz="1200" b="0" i="0">
                <a:solidFill>
                  <a:schemeClr val="tx2"/>
                </a:solidFill>
                <a:latin typeface="Arial" charset="0"/>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9142899"/>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37766" y="1347788"/>
            <a:ext cx="3901123" cy="3083094"/>
          </a:xfrm>
          <a:prstGeom prst="rect">
            <a:avLst/>
          </a:prstGeom>
        </p:spPr>
        <p:txBody>
          <a:bodyPr lIns="91420" tIns="45710" rIns="91420" bIns="45710">
            <a:noAutofit/>
          </a:bodyPr>
          <a:lstStyle>
            <a:lvl1pPr marL="228555" indent="-171415">
              <a:lnSpc>
                <a:spcPct val="95000"/>
              </a:lnSpc>
              <a:spcBef>
                <a:spcPts val="1110"/>
              </a:spcBef>
              <a:buClr>
                <a:schemeClr val="tx2"/>
              </a:buClr>
              <a:buSzPct val="80000"/>
              <a:buFont typeface="Arial"/>
              <a:buChar char="•"/>
              <a:defRPr sz="2000" b="0" i="0">
                <a:solidFill>
                  <a:schemeClr val="tx2"/>
                </a:solidFill>
                <a:latin typeface="Arial" charset="0"/>
                <a:cs typeface="CiscoSans ExtraLight"/>
              </a:defRPr>
            </a:lvl1pPr>
            <a:lvl2pPr marL="457105" indent="-215855">
              <a:lnSpc>
                <a:spcPct val="95000"/>
              </a:lnSpc>
              <a:spcBef>
                <a:spcPts val="450"/>
              </a:spcBef>
              <a:buClr>
                <a:schemeClr val="tx2"/>
              </a:buClr>
              <a:buSzPct val="80000"/>
              <a:buFont typeface="Arial"/>
              <a:buChar char="•"/>
              <a:defRPr sz="1800" b="0" i="0">
                <a:solidFill>
                  <a:schemeClr val="tx2"/>
                </a:solidFill>
                <a:latin typeface="Arial" charset="0"/>
                <a:cs typeface="CiscoSans ExtraLight"/>
              </a:defRPr>
            </a:lvl2pPr>
            <a:lvl3pPr marL="628520" indent="-171415">
              <a:buClr>
                <a:schemeClr val="tx2"/>
              </a:buClr>
              <a:buSzPct val="80000"/>
              <a:buFont typeface="Arial"/>
              <a:buChar char="•"/>
              <a:defRPr sz="1600" b="0" i="0">
                <a:solidFill>
                  <a:schemeClr val="tx2"/>
                </a:solidFill>
                <a:latin typeface="Arial" charset="0"/>
                <a:cs typeface="CiscoSans ExtraLight"/>
              </a:defRPr>
            </a:lvl3pPr>
            <a:lvl4pPr marL="799934" indent="-171415">
              <a:buClr>
                <a:schemeClr val="tx2"/>
              </a:buClr>
              <a:buSzPct val="80000"/>
              <a:buFont typeface="Arial"/>
              <a:buChar char="•"/>
              <a:defRPr sz="1400" b="0" i="0">
                <a:solidFill>
                  <a:schemeClr val="tx2"/>
                </a:solidFill>
                <a:latin typeface="Arial" charset="0"/>
                <a:cs typeface="CiscoSans ExtraLight"/>
              </a:defRPr>
            </a:lvl4pPr>
            <a:lvl5pPr marL="971347" indent="-171415">
              <a:buClr>
                <a:schemeClr val="tx2"/>
              </a:buClr>
              <a:buSzPct val="80000"/>
              <a:buFont typeface="Arial"/>
              <a:buChar char="•"/>
              <a:defRPr sz="1200" b="0" i="0">
                <a:solidFill>
                  <a:schemeClr val="tx2"/>
                </a:solidFill>
                <a:latin typeface="Arial" charset="0"/>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p:nvPr>
        </p:nvSpPr>
        <p:spPr>
          <a:xfrm>
            <a:off x="4564794" y="1347788"/>
            <a:ext cx="4218460" cy="3083094"/>
          </a:xfrm>
          <a:prstGeom prst="rect">
            <a:avLst/>
          </a:prstGeom>
        </p:spPr>
        <p:txBody>
          <a:bodyPr lIns="91420" tIns="45710" rIns="91420" bIns="45710">
            <a:noAutofit/>
          </a:bodyPr>
          <a:lstStyle>
            <a:lvl1pPr marL="228555" indent="-171415">
              <a:lnSpc>
                <a:spcPct val="95000"/>
              </a:lnSpc>
              <a:spcBef>
                <a:spcPts val="1110"/>
              </a:spcBef>
              <a:buClr>
                <a:schemeClr val="tx2"/>
              </a:buClr>
              <a:buSzPct val="80000"/>
              <a:buFont typeface="Arial"/>
              <a:buChar char="•"/>
              <a:defRPr sz="2000" b="0" i="0" baseline="0">
                <a:solidFill>
                  <a:schemeClr val="tx2"/>
                </a:solidFill>
                <a:latin typeface="Arial" charset="0"/>
                <a:cs typeface="CiscoSans ExtraLight"/>
              </a:defRPr>
            </a:lvl1pPr>
            <a:lvl2pPr marL="457105" indent="-215855">
              <a:lnSpc>
                <a:spcPct val="95000"/>
              </a:lnSpc>
              <a:spcBef>
                <a:spcPts val="450"/>
              </a:spcBef>
              <a:buClr>
                <a:schemeClr val="tx2"/>
              </a:buClr>
              <a:buSzPct val="80000"/>
              <a:buFont typeface="Arial"/>
              <a:buChar char="•"/>
              <a:defRPr sz="1800" b="0" i="0">
                <a:solidFill>
                  <a:schemeClr val="tx2"/>
                </a:solidFill>
                <a:latin typeface="Arial" charset="0"/>
                <a:cs typeface="CiscoSans ExtraLight"/>
              </a:defRPr>
            </a:lvl2pPr>
            <a:lvl3pPr marL="628520" indent="-171415">
              <a:buClr>
                <a:schemeClr val="tx2"/>
              </a:buClr>
              <a:buSzPct val="80000"/>
              <a:buFont typeface="Arial"/>
              <a:buChar char="•"/>
              <a:defRPr sz="1600" b="0" i="0">
                <a:solidFill>
                  <a:schemeClr val="tx2"/>
                </a:solidFill>
                <a:latin typeface="Arial" charset="0"/>
                <a:cs typeface="CiscoSans ExtraLight"/>
              </a:defRPr>
            </a:lvl3pPr>
            <a:lvl4pPr marL="799934" indent="-171415">
              <a:buClr>
                <a:schemeClr val="tx2"/>
              </a:buClr>
              <a:buSzPct val="80000"/>
              <a:buFont typeface="Arial"/>
              <a:buChar char="•"/>
              <a:defRPr sz="1400" b="0" i="0">
                <a:solidFill>
                  <a:schemeClr val="tx2"/>
                </a:solidFill>
                <a:latin typeface="Arial" charset="0"/>
                <a:cs typeface="CiscoSans ExtraLight"/>
              </a:defRPr>
            </a:lvl4pPr>
            <a:lvl5pPr marL="971347" indent="-171415">
              <a:buClr>
                <a:schemeClr val="tx2"/>
              </a:buClr>
              <a:buSzPct val="80000"/>
              <a:buFont typeface="Arial"/>
              <a:buChar char="•"/>
              <a:defRPr sz="1200" b="0" i="0">
                <a:solidFill>
                  <a:schemeClr val="tx2"/>
                </a:solidFill>
                <a:latin typeface="Arial" charset="0"/>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728198585"/>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ullet_2-Column Layout">
    <p:spTree>
      <p:nvGrpSpPr>
        <p:cNvPr id="1" name=""/>
        <p:cNvGrpSpPr/>
        <p:nvPr/>
      </p:nvGrpSpPr>
      <p:grpSpPr>
        <a:xfrm>
          <a:off x="0" y="0"/>
          <a:ext cx="0" cy="0"/>
          <a:chOff x="0" y="0"/>
          <a:chExt cx="0" cy="0"/>
        </a:xfrm>
      </p:grpSpPr>
      <p:cxnSp>
        <p:nvCxnSpPr>
          <p:cNvPr id="6" name="Straight Connector 5"/>
          <p:cNvCxnSpPr/>
          <p:nvPr/>
        </p:nvCxnSpPr>
        <p:spPr>
          <a:xfrm>
            <a:off x="4565650" y="609600"/>
            <a:ext cx="0" cy="3984625"/>
          </a:xfrm>
          <a:prstGeom prst="line">
            <a:avLst/>
          </a:prstGeom>
          <a:ln w="38100" cap="flat"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67928" y="302505"/>
            <a:ext cx="3715995" cy="826447"/>
          </a:xfrm>
          <a:prstGeom prst="rect">
            <a:avLst/>
          </a:prstGeom>
        </p:spPr>
        <p:txBody>
          <a:bodyPr lIns="61712" tIns="34286" rIns="61712" bIns="34286" rtlCol="0">
            <a:noAutofit/>
          </a:bodyPr>
          <a:lstStyle>
            <a:lvl1pPr algn="l" defTabSz="685720" rtl="0" eaLnBrk="1" latinLnBrk="0" hangingPunct="1">
              <a:lnSpc>
                <a:spcPct val="80000"/>
              </a:lnSpc>
              <a:spcBef>
                <a:spcPct val="0"/>
              </a:spcBef>
              <a:buNone/>
              <a:defRPr lang="en-US" sz="3200" b="0" i="0" kern="1200" spc="-75" baseline="0" dirty="0" smtClean="0">
                <a:solidFill>
                  <a:schemeClr val="tx2"/>
                </a:solidFill>
                <a:latin typeface="Arial" charset="0"/>
                <a:ea typeface="+mj-ea"/>
                <a:cs typeface="CiscoSans Thin"/>
              </a:defRPr>
            </a:lvl1pPr>
          </a:lstStyle>
          <a:p>
            <a:r>
              <a:rPr lang="en-US" dirty="0"/>
              <a:t>Click to edit Master title style</a:t>
            </a:r>
          </a:p>
        </p:txBody>
      </p:sp>
      <p:sp>
        <p:nvSpPr>
          <p:cNvPr id="16" name="Text Placeholder 15"/>
          <p:cNvSpPr>
            <a:spLocks noGrp="1"/>
          </p:cNvSpPr>
          <p:nvPr>
            <p:ph type="body" sz="quarter" idx="13"/>
          </p:nvPr>
        </p:nvSpPr>
        <p:spPr>
          <a:xfrm>
            <a:off x="4905964" y="302506"/>
            <a:ext cx="3715995" cy="826446"/>
          </a:xfrm>
          <a:prstGeom prst="rect">
            <a:avLst/>
          </a:prstGeom>
        </p:spPr>
        <p:txBody>
          <a:bodyPr lIns="91420" tIns="45710" rIns="91420" bIns="45710" anchor="ctr" anchorCtr="0">
            <a:noAutofit/>
          </a:bodyPr>
          <a:lstStyle>
            <a:lvl1pPr marL="0" marR="0" indent="0" algn="l" defTabSz="685720" rtl="0" eaLnBrk="1" fontAlgn="auto" latinLnBrk="0" hangingPunct="1">
              <a:lnSpc>
                <a:spcPct val="80000"/>
              </a:lnSpc>
              <a:spcBef>
                <a:spcPct val="0"/>
              </a:spcBef>
              <a:spcAft>
                <a:spcPts val="0"/>
              </a:spcAft>
              <a:buClrTx/>
              <a:buSzTx/>
              <a:buFontTx/>
              <a:buNone/>
              <a:tabLst/>
              <a:defRPr lang="en-US" sz="3200" b="0" i="0" kern="1200" spc="-75" baseline="0" dirty="0">
                <a:solidFill>
                  <a:schemeClr val="tx2"/>
                </a:solidFill>
                <a:latin typeface="Arial" charset="0"/>
                <a:ea typeface="+mj-ea"/>
                <a:cs typeface="CiscoSans Thin"/>
              </a:defRPr>
            </a:lvl1pPr>
          </a:lstStyle>
          <a:p>
            <a:pPr lvl="0"/>
            <a:r>
              <a:rPr lang="en-US" dirty="0"/>
              <a:t>Click to edit Master text styles</a:t>
            </a:r>
          </a:p>
        </p:txBody>
      </p:sp>
      <p:sp>
        <p:nvSpPr>
          <p:cNvPr id="8" name="Text Placeholder 3"/>
          <p:cNvSpPr>
            <a:spLocks noGrp="1"/>
          </p:cNvSpPr>
          <p:nvPr>
            <p:ph type="body" sz="quarter" idx="10"/>
          </p:nvPr>
        </p:nvSpPr>
        <p:spPr>
          <a:xfrm>
            <a:off x="467928" y="1347788"/>
            <a:ext cx="3715995" cy="3083094"/>
          </a:xfrm>
          <a:prstGeom prst="rect">
            <a:avLst/>
          </a:prstGeom>
        </p:spPr>
        <p:txBody>
          <a:bodyPr lIns="91420" tIns="45710" rIns="91420" bIns="45710">
            <a:noAutofit/>
          </a:bodyPr>
          <a:lstStyle>
            <a:lvl1pPr marL="228555" indent="-171415">
              <a:lnSpc>
                <a:spcPct val="95000"/>
              </a:lnSpc>
              <a:spcBef>
                <a:spcPts val="1110"/>
              </a:spcBef>
              <a:buClr>
                <a:schemeClr val="tx2"/>
              </a:buClr>
              <a:buSzPct val="80000"/>
              <a:buFont typeface="Arial"/>
              <a:buChar char="•"/>
              <a:defRPr sz="2000" b="0" i="0">
                <a:solidFill>
                  <a:schemeClr val="tx2"/>
                </a:solidFill>
                <a:latin typeface="Arial" charset="0"/>
                <a:cs typeface="CiscoSans ExtraLight"/>
              </a:defRPr>
            </a:lvl1pPr>
            <a:lvl2pPr marL="457105" indent="-215855">
              <a:lnSpc>
                <a:spcPct val="95000"/>
              </a:lnSpc>
              <a:spcBef>
                <a:spcPts val="450"/>
              </a:spcBef>
              <a:buClr>
                <a:schemeClr val="tx2"/>
              </a:buClr>
              <a:buSzPct val="80000"/>
              <a:buFont typeface="Arial"/>
              <a:buChar char="•"/>
              <a:defRPr sz="1800" b="0" i="0">
                <a:solidFill>
                  <a:schemeClr val="tx2"/>
                </a:solidFill>
                <a:latin typeface="Arial" charset="0"/>
                <a:cs typeface="CiscoSans ExtraLight"/>
              </a:defRPr>
            </a:lvl2pPr>
            <a:lvl3pPr marL="628520" indent="-171415">
              <a:buClr>
                <a:schemeClr val="tx2"/>
              </a:buClr>
              <a:buSzPct val="80000"/>
              <a:buFont typeface="Arial"/>
              <a:buChar char="•"/>
              <a:defRPr sz="1600" b="0" i="0">
                <a:solidFill>
                  <a:schemeClr val="tx2"/>
                </a:solidFill>
                <a:latin typeface="Arial" charset="0"/>
                <a:cs typeface="CiscoSans ExtraLight"/>
              </a:defRPr>
            </a:lvl3pPr>
            <a:lvl4pPr marL="799934" indent="-171415">
              <a:buClr>
                <a:schemeClr val="tx2"/>
              </a:buClr>
              <a:buSzPct val="80000"/>
              <a:buFont typeface="Arial"/>
              <a:buChar char="•"/>
              <a:defRPr sz="1400" b="0" i="0">
                <a:solidFill>
                  <a:schemeClr val="tx2"/>
                </a:solidFill>
                <a:latin typeface="Arial" charset="0"/>
                <a:cs typeface="CiscoSans ExtraLight"/>
              </a:defRPr>
            </a:lvl4pPr>
            <a:lvl5pPr marL="971347" indent="-171415">
              <a:buClr>
                <a:schemeClr val="tx2"/>
              </a:buClr>
              <a:buSzPct val="80000"/>
              <a:buFont typeface="Arial"/>
              <a:buChar char="•"/>
              <a:defRPr sz="1200" b="0" i="0">
                <a:solidFill>
                  <a:schemeClr val="tx2"/>
                </a:solidFill>
                <a:latin typeface="Arial" charset="0"/>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3"/>
          <p:cNvSpPr>
            <a:spLocks noGrp="1"/>
          </p:cNvSpPr>
          <p:nvPr>
            <p:ph type="body" sz="quarter" idx="14"/>
          </p:nvPr>
        </p:nvSpPr>
        <p:spPr>
          <a:xfrm>
            <a:off x="4905964" y="1347788"/>
            <a:ext cx="3715995" cy="3083094"/>
          </a:xfrm>
          <a:prstGeom prst="rect">
            <a:avLst/>
          </a:prstGeom>
        </p:spPr>
        <p:txBody>
          <a:bodyPr lIns="91420" tIns="45710" rIns="91420" bIns="45710">
            <a:noAutofit/>
          </a:bodyPr>
          <a:lstStyle>
            <a:lvl1pPr marL="228555" indent="-171415">
              <a:lnSpc>
                <a:spcPct val="95000"/>
              </a:lnSpc>
              <a:spcBef>
                <a:spcPts val="1110"/>
              </a:spcBef>
              <a:buClr>
                <a:schemeClr val="tx2"/>
              </a:buClr>
              <a:buSzPct val="80000"/>
              <a:buFont typeface="Arial"/>
              <a:buChar char="•"/>
              <a:defRPr sz="2000" b="0" i="0">
                <a:solidFill>
                  <a:schemeClr val="tx2"/>
                </a:solidFill>
                <a:latin typeface="Arial" charset="0"/>
                <a:cs typeface="CiscoSans ExtraLight"/>
              </a:defRPr>
            </a:lvl1pPr>
            <a:lvl2pPr marL="457105" indent="-215855">
              <a:lnSpc>
                <a:spcPct val="95000"/>
              </a:lnSpc>
              <a:spcBef>
                <a:spcPts val="450"/>
              </a:spcBef>
              <a:buClr>
                <a:schemeClr val="tx2"/>
              </a:buClr>
              <a:buSzPct val="80000"/>
              <a:buFont typeface="Arial"/>
              <a:buChar char="•"/>
              <a:defRPr sz="1800" b="0" i="0">
                <a:solidFill>
                  <a:schemeClr val="tx2"/>
                </a:solidFill>
                <a:latin typeface="Arial" charset="0"/>
                <a:cs typeface="CiscoSans ExtraLight"/>
              </a:defRPr>
            </a:lvl2pPr>
            <a:lvl3pPr marL="628520" indent="-171415">
              <a:buClr>
                <a:schemeClr val="tx2"/>
              </a:buClr>
              <a:buSzPct val="80000"/>
              <a:buFont typeface="Arial"/>
              <a:buChar char="•"/>
              <a:defRPr sz="1600" b="0" i="0">
                <a:solidFill>
                  <a:schemeClr val="tx2"/>
                </a:solidFill>
                <a:latin typeface="Arial" charset="0"/>
                <a:cs typeface="CiscoSans ExtraLight"/>
              </a:defRPr>
            </a:lvl3pPr>
            <a:lvl4pPr marL="799934" indent="-171415">
              <a:buClr>
                <a:schemeClr val="tx2"/>
              </a:buClr>
              <a:buSzPct val="80000"/>
              <a:buFont typeface="Arial"/>
              <a:buChar char="•"/>
              <a:defRPr sz="1400" b="0" i="0">
                <a:solidFill>
                  <a:schemeClr val="tx2"/>
                </a:solidFill>
                <a:latin typeface="Arial" charset="0"/>
                <a:cs typeface="CiscoSans ExtraLight"/>
              </a:defRPr>
            </a:lvl4pPr>
            <a:lvl5pPr marL="971347" indent="-171415">
              <a:buClr>
                <a:schemeClr val="tx2"/>
              </a:buClr>
              <a:buSzPct val="80000"/>
              <a:buFont typeface="Arial"/>
              <a:buChar char="•"/>
              <a:defRPr sz="1200" b="0" i="0">
                <a:solidFill>
                  <a:schemeClr val="tx2"/>
                </a:solidFill>
                <a:latin typeface="Arial" charset="0"/>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9298057"/>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cxnSp>
        <p:nvCxnSpPr>
          <p:cNvPr id="8" name="Straight Connector 7"/>
          <p:cNvCxnSpPr/>
          <p:nvPr/>
        </p:nvCxnSpPr>
        <p:spPr>
          <a:xfrm>
            <a:off x="3070225" y="609600"/>
            <a:ext cx="0" cy="3984625"/>
          </a:xfrm>
          <a:prstGeom prst="line">
            <a:avLst/>
          </a:prstGeom>
          <a:ln w="38100" cap="flat" cmpd="sng">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037263" y="609600"/>
            <a:ext cx="0" cy="3984625"/>
          </a:xfrm>
          <a:prstGeom prst="line">
            <a:avLst/>
          </a:prstGeom>
          <a:ln w="38100" cap="flat"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 Placeholder 17"/>
          <p:cNvSpPr>
            <a:spLocks noGrp="1"/>
          </p:cNvSpPr>
          <p:nvPr>
            <p:ph type="body" sz="quarter" idx="17"/>
          </p:nvPr>
        </p:nvSpPr>
        <p:spPr>
          <a:xfrm>
            <a:off x="461963" y="228318"/>
            <a:ext cx="2337109" cy="770461"/>
          </a:xfrm>
          <a:prstGeom prst="rect">
            <a:avLst/>
          </a:prstGeom>
        </p:spPr>
        <p:txBody>
          <a:bodyPr lIns="91420" tIns="45710" rIns="91420" bIns="45710" anchor="b" anchorCtr="0">
            <a:noAutofit/>
          </a:bodyPr>
          <a:lstStyle>
            <a:lvl1pPr marL="0" marR="0" indent="0" algn="l" defTabSz="685720" rtl="0" eaLnBrk="1" fontAlgn="auto" latinLnBrk="0" hangingPunct="1">
              <a:lnSpc>
                <a:spcPct val="80000"/>
              </a:lnSpc>
              <a:spcBef>
                <a:spcPct val="0"/>
              </a:spcBef>
              <a:spcAft>
                <a:spcPts val="0"/>
              </a:spcAft>
              <a:buClrTx/>
              <a:buSzTx/>
              <a:buFontTx/>
              <a:buNone/>
              <a:tabLst/>
              <a:defRPr kumimoji="0" lang="en-US" sz="2500" b="0" i="0" u="none" strike="noStrike" kern="1200" cap="none" spc="-75" normalizeH="0" baseline="0" noProof="0" dirty="0" smtClean="0">
                <a:ln>
                  <a:noFill/>
                </a:ln>
                <a:solidFill>
                  <a:schemeClr val="tx2"/>
                </a:solidFill>
                <a:effectLst/>
                <a:uLnTx/>
                <a:uFillTx/>
                <a:latin typeface="Arial" charset="0"/>
                <a:ea typeface="+mj-ea"/>
                <a:cs typeface="CiscoSans Thin"/>
              </a:defRPr>
            </a:lvl1pPr>
          </a:lstStyle>
          <a:p>
            <a:pPr lvl="0"/>
            <a:r>
              <a:rPr lang="en-US" dirty="0"/>
              <a:t>Click to edit Master text styles</a:t>
            </a:r>
          </a:p>
        </p:txBody>
      </p:sp>
      <p:sp>
        <p:nvSpPr>
          <p:cNvPr id="10" name="Text Placeholder 17"/>
          <p:cNvSpPr>
            <a:spLocks noGrp="1"/>
          </p:cNvSpPr>
          <p:nvPr>
            <p:ph type="body" sz="quarter" idx="22"/>
          </p:nvPr>
        </p:nvSpPr>
        <p:spPr>
          <a:xfrm>
            <a:off x="3377728" y="227838"/>
            <a:ext cx="2337109" cy="770461"/>
          </a:xfrm>
          <a:prstGeom prst="rect">
            <a:avLst/>
          </a:prstGeom>
        </p:spPr>
        <p:txBody>
          <a:bodyPr lIns="91420" tIns="45710" rIns="91420" bIns="45710" anchor="b" anchorCtr="0">
            <a:noAutofit/>
          </a:bodyPr>
          <a:lstStyle>
            <a:lvl1pPr marL="0" marR="0" indent="0" algn="l" defTabSz="685720" rtl="0" eaLnBrk="1" fontAlgn="auto" latinLnBrk="0" hangingPunct="1">
              <a:lnSpc>
                <a:spcPct val="80000"/>
              </a:lnSpc>
              <a:spcBef>
                <a:spcPct val="0"/>
              </a:spcBef>
              <a:spcAft>
                <a:spcPts val="0"/>
              </a:spcAft>
              <a:buClrTx/>
              <a:buSzTx/>
              <a:buFontTx/>
              <a:buNone/>
              <a:tabLst/>
              <a:defRPr kumimoji="0" lang="en-US" sz="2500" b="0" i="0" u="none" strike="noStrike" kern="1200" cap="none" spc="-75" normalizeH="0" baseline="0" noProof="0" dirty="0" smtClean="0">
                <a:ln>
                  <a:noFill/>
                </a:ln>
                <a:solidFill>
                  <a:schemeClr val="tx2"/>
                </a:solidFill>
                <a:effectLst/>
                <a:uLnTx/>
                <a:uFillTx/>
                <a:latin typeface="Arial" charset="0"/>
                <a:ea typeface="+mj-ea"/>
                <a:cs typeface="CiscoSans Thin"/>
              </a:defRPr>
            </a:lvl1pPr>
          </a:lstStyle>
          <a:p>
            <a:pPr lvl="0"/>
            <a:r>
              <a:rPr lang="en-US" dirty="0"/>
              <a:t>Click to edit Master text styles</a:t>
            </a:r>
          </a:p>
        </p:txBody>
      </p:sp>
      <p:sp>
        <p:nvSpPr>
          <p:cNvPr id="14" name="Text Placeholder 17"/>
          <p:cNvSpPr>
            <a:spLocks noGrp="1"/>
          </p:cNvSpPr>
          <p:nvPr>
            <p:ph type="body" sz="quarter" idx="24"/>
          </p:nvPr>
        </p:nvSpPr>
        <p:spPr>
          <a:xfrm>
            <a:off x="6354813" y="220478"/>
            <a:ext cx="2337109" cy="770461"/>
          </a:xfrm>
          <a:prstGeom prst="rect">
            <a:avLst/>
          </a:prstGeom>
        </p:spPr>
        <p:txBody>
          <a:bodyPr lIns="91420" tIns="45710" rIns="91420" bIns="45710" anchor="b" anchorCtr="0">
            <a:noAutofit/>
          </a:bodyPr>
          <a:lstStyle>
            <a:lvl1pPr marL="0" marR="0" indent="0" algn="l" defTabSz="685720" rtl="0" eaLnBrk="1" fontAlgn="auto" latinLnBrk="0" hangingPunct="1">
              <a:lnSpc>
                <a:spcPct val="80000"/>
              </a:lnSpc>
              <a:spcBef>
                <a:spcPct val="0"/>
              </a:spcBef>
              <a:spcAft>
                <a:spcPts val="0"/>
              </a:spcAft>
              <a:buClrTx/>
              <a:buSzTx/>
              <a:buFontTx/>
              <a:buNone/>
              <a:tabLst/>
              <a:defRPr kumimoji="0" lang="en-US" sz="2500" b="0" i="0" u="none" strike="noStrike" kern="1200" cap="none" spc="-75" normalizeH="0" baseline="0" noProof="0" dirty="0" smtClean="0">
                <a:ln>
                  <a:noFill/>
                </a:ln>
                <a:solidFill>
                  <a:schemeClr val="tx2"/>
                </a:solidFill>
                <a:effectLst/>
                <a:uLnTx/>
                <a:uFillTx/>
                <a:latin typeface="Arial" charset="0"/>
                <a:ea typeface="+mj-ea"/>
                <a:cs typeface="CiscoSans Thin"/>
              </a:defRPr>
            </a:lvl1pPr>
          </a:lstStyle>
          <a:p>
            <a:pPr lvl="0"/>
            <a:r>
              <a:rPr lang="en-US" dirty="0"/>
              <a:t>Click to edit Master text styles</a:t>
            </a:r>
          </a:p>
        </p:txBody>
      </p:sp>
      <p:sp>
        <p:nvSpPr>
          <p:cNvPr id="13" name="Text Placeholder 3"/>
          <p:cNvSpPr>
            <a:spLocks noGrp="1"/>
          </p:cNvSpPr>
          <p:nvPr>
            <p:ph type="body" sz="quarter" idx="11"/>
          </p:nvPr>
        </p:nvSpPr>
        <p:spPr>
          <a:xfrm>
            <a:off x="461963" y="1201094"/>
            <a:ext cx="2337110" cy="3314904"/>
          </a:xfrm>
          <a:prstGeom prst="rect">
            <a:avLst/>
          </a:prstGeom>
        </p:spPr>
        <p:txBody>
          <a:bodyPr lIns="91420" tIns="45710" rIns="91420" bIns="45710">
            <a:noAutofit/>
          </a:bodyPr>
          <a:lstStyle>
            <a:lvl1pPr marL="233316" indent="-171415">
              <a:lnSpc>
                <a:spcPct val="95000"/>
              </a:lnSpc>
              <a:spcBef>
                <a:spcPts val="1110"/>
              </a:spcBef>
              <a:buClr>
                <a:schemeClr val="tx2"/>
              </a:buClr>
              <a:buSzPct val="80000"/>
              <a:buFont typeface="Arial"/>
              <a:buChar char="•"/>
              <a:defRPr sz="1600" b="0" i="0" baseline="0">
                <a:solidFill>
                  <a:schemeClr val="tx2"/>
                </a:solidFill>
                <a:latin typeface="Arial" charset="0"/>
                <a:cs typeface="CiscoSans ExtraLight"/>
              </a:defRPr>
            </a:lvl1pPr>
            <a:lvl2pPr>
              <a:lnSpc>
                <a:spcPct val="95000"/>
              </a:lnSpc>
              <a:spcBef>
                <a:spcPts val="450"/>
              </a:spcBef>
              <a:buClr>
                <a:schemeClr val="tx2"/>
              </a:buClr>
              <a:buSzPct val="80000"/>
              <a:defRPr b="0" i="0">
                <a:solidFill>
                  <a:schemeClr val="tx2"/>
                </a:solidFill>
                <a:latin typeface="Arial" charset="0"/>
                <a:cs typeface="CiscoSans ExtraLight"/>
              </a:defRPr>
            </a:lvl2pPr>
            <a:lvl3pPr marL="431910" indent="-171415">
              <a:buClr>
                <a:schemeClr val="tx2"/>
              </a:buClr>
              <a:buSzPct val="80000"/>
              <a:buFont typeface="Arial"/>
              <a:buChar char="•"/>
              <a:defRPr sz="1200" b="0" i="0">
                <a:solidFill>
                  <a:schemeClr val="tx2"/>
                </a:solidFill>
                <a:latin typeface="Arial" charset="0"/>
                <a:cs typeface="CiscoSans ExtraLight"/>
              </a:defRPr>
            </a:lvl3pPr>
            <a:lvl4pPr>
              <a:buClr>
                <a:schemeClr val="tx2"/>
              </a:buClr>
              <a:buSzPct val="80000"/>
              <a:defRPr b="0" i="0">
                <a:solidFill>
                  <a:schemeClr val="tx2"/>
                </a:solidFill>
                <a:latin typeface="Arial" charset="0"/>
                <a:cs typeface="CiscoSans ExtraLight"/>
              </a:defRPr>
            </a:lvl4pPr>
            <a:lvl5pPr>
              <a:buClr>
                <a:schemeClr val="tx2"/>
              </a:buClr>
              <a:buSzPct val="80000"/>
              <a:defRPr b="0" i="0">
                <a:solidFill>
                  <a:schemeClr val="tx2"/>
                </a:solidFill>
                <a:latin typeface="Arial" charset="0"/>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3"/>
          <p:cNvSpPr>
            <a:spLocks noGrp="1"/>
          </p:cNvSpPr>
          <p:nvPr>
            <p:ph type="body" sz="quarter" idx="26"/>
          </p:nvPr>
        </p:nvSpPr>
        <p:spPr>
          <a:xfrm>
            <a:off x="3377728" y="1200321"/>
            <a:ext cx="2337110" cy="3314904"/>
          </a:xfrm>
          <a:prstGeom prst="rect">
            <a:avLst/>
          </a:prstGeom>
        </p:spPr>
        <p:txBody>
          <a:bodyPr lIns="91420" tIns="45710" rIns="91420" bIns="45710">
            <a:noAutofit/>
          </a:bodyPr>
          <a:lstStyle>
            <a:lvl1pPr marL="233316" indent="-171415">
              <a:lnSpc>
                <a:spcPct val="95000"/>
              </a:lnSpc>
              <a:spcBef>
                <a:spcPts val="1110"/>
              </a:spcBef>
              <a:buClr>
                <a:schemeClr val="tx2"/>
              </a:buClr>
              <a:buSzPct val="80000"/>
              <a:buFont typeface="Arial"/>
              <a:buChar char="•"/>
              <a:defRPr sz="1600" b="0" i="0" baseline="0">
                <a:solidFill>
                  <a:schemeClr val="tx2"/>
                </a:solidFill>
                <a:latin typeface="Arial" charset="0"/>
                <a:cs typeface="CiscoSans ExtraLight"/>
              </a:defRPr>
            </a:lvl1pPr>
            <a:lvl2pPr>
              <a:lnSpc>
                <a:spcPct val="95000"/>
              </a:lnSpc>
              <a:spcBef>
                <a:spcPts val="450"/>
              </a:spcBef>
              <a:buClr>
                <a:schemeClr val="tx2"/>
              </a:buClr>
              <a:buSzPct val="80000"/>
              <a:defRPr b="0" i="0">
                <a:solidFill>
                  <a:schemeClr val="tx2"/>
                </a:solidFill>
                <a:latin typeface="Arial" charset="0"/>
                <a:cs typeface="CiscoSans ExtraLight"/>
              </a:defRPr>
            </a:lvl2pPr>
            <a:lvl3pPr marL="431910" indent="-171415">
              <a:buClr>
                <a:schemeClr val="tx2"/>
              </a:buClr>
              <a:buSzPct val="80000"/>
              <a:buFont typeface="Arial"/>
              <a:buChar char="•"/>
              <a:defRPr sz="1200" b="0" i="0">
                <a:solidFill>
                  <a:schemeClr val="tx2"/>
                </a:solidFill>
                <a:latin typeface="Arial" charset="0"/>
                <a:cs typeface="CiscoSans ExtraLight"/>
              </a:defRPr>
            </a:lvl3pPr>
            <a:lvl4pPr>
              <a:buClr>
                <a:schemeClr val="tx2"/>
              </a:buClr>
              <a:buSzPct val="80000"/>
              <a:defRPr b="0" i="0">
                <a:solidFill>
                  <a:schemeClr val="tx2"/>
                </a:solidFill>
                <a:latin typeface="Arial" charset="0"/>
                <a:cs typeface="CiscoSans ExtraLight"/>
              </a:defRPr>
            </a:lvl4pPr>
            <a:lvl5pPr>
              <a:buClr>
                <a:schemeClr val="tx2"/>
              </a:buClr>
              <a:buSzPct val="80000"/>
              <a:defRPr b="0" i="0">
                <a:solidFill>
                  <a:schemeClr val="tx2"/>
                </a:solidFill>
                <a:latin typeface="Arial" charset="0"/>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3"/>
          <p:cNvSpPr>
            <a:spLocks noGrp="1"/>
          </p:cNvSpPr>
          <p:nvPr>
            <p:ph type="body" sz="quarter" idx="27"/>
          </p:nvPr>
        </p:nvSpPr>
        <p:spPr>
          <a:xfrm>
            <a:off x="6354812" y="1200321"/>
            <a:ext cx="2337110" cy="3314904"/>
          </a:xfrm>
          <a:prstGeom prst="rect">
            <a:avLst/>
          </a:prstGeom>
        </p:spPr>
        <p:txBody>
          <a:bodyPr lIns="91420" tIns="45710" rIns="91420" bIns="45710">
            <a:noAutofit/>
          </a:bodyPr>
          <a:lstStyle>
            <a:lvl1pPr marL="233316" indent="-171415">
              <a:lnSpc>
                <a:spcPct val="95000"/>
              </a:lnSpc>
              <a:spcBef>
                <a:spcPts val="1110"/>
              </a:spcBef>
              <a:buClr>
                <a:schemeClr val="tx2"/>
              </a:buClr>
              <a:buSzPct val="80000"/>
              <a:buFont typeface="Arial"/>
              <a:buChar char="•"/>
              <a:defRPr sz="1600" b="0" i="0" baseline="0">
                <a:solidFill>
                  <a:schemeClr val="tx2"/>
                </a:solidFill>
                <a:latin typeface="Arial" charset="0"/>
                <a:cs typeface="CiscoSans ExtraLight"/>
              </a:defRPr>
            </a:lvl1pPr>
            <a:lvl2pPr>
              <a:lnSpc>
                <a:spcPct val="95000"/>
              </a:lnSpc>
              <a:spcBef>
                <a:spcPts val="450"/>
              </a:spcBef>
              <a:buClr>
                <a:schemeClr val="tx2"/>
              </a:buClr>
              <a:buSzPct val="80000"/>
              <a:defRPr b="0" i="0">
                <a:solidFill>
                  <a:schemeClr val="tx2"/>
                </a:solidFill>
                <a:latin typeface="Arial" charset="0"/>
                <a:cs typeface="CiscoSans ExtraLight"/>
              </a:defRPr>
            </a:lvl2pPr>
            <a:lvl3pPr marL="431910" indent="-171415">
              <a:buClr>
                <a:schemeClr val="tx2"/>
              </a:buClr>
              <a:buSzPct val="80000"/>
              <a:buFont typeface="Arial"/>
              <a:buChar char="•"/>
              <a:defRPr sz="1200" b="0" i="0">
                <a:solidFill>
                  <a:schemeClr val="tx2"/>
                </a:solidFill>
                <a:latin typeface="Arial" charset="0"/>
                <a:cs typeface="CiscoSans ExtraLight"/>
              </a:defRPr>
            </a:lvl3pPr>
            <a:lvl4pPr>
              <a:buClr>
                <a:schemeClr val="tx2"/>
              </a:buClr>
              <a:buSzPct val="80000"/>
              <a:defRPr b="0" i="0">
                <a:solidFill>
                  <a:schemeClr val="tx2"/>
                </a:solidFill>
                <a:latin typeface="Arial" charset="0"/>
                <a:cs typeface="CiscoSans ExtraLight"/>
              </a:defRPr>
            </a:lvl4pPr>
            <a:lvl5pPr>
              <a:buClr>
                <a:schemeClr val="tx2"/>
              </a:buClr>
              <a:buSzPct val="80000"/>
              <a:defRPr b="0" i="0">
                <a:solidFill>
                  <a:schemeClr val="tx2"/>
                </a:solidFill>
                <a:latin typeface="Arial" charset="0"/>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94573438"/>
      </p:ext>
    </p:extLst>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ullet with pull quote">
    <p:spTree>
      <p:nvGrpSpPr>
        <p:cNvPr id="1" name=""/>
        <p:cNvGrpSpPr/>
        <p:nvPr/>
      </p:nvGrpSpPr>
      <p:grpSpPr>
        <a:xfrm>
          <a:off x="0" y="0"/>
          <a:ext cx="0" cy="0"/>
          <a:chOff x="0" y="0"/>
          <a:chExt cx="0" cy="0"/>
        </a:xfrm>
      </p:grpSpPr>
      <p:sp>
        <p:nvSpPr>
          <p:cNvPr id="6" name="Rounded Rectangle 5"/>
          <p:cNvSpPr/>
          <p:nvPr/>
        </p:nvSpPr>
        <p:spPr>
          <a:xfrm>
            <a:off x="5070475" y="1330325"/>
            <a:ext cx="3713163" cy="3101975"/>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0" tIns="45710" rIns="91420" bIns="45710" anchor="ctr"/>
          <a:lstStyle/>
          <a:p>
            <a:pPr algn="ctr" fontAlgn="auto">
              <a:spcBef>
                <a:spcPts val="0"/>
              </a:spcBef>
              <a:spcAft>
                <a:spcPts val="0"/>
              </a:spcAft>
              <a:defRPr/>
            </a:pPr>
            <a:endParaRPr lang="en-US" b="0" i="0" dirty="0">
              <a:solidFill>
                <a:srgbClr val="58585B"/>
              </a:solidFill>
              <a:latin typeface="Arial" charset="0"/>
            </a:endParaRPr>
          </a:p>
        </p:txBody>
      </p:sp>
      <p:sp>
        <p:nvSpPr>
          <p:cNvPr id="12" name="Text Placeholder 11"/>
          <p:cNvSpPr>
            <a:spLocks noGrp="1"/>
          </p:cNvSpPr>
          <p:nvPr>
            <p:ph type="body" sz="quarter" idx="11"/>
          </p:nvPr>
        </p:nvSpPr>
        <p:spPr>
          <a:xfrm>
            <a:off x="5148706" y="1481751"/>
            <a:ext cx="3375912" cy="1659018"/>
          </a:xfrm>
          <a:prstGeom prst="rect">
            <a:avLst/>
          </a:prstGeom>
        </p:spPr>
        <p:txBody>
          <a:bodyPr lIns="91420" tIns="45710" rIns="91420" bIns="45710">
            <a:noAutofit/>
          </a:bodyPr>
          <a:lstStyle>
            <a:lvl1pPr marL="85718" indent="-85718" algn="l" defTabSz="685720" rtl="0" eaLnBrk="1" latinLnBrk="0" hangingPunct="1">
              <a:lnSpc>
                <a:spcPct val="90000"/>
              </a:lnSpc>
              <a:spcBef>
                <a:spcPts val="0"/>
              </a:spcBef>
              <a:buNone/>
              <a:defRPr lang="en-US" sz="1500" b="0" i="0" kern="1200" baseline="0" dirty="0" smtClean="0">
                <a:solidFill>
                  <a:schemeClr val="tx2"/>
                </a:solidFill>
                <a:latin typeface="Arial" charset="0"/>
                <a:ea typeface="+mn-ea"/>
                <a:cs typeface="CiscoSans ExtraLight"/>
              </a:defRPr>
            </a:lvl1pPr>
            <a:lvl2pPr marL="85718" indent="-85718" algn="l" defTabSz="685720" rtl="0" eaLnBrk="1" latinLnBrk="0" hangingPunct="1">
              <a:defRPr lang="en-US" sz="1500" kern="1200" dirty="0" smtClean="0">
                <a:solidFill>
                  <a:schemeClr val="accent2"/>
                </a:solidFill>
                <a:latin typeface="Ciscolight" pitchFamily="2" charset="0"/>
                <a:ea typeface="+mn-ea"/>
                <a:cs typeface="+mn-cs"/>
              </a:defRPr>
            </a:lvl2pPr>
            <a:lvl3pPr marL="85718" indent="-85718" algn="l" defTabSz="685720" rtl="0" eaLnBrk="1" latinLnBrk="0" hangingPunct="1">
              <a:defRPr lang="en-US" sz="1500" kern="1200" dirty="0" smtClean="0">
                <a:solidFill>
                  <a:schemeClr val="accent2"/>
                </a:solidFill>
                <a:latin typeface="Ciscolight" pitchFamily="2" charset="0"/>
                <a:ea typeface="+mn-ea"/>
                <a:cs typeface="+mn-cs"/>
              </a:defRPr>
            </a:lvl3pPr>
            <a:lvl4pPr marL="85718" indent="-85718" algn="l" defTabSz="685720" rtl="0" eaLnBrk="1" latinLnBrk="0" hangingPunct="1">
              <a:defRPr lang="en-US" sz="1500" kern="1200" dirty="0" smtClean="0">
                <a:solidFill>
                  <a:schemeClr val="accent2"/>
                </a:solidFill>
                <a:latin typeface="Ciscolight" pitchFamily="2" charset="0"/>
                <a:ea typeface="+mn-ea"/>
                <a:cs typeface="+mn-cs"/>
              </a:defRPr>
            </a:lvl4pPr>
            <a:lvl5pPr marL="85718" indent="-85718" algn="l" defTabSz="685720" rtl="0" eaLnBrk="1" latinLnBrk="0" hangingPunct="1">
              <a:defRPr lang="en-US" sz="1500" kern="1200" dirty="0" smtClean="0">
                <a:solidFill>
                  <a:schemeClr val="accent2"/>
                </a:solidFill>
                <a:latin typeface="Ciscolight" pitchFamily="2" charset="0"/>
                <a:ea typeface="+mn-ea"/>
                <a:cs typeface="+mn-cs"/>
              </a:defRPr>
            </a:lvl5pPr>
          </a:lstStyle>
          <a:p>
            <a:pPr lvl="0"/>
            <a:r>
              <a:rPr lang="en-US" dirty="0"/>
              <a:t>Click to edit Master text styles</a:t>
            </a:r>
          </a:p>
        </p:txBody>
      </p:sp>
      <p:sp>
        <p:nvSpPr>
          <p:cNvPr id="19" name="Text Placeholder 18"/>
          <p:cNvSpPr>
            <a:spLocks noGrp="1"/>
          </p:cNvSpPr>
          <p:nvPr>
            <p:ph type="body" sz="quarter" idx="14"/>
          </p:nvPr>
        </p:nvSpPr>
        <p:spPr>
          <a:xfrm>
            <a:off x="5148706" y="3552444"/>
            <a:ext cx="3506245" cy="253746"/>
          </a:xfrm>
          <a:prstGeom prst="rect">
            <a:avLst/>
          </a:prstGeom>
        </p:spPr>
        <p:txBody>
          <a:bodyPr lIns="91420" tIns="45710" rIns="91420" bIns="45710">
            <a:noAutofit/>
          </a:bodyPr>
          <a:lstStyle>
            <a:lvl1pPr marL="0" indent="0">
              <a:buClr>
                <a:schemeClr val="tx2"/>
              </a:buClr>
              <a:buFontTx/>
              <a:buNone/>
              <a:defRPr sz="1200" b="0" i="0">
                <a:solidFill>
                  <a:schemeClr val="tx2"/>
                </a:solidFill>
                <a:latin typeface="Arial" charset="0"/>
                <a:cs typeface="CiscoSans ExtraLight"/>
              </a:defRPr>
            </a:lvl1pPr>
          </a:lstStyle>
          <a:p>
            <a:pPr lvl="0"/>
            <a:r>
              <a:rPr lang="en-US" dirty="0"/>
              <a:t>Click to edit Master text styles</a:t>
            </a:r>
          </a:p>
        </p:txBody>
      </p:sp>
      <p:sp>
        <p:nvSpPr>
          <p:cNvPr id="9" name="Text Placeholder 3"/>
          <p:cNvSpPr>
            <a:spLocks noGrp="1"/>
          </p:cNvSpPr>
          <p:nvPr>
            <p:ph type="body" sz="quarter" idx="10"/>
          </p:nvPr>
        </p:nvSpPr>
        <p:spPr>
          <a:xfrm>
            <a:off x="437766" y="1347788"/>
            <a:ext cx="3901123" cy="3083094"/>
          </a:xfrm>
          <a:prstGeom prst="rect">
            <a:avLst/>
          </a:prstGeom>
        </p:spPr>
        <p:txBody>
          <a:bodyPr lIns="91420" tIns="45710" rIns="91420" bIns="45710">
            <a:noAutofit/>
          </a:bodyPr>
          <a:lstStyle>
            <a:lvl1pPr marL="228555" indent="-171415">
              <a:lnSpc>
                <a:spcPct val="95000"/>
              </a:lnSpc>
              <a:spcBef>
                <a:spcPts val="1110"/>
              </a:spcBef>
              <a:buClr>
                <a:schemeClr val="tx2"/>
              </a:buClr>
              <a:buSzPct val="80000"/>
              <a:buFont typeface="Arial"/>
              <a:buChar char="•"/>
              <a:defRPr sz="2000" b="0" i="0">
                <a:solidFill>
                  <a:schemeClr val="tx2"/>
                </a:solidFill>
                <a:latin typeface="Arial" charset="0"/>
                <a:cs typeface="CiscoSans ExtraLight"/>
              </a:defRPr>
            </a:lvl1pPr>
            <a:lvl2pPr marL="457105" indent="-215855">
              <a:lnSpc>
                <a:spcPct val="95000"/>
              </a:lnSpc>
              <a:spcBef>
                <a:spcPts val="450"/>
              </a:spcBef>
              <a:buClr>
                <a:schemeClr val="tx2"/>
              </a:buClr>
              <a:buSzPct val="80000"/>
              <a:buFont typeface="Arial"/>
              <a:buChar char="•"/>
              <a:defRPr sz="1800" b="0" i="0">
                <a:solidFill>
                  <a:schemeClr val="tx2"/>
                </a:solidFill>
                <a:latin typeface="Arial" charset="0"/>
                <a:cs typeface="CiscoSans ExtraLight"/>
              </a:defRPr>
            </a:lvl2pPr>
            <a:lvl3pPr marL="628520" indent="-171415">
              <a:buClr>
                <a:schemeClr val="tx2"/>
              </a:buClr>
              <a:buSzPct val="80000"/>
              <a:buFont typeface="Arial"/>
              <a:buChar char="•"/>
              <a:defRPr sz="1600" b="0" i="0">
                <a:solidFill>
                  <a:schemeClr val="tx2"/>
                </a:solidFill>
                <a:latin typeface="Arial" charset="0"/>
                <a:cs typeface="CiscoSans ExtraLight"/>
              </a:defRPr>
            </a:lvl3pPr>
            <a:lvl4pPr marL="799934" indent="-171415">
              <a:buClr>
                <a:schemeClr val="tx2"/>
              </a:buClr>
              <a:buSzPct val="80000"/>
              <a:buFont typeface="Arial"/>
              <a:buChar char="•"/>
              <a:defRPr sz="1400" b="0" i="0">
                <a:solidFill>
                  <a:schemeClr val="tx2"/>
                </a:solidFill>
                <a:latin typeface="Arial" charset="0"/>
                <a:cs typeface="CiscoSans ExtraLight"/>
              </a:defRPr>
            </a:lvl4pPr>
            <a:lvl5pPr marL="971347" indent="-171415">
              <a:buClr>
                <a:schemeClr val="tx2"/>
              </a:buClr>
              <a:buSzPct val="80000"/>
              <a:buFont typeface="Arial"/>
              <a:buChar char="•"/>
              <a:defRPr sz="1200" b="0" i="0">
                <a:solidFill>
                  <a:schemeClr val="tx2"/>
                </a:solidFill>
                <a:latin typeface="Arial" charset="0"/>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4151926339"/>
      </p:ext>
    </p:extLst>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371774784"/>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ad 5">
    <p:bg>
      <p:bgPr>
        <a:gradFill rotWithShape="0">
          <a:gsLst>
            <a:gs pos="0">
              <a:srgbClr val="36A4D7"/>
            </a:gs>
            <a:gs pos="99001">
              <a:srgbClr val="2D5AA3"/>
            </a:gs>
            <a:gs pos="100000">
              <a:srgbClr val="2D5AA3"/>
            </a:gs>
          </a:gsLst>
          <a:lin ang="5400000"/>
        </a:gra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bg1"/>
                </a:solidFill>
                <a:latin typeface="Arial" charset="0"/>
                <a:cs typeface="CiscoSans Thin"/>
              </a:defRPr>
            </a:lvl1pPr>
          </a:lstStyle>
          <a:p>
            <a:r>
              <a:rPr lang="en-GB" dirty="0"/>
              <a:t>Section Title Goes Here</a:t>
            </a:r>
            <a:endParaRPr lang="en-US" dirty="0"/>
          </a:p>
        </p:txBody>
      </p:sp>
      <p:sp>
        <p:nvSpPr>
          <p:cNvPr id="7"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4ABDCABE-3F10-B64C-92F1-862014417034}" type="slidenum">
              <a:rPr lang="en-US" sz="600" b="0" i="0">
                <a:solidFill>
                  <a:schemeClr val="bg1">
                    <a:alpha val="60000"/>
                  </a:schemeClr>
                </a:solidFill>
                <a:latin typeface="Arial" charset="0"/>
                <a:ea typeface="+mn-ea"/>
                <a:cs typeface="CiscoSans Thin"/>
              </a:rPr>
              <a:pPr algn="r" defTabSz="610744" fontAlgn="auto">
                <a:spcBef>
                  <a:spcPts val="0"/>
                </a:spcBef>
                <a:spcAft>
                  <a:spcPts val="0"/>
                </a:spcAft>
                <a:defRPr/>
              </a:pPr>
              <a:t>‹#›</a:t>
            </a:fld>
            <a:endParaRPr lang="en-US" sz="600" b="0" i="0" dirty="0">
              <a:solidFill>
                <a:schemeClr val="bg1">
                  <a:alpha val="60000"/>
                </a:schemeClr>
              </a:solidFill>
              <a:latin typeface="Arial" charset="0"/>
              <a:ea typeface="+mn-ea"/>
              <a:cs typeface="CiscoSans Thin"/>
            </a:endParaRPr>
          </a:p>
        </p:txBody>
      </p:sp>
      <p:sp>
        <p:nvSpPr>
          <p:cNvPr id="8"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b="0" i="0" dirty="0">
                <a:solidFill>
                  <a:schemeClr val="bg1">
                    <a:alpha val="60000"/>
                  </a:schemeClr>
                </a:solidFill>
                <a:latin typeface="Arial" charset="0"/>
                <a:ea typeface="+mn-ea"/>
                <a:cs typeface="CiscoSans Thin"/>
              </a:rPr>
              <a:t>© 2014  Cisco and/or its affiliates. All rights reserved.   Cisco Confidential</a:t>
            </a:r>
          </a:p>
        </p:txBody>
      </p:sp>
      <p:pic>
        <p:nvPicPr>
          <p:cNvPr id="10" name="Picture 2" descr="C:\Users\spius\Pictures\cisco logo blue gradient.png"/>
          <p:cNvPicPr>
            <a:picLocks noChangeAspect="1" noChangeArrowheads="1"/>
          </p:cNvPicPr>
          <p:nvPr userDrawn="1"/>
        </p:nvPicPr>
        <p:blipFill>
          <a:blip r:embed="rId2" cstate="print">
            <a:biLevel thresh="25000"/>
            <a:alphaModFix amt="60000"/>
            <a:extLst>
              <a:ext uri="{28A0092B-C50C-407E-A947-70E740481C1C}">
                <a14:useLocalDpi xmlns:a14="http://schemas.microsoft.com/office/drawing/2010/main"/>
              </a:ext>
            </a:extLst>
          </a:blip>
          <a:srcRect/>
          <a:stretch>
            <a:fillRect/>
          </a:stretch>
        </p:blipFill>
        <p:spPr bwMode="auto">
          <a:xfrm>
            <a:off x="474175" y="4625773"/>
            <a:ext cx="431312" cy="265176"/>
          </a:xfrm>
          <a:prstGeom prst="rect">
            <a:avLst/>
          </a:prstGeom>
          <a:noFill/>
          <a:extLst>
            <a:ext uri="{909E8E84-426E-40dd-AFC4-6F175D3DCCD1}">
              <a14:hiddenFill xmlns:a14="http://schemas.microsoft.com/office/drawing/2010/main" xmlns="">
                <a:solidFill>
                  <a:srgbClr val="FFFFFF"/>
                </a:solidFill>
              </a14:hiddenFill>
            </a:ext>
          </a:extLst>
        </p:spPr>
      </p:pic>
      <p:sp>
        <p:nvSpPr>
          <p:cNvPr id="9" name="Rectangle 8"/>
          <p:cNvSpPr>
            <a:spLocks noChangeArrowheads="1"/>
          </p:cNvSpPr>
          <p:nvPr userDrawn="1"/>
        </p:nvSpPr>
        <p:spPr bwMode="black">
          <a:xfrm>
            <a:off x="6286242" y="2851173"/>
            <a:ext cx="116616" cy="441827"/>
          </a:xfrm>
          <a:prstGeom prst="rect">
            <a:avLst/>
          </a:prstGeom>
          <a:solidFill>
            <a:schemeClr val="bg1"/>
          </a:solidFill>
          <a:ln w="9525">
            <a:noFill/>
            <a:miter lim="800000"/>
            <a:headEnd/>
            <a:tailEnd/>
          </a:ln>
        </p:spPr>
        <p:txBody>
          <a:bodyPr/>
          <a:lstStyle/>
          <a:p>
            <a:endParaRPr lang="en-US" b="0" i="0" dirty="0">
              <a:solidFill>
                <a:srgbClr val="0096D6"/>
              </a:solidFill>
              <a:latin typeface="Arial" charset="0"/>
            </a:endParaRPr>
          </a:p>
        </p:txBody>
      </p:sp>
      <p:sp>
        <p:nvSpPr>
          <p:cNvPr id="11" name="Freeform 10"/>
          <p:cNvSpPr>
            <a:spLocks/>
          </p:cNvSpPr>
          <p:nvPr userDrawn="1"/>
        </p:nvSpPr>
        <p:spPr bwMode="black">
          <a:xfrm>
            <a:off x="6965595" y="2840175"/>
            <a:ext cx="337642" cy="466297"/>
          </a:xfrm>
          <a:custGeom>
            <a:avLst/>
            <a:gdLst/>
            <a:ahLst/>
            <a:cxnLst>
              <a:cxn ang="0">
                <a:pos x="58" y="24"/>
              </a:cxn>
              <a:cxn ang="0">
                <a:pos x="42" y="20"/>
              </a:cxn>
              <a:cxn ang="0">
                <a:pos x="21" y="40"/>
              </a:cxn>
              <a:cxn ang="0">
                <a:pos x="42" y="60"/>
              </a:cxn>
              <a:cxn ang="0">
                <a:pos x="58" y="56"/>
              </a:cxn>
              <a:cxn ang="0">
                <a:pos x="58" y="77"/>
              </a:cxn>
              <a:cxn ang="0">
                <a:pos x="41" y="80"/>
              </a:cxn>
              <a:cxn ang="0">
                <a:pos x="0" y="40"/>
              </a:cxn>
              <a:cxn ang="0">
                <a:pos x="41" y="0"/>
              </a:cxn>
              <a:cxn ang="0">
                <a:pos x="58" y="3"/>
              </a:cxn>
              <a:cxn ang="0">
                <a:pos x="58" y="24"/>
              </a:cxn>
            </a:cxnLst>
            <a:rect l="0" t="0" r="r" b="b"/>
            <a:pathLst>
              <a:path w="58" h="80">
                <a:moveTo>
                  <a:pt x="58" y="24"/>
                </a:moveTo>
                <a:cubicBezTo>
                  <a:pt x="58" y="23"/>
                  <a:pt x="51" y="20"/>
                  <a:pt x="42" y="20"/>
                </a:cubicBezTo>
                <a:cubicBezTo>
                  <a:pt x="30" y="20"/>
                  <a:pt x="21" y="28"/>
                  <a:pt x="21" y="40"/>
                </a:cubicBezTo>
                <a:cubicBezTo>
                  <a:pt x="21" y="51"/>
                  <a:pt x="29" y="60"/>
                  <a:pt x="42" y="60"/>
                </a:cubicBezTo>
                <a:cubicBezTo>
                  <a:pt x="51" y="60"/>
                  <a:pt x="57" y="57"/>
                  <a:pt x="58" y="56"/>
                </a:cubicBezTo>
                <a:cubicBezTo>
                  <a:pt x="58" y="77"/>
                  <a:pt x="58" y="77"/>
                  <a:pt x="58" y="77"/>
                </a:cubicBezTo>
                <a:cubicBezTo>
                  <a:pt x="56" y="78"/>
                  <a:pt x="49" y="80"/>
                  <a:pt x="41" y="80"/>
                </a:cubicBezTo>
                <a:cubicBezTo>
                  <a:pt x="19" y="80"/>
                  <a:pt x="0" y="65"/>
                  <a:pt x="0" y="40"/>
                </a:cubicBezTo>
                <a:cubicBezTo>
                  <a:pt x="0" y="17"/>
                  <a:pt x="17" y="0"/>
                  <a:pt x="41" y="0"/>
                </a:cubicBezTo>
                <a:cubicBezTo>
                  <a:pt x="50" y="0"/>
                  <a:pt x="56" y="3"/>
                  <a:pt x="58" y="3"/>
                </a:cubicBezTo>
                <a:lnTo>
                  <a:pt x="58" y="24"/>
                </a:lnTo>
                <a:close/>
              </a:path>
            </a:pathLst>
          </a:custGeom>
          <a:solidFill>
            <a:schemeClr val="bg1"/>
          </a:solidFill>
          <a:ln w="9525">
            <a:noFill/>
            <a:round/>
            <a:headEnd/>
            <a:tailEnd/>
          </a:ln>
        </p:spPr>
        <p:txBody>
          <a:bodyPr/>
          <a:lstStyle/>
          <a:p>
            <a:endParaRPr lang="en-US" b="0" i="0" dirty="0">
              <a:solidFill>
                <a:srgbClr val="0096D6"/>
              </a:solidFill>
              <a:latin typeface="Arial" charset="0"/>
            </a:endParaRPr>
          </a:p>
        </p:txBody>
      </p:sp>
      <p:sp>
        <p:nvSpPr>
          <p:cNvPr id="12" name="Freeform 11"/>
          <p:cNvSpPr>
            <a:spLocks/>
          </p:cNvSpPr>
          <p:nvPr userDrawn="1"/>
        </p:nvSpPr>
        <p:spPr bwMode="black">
          <a:xfrm>
            <a:off x="5798084" y="2840175"/>
            <a:ext cx="337642" cy="466297"/>
          </a:xfrm>
          <a:custGeom>
            <a:avLst/>
            <a:gdLst/>
            <a:ahLst/>
            <a:cxnLst>
              <a:cxn ang="0">
                <a:pos x="58" y="24"/>
              </a:cxn>
              <a:cxn ang="0">
                <a:pos x="42" y="20"/>
              </a:cxn>
              <a:cxn ang="0">
                <a:pos x="21" y="40"/>
              </a:cxn>
              <a:cxn ang="0">
                <a:pos x="42" y="60"/>
              </a:cxn>
              <a:cxn ang="0">
                <a:pos x="58" y="56"/>
              </a:cxn>
              <a:cxn ang="0">
                <a:pos x="58" y="77"/>
              </a:cxn>
              <a:cxn ang="0">
                <a:pos x="40" y="80"/>
              </a:cxn>
              <a:cxn ang="0">
                <a:pos x="0" y="40"/>
              </a:cxn>
              <a:cxn ang="0">
                <a:pos x="40" y="0"/>
              </a:cxn>
              <a:cxn ang="0">
                <a:pos x="58" y="3"/>
              </a:cxn>
              <a:cxn ang="0">
                <a:pos x="58" y="24"/>
              </a:cxn>
            </a:cxnLst>
            <a:rect l="0" t="0" r="r" b="b"/>
            <a:pathLst>
              <a:path w="58" h="80">
                <a:moveTo>
                  <a:pt x="58" y="24"/>
                </a:moveTo>
                <a:cubicBezTo>
                  <a:pt x="57" y="23"/>
                  <a:pt x="51" y="20"/>
                  <a:pt x="42" y="20"/>
                </a:cubicBezTo>
                <a:cubicBezTo>
                  <a:pt x="29" y="20"/>
                  <a:pt x="21" y="28"/>
                  <a:pt x="21" y="40"/>
                </a:cubicBezTo>
                <a:cubicBezTo>
                  <a:pt x="21" y="51"/>
                  <a:pt x="29" y="60"/>
                  <a:pt x="42" y="60"/>
                </a:cubicBezTo>
                <a:cubicBezTo>
                  <a:pt x="51" y="60"/>
                  <a:pt x="57" y="57"/>
                  <a:pt x="58" y="56"/>
                </a:cubicBezTo>
                <a:cubicBezTo>
                  <a:pt x="58" y="77"/>
                  <a:pt x="58" y="77"/>
                  <a:pt x="58" y="77"/>
                </a:cubicBezTo>
                <a:cubicBezTo>
                  <a:pt x="56" y="78"/>
                  <a:pt x="49" y="80"/>
                  <a:pt x="40" y="80"/>
                </a:cubicBezTo>
                <a:cubicBezTo>
                  <a:pt x="19" y="80"/>
                  <a:pt x="0" y="65"/>
                  <a:pt x="0" y="40"/>
                </a:cubicBezTo>
                <a:cubicBezTo>
                  <a:pt x="0" y="17"/>
                  <a:pt x="17" y="0"/>
                  <a:pt x="40" y="0"/>
                </a:cubicBezTo>
                <a:cubicBezTo>
                  <a:pt x="49" y="0"/>
                  <a:pt x="56" y="3"/>
                  <a:pt x="58" y="3"/>
                </a:cubicBezTo>
                <a:lnTo>
                  <a:pt x="58" y="24"/>
                </a:lnTo>
                <a:close/>
              </a:path>
            </a:pathLst>
          </a:custGeom>
          <a:solidFill>
            <a:schemeClr val="bg1"/>
          </a:solidFill>
          <a:ln w="9525">
            <a:noFill/>
            <a:round/>
            <a:headEnd/>
            <a:tailEnd/>
          </a:ln>
        </p:spPr>
        <p:txBody>
          <a:bodyPr/>
          <a:lstStyle/>
          <a:p>
            <a:endParaRPr lang="en-US" b="0" i="0" dirty="0">
              <a:solidFill>
                <a:srgbClr val="0096D6"/>
              </a:solidFill>
              <a:latin typeface="Arial" charset="0"/>
            </a:endParaRPr>
          </a:p>
        </p:txBody>
      </p:sp>
      <p:sp>
        <p:nvSpPr>
          <p:cNvPr id="13" name="Freeform 12"/>
          <p:cNvSpPr>
            <a:spLocks noEditPoints="1"/>
          </p:cNvSpPr>
          <p:nvPr userDrawn="1"/>
        </p:nvSpPr>
        <p:spPr bwMode="black">
          <a:xfrm>
            <a:off x="7425276" y="2840175"/>
            <a:ext cx="463750" cy="466297"/>
          </a:xfrm>
          <a:custGeom>
            <a:avLst/>
            <a:gdLst/>
            <a:ahLst/>
            <a:cxnLst>
              <a:cxn ang="0">
                <a:pos x="80" y="40"/>
              </a:cxn>
              <a:cxn ang="0">
                <a:pos x="40" y="80"/>
              </a:cxn>
              <a:cxn ang="0">
                <a:pos x="0" y="40"/>
              </a:cxn>
              <a:cxn ang="0">
                <a:pos x="40" y="0"/>
              </a:cxn>
              <a:cxn ang="0">
                <a:pos x="80" y="40"/>
              </a:cxn>
              <a:cxn ang="0">
                <a:pos x="40" y="20"/>
              </a:cxn>
              <a:cxn ang="0">
                <a:pos x="20" y="40"/>
              </a:cxn>
              <a:cxn ang="0">
                <a:pos x="40" y="60"/>
              </a:cxn>
              <a:cxn ang="0">
                <a:pos x="60" y="40"/>
              </a:cxn>
              <a:cxn ang="0">
                <a:pos x="40" y="20"/>
              </a:cxn>
            </a:cxnLst>
            <a:rect l="0" t="0" r="r" b="b"/>
            <a:pathLst>
              <a:path w="80" h="80">
                <a:moveTo>
                  <a:pt x="80" y="40"/>
                </a:moveTo>
                <a:cubicBezTo>
                  <a:pt x="80" y="62"/>
                  <a:pt x="64" y="80"/>
                  <a:pt x="40" y="80"/>
                </a:cubicBezTo>
                <a:cubicBezTo>
                  <a:pt x="16" y="80"/>
                  <a:pt x="0" y="62"/>
                  <a:pt x="0" y="40"/>
                </a:cubicBezTo>
                <a:cubicBezTo>
                  <a:pt x="0" y="18"/>
                  <a:pt x="16" y="0"/>
                  <a:pt x="40" y="0"/>
                </a:cubicBezTo>
                <a:cubicBezTo>
                  <a:pt x="64" y="0"/>
                  <a:pt x="80" y="18"/>
                  <a:pt x="80" y="40"/>
                </a:cubicBezTo>
                <a:moveTo>
                  <a:pt x="40" y="20"/>
                </a:moveTo>
                <a:cubicBezTo>
                  <a:pt x="29" y="20"/>
                  <a:pt x="20" y="29"/>
                  <a:pt x="20" y="40"/>
                </a:cubicBezTo>
                <a:cubicBezTo>
                  <a:pt x="20" y="51"/>
                  <a:pt x="29" y="60"/>
                  <a:pt x="40" y="60"/>
                </a:cubicBezTo>
                <a:cubicBezTo>
                  <a:pt x="51" y="60"/>
                  <a:pt x="60" y="51"/>
                  <a:pt x="60" y="40"/>
                </a:cubicBezTo>
                <a:cubicBezTo>
                  <a:pt x="60" y="29"/>
                  <a:pt x="51" y="20"/>
                  <a:pt x="40" y="20"/>
                </a:cubicBezTo>
              </a:path>
            </a:pathLst>
          </a:custGeom>
          <a:solidFill>
            <a:schemeClr val="bg1"/>
          </a:solidFill>
          <a:ln w="9525">
            <a:noFill/>
            <a:round/>
            <a:headEnd/>
            <a:tailEnd/>
          </a:ln>
        </p:spPr>
        <p:txBody>
          <a:bodyPr/>
          <a:lstStyle/>
          <a:p>
            <a:endParaRPr lang="en-US" b="0" i="0" dirty="0">
              <a:solidFill>
                <a:srgbClr val="0096D6"/>
              </a:solidFill>
              <a:latin typeface="Arial" charset="0"/>
            </a:endParaRPr>
          </a:p>
        </p:txBody>
      </p:sp>
      <p:sp>
        <p:nvSpPr>
          <p:cNvPr id="14" name="Freeform 13"/>
          <p:cNvSpPr>
            <a:spLocks/>
          </p:cNvSpPr>
          <p:nvPr userDrawn="1"/>
        </p:nvSpPr>
        <p:spPr bwMode="black">
          <a:xfrm>
            <a:off x="6553370" y="2840175"/>
            <a:ext cx="302387" cy="466297"/>
          </a:xfrm>
          <a:custGeom>
            <a:avLst/>
            <a:gdLst/>
            <a:ahLst/>
            <a:cxnLst>
              <a:cxn ang="0">
                <a:pos x="47" y="19"/>
              </a:cxn>
              <a:cxn ang="0">
                <a:pos x="32" y="17"/>
              </a:cxn>
              <a:cxn ang="0">
                <a:pos x="20" y="23"/>
              </a:cxn>
              <a:cxn ang="0">
                <a:pos x="29" y="30"/>
              </a:cxn>
              <a:cxn ang="0">
                <a:pos x="34" y="32"/>
              </a:cxn>
              <a:cxn ang="0">
                <a:pos x="52" y="54"/>
              </a:cxn>
              <a:cxn ang="0">
                <a:pos x="21" y="80"/>
              </a:cxn>
              <a:cxn ang="0">
                <a:pos x="0" y="77"/>
              </a:cxn>
              <a:cxn ang="0">
                <a:pos x="0" y="60"/>
              </a:cxn>
              <a:cxn ang="0">
                <a:pos x="18" y="63"/>
              </a:cxn>
              <a:cxn ang="0">
                <a:pos x="32" y="56"/>
              </a:cxn>
              <a:cxn ang="0">
                <a:pos x="23" y="48"/>
              </a:cxn>
              <a:cxn ang="0">
                <a:pos x="19" y="47"/>
              </a:cxn>
              <a:cxn ang="0">
                <a:pos x="0" y="24"/>
              </a:cxn>
              <a:cxn ang="0">
                <a:pos x="28" y="0"/>
              </a:cxn>
              <a:cxn ang="0">
                <a:pos x="47" y="3"/>
              </a:cxn>
              <a:cxn ang="0">
                <a:pos x="47" y="19"/>
              </a:cxn>
            </a:cxnLst>
            <a:rect l="0" t="0" r="r" b="b"/>
            <a:pathLst>
              <a:path w="52" h="80">
                <a:moveTo>
                  <a:pt x="47" y="19"/>
                </a:moveTo>
                <a:cubicBezTo>
                  <a:pt x="47" y="19"/>
                  <a:pt x="38" y="17"/>
                  <a:pt x="32" y="17"/>
                </a:cubicBezTo>
                <a:cubicBezTo>
                  <a:pt x="24" y="17"/>
                  <a:pt x="20" y="19"/>
                  <a:pt x="20" y="23"/>
                </a:cubicBezTo>
                <a:cubicBezTo>
                  <a:pt x="20" y="28"/>
                  <a:pt x="26" y="29"/>
                  <a:pt x="29" y="30"/>
                </a:cubicBezTo>
                <a:cubicBezTo>
                  <a:pt x="34" y="32"/>
                  <a:pt x="34" y="32"/>
                  <a:pt x="34" y="32"/>
                </a:cubicBezTo>
                <a:cubicBezTo>
                  <a:pt x="47" y="36"/>
                  <a:pt x="52" y="45"/>
                  <a:pt x="52" y="54"/>
                </a:cubicBezTo>
                <a:cubicBezTo>
                  <a:pt x="52" y="73"/>
                  <a:pt x="35" y="80"/>
                  <a:pt x="21" y="80"/>
                </a:cubicBezTo>
                <a:cubicBezTo>
                  <a:pt x="10" y="80"/>
                  <a:pt x="1" y="78"/>
                  <a:pt x="0" y="77"/>
                </a:cubicBezTo>
                <a:cubicBezTo>
                  <a:pt x="0" y="60"/>
                  <a:pt x="0" y="60"/>
                  <a:pt x="0" y="60"/>
                </a:cubicBezTo>
                <a:cubicBezTo>
                  <a:pt x="2" y="60"/>
                  <a:pt x="10" y="63"/>
                  <a:pt x="18" y="63"/>
                </a:cubicBezTo>
                <a:cubicBezTo>
                  <a:pt x="28" y="63"/>
                  <a:pt x="32" y="60"/>
                  <a:pt x="32" y="56"/>
                </a:cubicBezTo>
                <a:cubicBezTo>
                  <a:pt x="32" y="52"/>
                  <a:pt x="28" y="49"/>
                  <a:pt x="23" y="48"/>
                </a:cubicBezTo>
                <a:cubicBezTo>
                  <a:pt x="22" y="48"/>
                  <a:pt x="21" y="47"/>
                  <a:pt x="19" y="47"/>
                </a:cubicBezTo>
                <a:cubicBezTo>
                  <a:pt x="9" y="43"/>
                  <a:pt x="0" y="37"/>
                  <a:pt x="0" y="24"/>
                </a:cubicBezTo>
                <a:cubicBezTo>
                  <a:pt x="0" y="10"/>
                  <a:pt x="10" y="0"/>
                  <a:pt x="28" y="0"/>
                </a:cubicBezTo>
                <a:cubicBezTo>
                  <a:pt x="37" y="0"/>
                  <a:pt x="46" y="3"/>
                  <a:pt x="47" y="3"/>
                </a:cubicBezTo>
                <a:lnTo>
                  <a:pt x="47" y="19"/>
                </a:lnTo>
                <a:close/>
              </a:path>
            </a:pathLst>
          </a:custGeom>
          <a:solidFill>
            <a:schemeClr val="bg1"/>
          </a:solidFill>
          <a:ln w="9525">
            <a:noFill/>
            <a:round/>
            <a:headEnd/>
            <a:tailEnd/>
          </a:ln>
        </p:spPr>
        <p:txBody>
          <a:bodyPr/>
          <a:lstStyle/>
          <a:p>
            <a:endParaRPr lang="en-US" b="0" i="0" dirty="0">
              <a:solidFill>
                <a:srgbClr val="0096D6"/>
              </a:solidFill>
              <a:latin typeface="Arial" charset="0"/>
            </a:endParaRPr>
          </a:p>
        </p:txBody>
      </p:sp>
      <p:sp>
        <p:nvSpPr>
          <p:cNvPr id="15" name="Freeform 14"/>
          <p:cNvSpPr>
            <a:spLocks/>
          </p:cNvSpPr>
          <p:nvPr userDrawn="1"/>
        </p:nvSpPr>
        <p:spPr bwMode="black">
          <a:xfrm>
            <a:off x="5566208" y="2225010"/>
            <a:ext cx="109835" cy="227032"/>
          </a:xfrm>
          <a:custGeom>
            <a:avLst/>
            <a:gdLst/>
            <a:ahLst/>
            <a:cxnLst>
              <a:cxn ang="0">
                <a:pos x="19" y="10"/>
              </a:cxn>
              <a:cxn ang="0">
                <a:pos x="10" y="0"/>
              </a:cxn>
              <a:cxn ang="0">
                <a:pos x="0" y="10"/>
              </a:cxn>
              <a:cxn ang="0">
                <a:pos x="0" y="30"/>
              </a:cxn>
              <a:cxn ang="0">
                <a:pos x="10" y="39"/>
              </a:cxn>
              <a:cxn ang="0">
                <a:pos x="19" y="30"/>
              </a:cxn>
              <a:cxn ang="0">
                <a:pos x="19" y="10"/>
              </a:cxn>
            </a:cxnLst>
            <a:rect l="0" t="0" r="r" b="b"/>
            <a:pathLst>
              <a:path w="19" h="39">
                <a:moveTo>
                  <a:pt x="19" y="10"/>
                </a:moveTo>
                <a:cubicBezTo>
                  <a:pt x="19" y="4"/>
                  <a:pt x="15" y="0"/>
                  <a:pt x="10" y="0"/>
                </a:cubicBezTo>
                <a:cubicBezTo>
                  <a:pt x="4" y="0"/>
                  <a:pt x="0" y="4"/>
                  <a:pt x="0" y="10"/>
                </a:cubicBezTo>
                <a:cubicBezTo>
                  <a:pt x="0" y="30"/>
                  <a:pt x="0" y="30"/>
                  <a:pt x="0" y="30"/>
                </a:cubicBezTo>
                <a:cubicBezTo>
                  <a:pt x="0" y="35"/>
                  <a:pt x="4" y="39"/>
                  <a:pt x="10" y="39"/>
                </a:cubicBezTo>
                <a:cubicBezTo>
                  <a:pt x="15" y="39"/>
                  <a:pt x="19" y="35"/>
                  <a:pt x="19" y="30"/>
                </a:cubicBezTo>
                <a:lnTo>
                  <a:pt x="19" y="10"/>
                </a:lnTo>
                <a:close/>
              </a:path>
            </a:pathLst>
          </a:custGeom>
          <a:solidFill>
            <a:schemeClr val="bg1"/>
          </a:solidFill>
          <a:ln w="9525">
            <a:noFill/>
            <a:round/>
            <a:headEnd/>
            <a:tailEnd/>
          </a:ln>
        </p:spPr>
        <p:txBody>
          <a:bodyPr/>
          <a:lstStyle/>
          <a:p>
            <a:endParaRPr lang="en-US" b="0" i="0" dirty="0">
              <a:solidFill>
                <a:srgbClr val="0096D6"/>
              </a:solidFill>
              <a:latin typeface="Arial" charset="0"/>
            </a:endParaRPr>
          </a:p>
        </p:txBody>
      </p:sp>
      <p:sp>
        <p:nvSpPr>
          <p:cNvPr id="16" name="Freeform 15"/>
          <p:cNvSpPr>
            <a:spLocks/>
          </p:cNvSpPr>
          <p:nvPr userDrawn="1"/>
        </p:nvSpPr>
        <p:spPr bwMode="black">
          <a:xfrm>
            <a:off x="5874017" y="2072750"/>
            <a:ext cx="109835" cy="379291"/>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4" y="0"/>
                  <a:pt x="9" y="0"/>
                </a:cubicBezTo>
                <a:cubicBezTo>
                  <a:pt x="4" y="0"/>
                  <a:pt x="0" y="4"/>
                  <a:pt x="0" y="9"/>
                </a:cubicBezTo>
                <a:cubicBezTo>
                  <a:pt x="0" y="56"/>
                  <a:pt x="0" y="56"/>
                  <a:pt x="0" y="56"/>
                </a:cubicBezTo>
                <a:cubicBezTo>
                  <a:pt x="0" y="61"/>
                  <a:pt x="4" y="65"/>
                  <a:pt x="9" y="65"/>
                </a:cubicBezTo>
                <a:cubicBezTo>
                  <a:pt x="14" y="65"/>
                  <a:pt x="19" y="61"/>
                  <a:pt x="19" y="56"/>
                </a:cubicBezTo>
                <a:lnTo>
                  <a:pt x="19" y="9"/>
                </a:lnTo>
                <a:close/>
              </a:path>
            </a:pathLst>
          </a:custGeom>
          <a:solidFill>
            <a:schemeClr val="bg1"/>
          </a:solidFill>
          <a:ln w="9525">
            <a:noFill/>
            <a:round/>
            <a:headEnd/>
            <a:tailEnd/>
          </a:ln>
        </p:spPr>
        <p:txBody>
          <a:bodyPr/>
          <a:lstStyle/>
          <a:p>
            <a:endParaRPr lang="en-US" b="0" i="0" dirty="0">
              <a:solidFill>
                <a:srgbClr val="0096D6"/>
              </a:solidFill>
              <a:latin typeface="Arial" charset="0"/>
            </a:endParaRPr>
          </a:p>
        </p:txBody>
      </p:sp>
      <p:sp>
        <p:nvSpPr>
          <p:cNvPr id="17" name="Freeform 16"/>
          <p:cNvSpPr>
            <a:spLocks/>
          </p:cNvSpPr>
          <p:nvPr userDrawn="1"/>
        </p:nvSpPr>
        <p:spPr bwMode="black">
          <a:xfrm>
            <a:off x="6176407" y="1863392"/>
            <a:ext cx="109835" cy="698767"/>
          </a:xfrm>
          <a:custGeom>
            <a:avLst/>
            <a:gdLst/>
            <a:ahLst/>
            <a:cxnLst>
              <a:cxn ang="0">
                <a:pos x="19" y="9"/>
              </a:cxn>
              <a:cxn ang="0">
                <a:pos x="10" y="0"/>
              </a:cxn>
              <a:cxn ang="0">
                <a:pos x="0" y="9"/>
              </a:cxn>
              <a:cxn ang="0">
                <a:pos x="0" y="111"/>
              </a:cxn>
              <a:cxn ang="0">
                <a:pos x="10" y="120"/>
              </a:cxn>
              <a:cxn ang="0">
                <a:pos x="19" y="111"/>
              </a:cxn>
              <a:cxn ang="0">
                <a:pos x="19" y="9"/>
              </a:cxn>
            </a:cxnLst>
            <a:rect l="0" t="0" r="r" b="b"/>
            <a:pathLst>
              <a:path w="19" h="120">
                <a:moveTo>
                  <a:pt x="19" y="9"/>
                </a:moveTo>
                <a:cubicBezTo>
                  <a:pt x="19" y="4"/>
                  <a:pt x="15" y="0"/>
                  <a:pt x="10" y="0"/>
                </a:cubicBezTo>
                <a:cubicBezTo>
                  <a:pt x="5" y="0"/>
                  <a:pt x="0" y="4"/>
                  <a:pt x="0" y="9"/>
                </a:cubicBezTo>
                <a:cubicBezTo>
                  <a:pt x="0" y="111"/>
                  <a:pt x="0" y="111"/>
                  <a:pt x="0" y="111"/>
                </a:cubicBezTo>
                <a:cubicBezTo>
                  <a:pt x="0" y="116"/>
                  <a:pt x="5" y="120"/>
                  <a:pt x="10" y="120"/>
                </a:cubicBezTo>
                <a:cubicBezTo>
                  <a:pt x="15" y="120"/>
                  <a:pt x="19" y="116"/>
                  <a:pt x="19" y="111"/>
                </a:cubicBezTo>
                <a:lnTo>
                  <a:pt x="19" y="9"/>
                </a:lnTo>
                <a:close/>
              </a:path>
            </a:pathLst>
          </a:custGeom>
          <a:solidFill>
            <a:schemeClr val="bg1"/>
          </a:solidFill>
          <a:ln w="9525">
            <a:noFill/>
            <a:round/>
            <a:headEnd/>
            <a:tailEnd/>
          </a:ln>
        </p:spPr>
        <p:txBody>
          <a:bodyPr/>
          <a:lstStyle/>
          <a:p>
            <a:endParaRPr lang="en-US" b="0" i="0" dirty="0">
              <a:solidFill>
                <a:srgbClr val="0096D6"/>
              </a:solidFill>
              <a:latin typeface="Arial" charset="0"/>
            </a:endParaRPr>
          </a:p>
        </p:txBody>
      </p:sp>
      <p:sp>
        <p:nvSpPr>
          <p:cNvPr id="18" name="Freeform 17"/>
          <p:cNvSpPr>
            <a:spLocks/>
          </p:cNvSpPr>
          <p:nvPr userDrawn="1"/>
        </p:nvSpPr>
        <p:spPr bwMode="black">
          <a:xfrm>
            <a:off x="6484216" y="2072751"/>
            <a:ext cx="109835" cy="379292"/>
          </a:xfrm>
          <a:custGeom>
            <a:avLst/>
            <a:gdLst/>
            <a:ahLst/>
            <a:cxnLst>
              <a:cxn ang="0">
                <a:pos x="19" y="9"/>
              </a:cxn>
              <a:cxn ang="0">
                <a:pos x="9" y="0"/>
              </a:cxn>
              <a:cxn ang="0">
                <a:pos x="0" y="9"/>
              </a:cxn>
              <a:cxn ang="0">
                <a:pos x="0" y="56"/>
              </a:cxn>
              <a:cxn ang="0">
                <a:pos x="9" y="65"/>
              </a:cxn>
              <a:cxn ang="0">
                <a:pos x="19" y="56"/>
              </a:cxn>
              <a:cxn ang="0">
                <a:pos x="19" y="9"/>
              </a:cxn>
            </a:cxnLst>
            <a:rect l="0" t="0" r="r" b="b"/>
            <a:pathLst>
              <a:path w="19" h="65">
                <a:moveTo>
                  <a:pt x="19" y="9"/>
                </a:moveTo>
                <a:cubicBezTo>
                  <a:pt x="19" y="4"/>
                  <a:pt x="15" y="0"/>
                  <a:pt x="9" y="0"/>
                </a:cubicBezTo>
                <a:cubicBezTo>
                  <a:pt x="4" y="0"/>
                  <a:pt x="0" y="4"/>
                  <a:pt x="0" y="9"/>
                </a:cubicBezTo>
                <a:cubicBezTo>
                  <a:pt x="0" y="56"/>
                  <a:pt x="0" y="56"/>
                  <a:pt x="0" y="56"/>
                </a:cubicBezTo>
                <a:cubicBezTo>
                  <a:pt x="0" y="61"/>
                  <a:pt x="4" y="65"/>
                  <a:pt x="9" y="65"/>
                </a:cubicBezTo>
                <a:cubicBezTo>
                  <a:pt x="15" y="65"/>
                  <a:pt x="19" y="61"/>
                  <a:pt x="19" y="56"/>
                </a:cubicBezTo>
                <a:lnTo>
                  <a:pt x="19" y="9"/>
                </a:lnTo>
                <a:close/>
              </a:path>
            </a:pathLst>
          </a:custGeom>
          <a:solidFill>
            <a:schemeClr val="bg1"/>
          </a:solidFill>
          <a:ln w="9525">
            <a:noFill/>
            <a:round/>
            <a:headEnd/>
            <a:tailEnd/>
          </a:ln>
        </p:spPr>
        <p:txBody>
          <a:bodyPr/>
          <a:lstStyle/>
          <a:p>
            <a:endParaRPr lang="en-US" b="0" i="0" dirty="0">
              <a:solidFill>
                <a:srgbClr val="0096D6"/>
              </a:solidFill>
              <a:latin typeface="Arial" charset="0"/>
            </a:endParaRPr>
          </a:p>
        </p:txBody>
      </p:sp>
      <p:sp>
        <p:nvSpPr>
          <p:cNvPr id="19" name="Freeform 18"/>
          <p:cNvSpPr>
            <a:spLocks/>
          </p:cNvSpPr>
          <p:nvPr userDrawn="1"/>
        </p:nvSpPr>
        <p:spPr bwMode="black">
          <a:xfrm>
            <a:off x="6785247" y="2225010"/>
            <a:ext cx="116616" cy="227031"/>
          </a:xfrm>
          <a:custGeom>
            <a:avLst/>
            <a:gdLst/>
            <a:ahLst/>
            <a:cxnLst>
              <a:cxn ang="0">
                <a:pos x="20" y="10"/>
              </a:cxn>
              <a:cxn ang="0">
                <a:pos x="10" y="0"/>
              </a:cxn>
              <a:cxn ang="0">
                <a:pos x="0" y="10"/>
              </a:cxn>
              <a:cxn ang="0">
                <a:pos x="0" y="30"/>
              </a:cxn>
              <a:cxn ang="0">
                <a:pos x="10" y="39"/>
              </a:cxn>
              <a:cxn ang="0">
                <a:pos x="20" y="30"/>
              </a:cxn>
              <a:cxn ang="0">
                <a:pos x="20" y="10"/>
              </a:cxn>
            </a:cxnLst>
            <a:rect l="0" t="0" r="r" b="b"/>
            <a:pathLst>
              <a:path w="20" h="39">
                <a:moveTo>
                  <a:pt x="20" y="10"/>
                </a:moveTo>
                <a:cubicBezTo>
                  <a:pt x="20" y="4"/>
                  <a:pt x="15" y="0"/>
                  <a:pt x="10" y="0"/>
                </a:cubicBezTo>
                <a:cubicBezTo>
                  <a:pt x="5" y="0"/>
                  <a:pt x="0" y="4"/>
                  <a:pt x="0" y="10"/>
                </a:cubicBezTo>
                <a:cubicBezTo>
                  <a:pt x="0" y="30"/>
                  <a:pt x="0" y="30"/>
                  <a:pt x="0" y="30"/>
                </a:cubicBezTo>
                <a:cubicBezTo>
                  <a:pt x="0" y="35"/>
                  <a:pt x="5" y="39"/>
                  <a:pt x="10" y="39"/>
                </a:cubicBezTo>
                <a:cubicBezTo>
                  <a:pt x="15" y="39"/>
                  <a:pt x="20" y="35"/>
                  <a:pt x="20" y="30"/>
                </a:cubicBezTo>
                <a:lnTo>
                  <a:pt x="20" y="10"/>
                </a:lnTo>
                <a:close/>
              </a:path>
            </a:pathLst>
          </a:custGeom>
          <a:solidFill>
            <a:schemeClr val="bg1"/>
          </a:solidFill>
          <a:ln w="9525">
            <a:noFill/>
            <a:round/>
            <a:headEnd/>
            <a:tailEnd/>
          </a:ln>
        </p:spPr>
        <p:txBody>
          <a:bodyPr/>
          <a:lstStyle/>
          <a:p>
            <a:endParaRPr lang="en-US" b="0" i="0" dirty="0">
              <a:solidFill>
                <a:srgbClr val="0096D6"/>
              </a:solidFill>
              <a:latin typeface="Arial" charset="0"/>
            </a:endParaRPr>
          </a:p>
        </p:txBody>
      </p:sp>
      <p:sp>
        <p:nvSpPr>
          <p:cNvPr id="20" name="Freeform 19"/>
          <p:cNvSpPr>
            <a:spLocks/>
          </p:cNvSpPr>
          <p:nvPr userDrawn="1"/>
        </p:nvSpPr>
        <p:spPr bwMode="black">
          <a:xfrm>
            <a:off x="7093059" y="207275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4" y="0"/>
                  <a:pt x="0" y="4"/>
                  <a:pt x="0" y="9"/>
                </a:cubicBezTo>
                <a:cubicBezTo>
                  <a:pt x="0" y="56"/>
                  <a:pt x="0" y="56"/>
                  <a:pt x="0" y="56"/>
                </a:cubicBezTo>
                <a:cubicBezTo>
                  <a:pt x="0" y="61"/>
                  <a:pt x="4"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b="0" i="0" dirty="0">
              <a:solidFill>
                <a:srgbClr val="0096D6"/>
              </a:solidFill>
              <a:latin typeface="Arial" charset="0"/>
            </a:endParaRPr>
          </a:p>
        </p:txBody>
      </p:sp>
      <p:sp>
        <p:nvSpPr>
          <p:cNvPr id="21" name="Freeform 20"/>
          <p:cNvSpPr>
            <a:spLocks/>
          </p:cNvSpPr>
          <p:nvPr userDrawn="1"/>
        </p:nvSpPr>
        <p:spPr bwMode="black">
          <a:xfrm>
            <a:off x="7400871" y="1863393"/>
            <a:ext cx="111191" cy="698766"/>
          </a:xfrm>
          <a:custGeom>
            <a:avLst/>
            <a:gdLst/>
            <a:ahLst/>
            <a:cxnLst>
              <a:cxn ang="0">
                <a:pos x="19" y="9"/>
              </a:cxn>
              <a:cxn ang="0">
                <a:pos x="9" y="0"/>
              </a:cxn>
              <a:cxn ang="0">
                <a:pos x="0" y="9"/>
              </a:cxn>
              <a:cxn ang="0">
                <a:pos x="0" y="111"/>
              </a:cxn>
              <a:cxn ang="0">
                <a:pos x="9" y="120"/>
              </a:cxn>
              <a:cxn ang="0">
                <a:pos x="19" y="111"/>
              </a:cxn>
              <a:cxn ang="0">
                <a:pos x="19" y="9"/>
              </a:cxn>
            </a:cxnLst>
            <a:rect l="0" t="0" r="r" b="b"/>
            <a:pathLst>
              <a:path w="19" h="120">
                <a:moveTo>
                  <a:pt x="19" y="9"/>
                </a:moveTo>
                <a:cubicBezTo>
                  <a:pt x="19" y="4"/>
                  <a:pt x="15" y="0"/>
                  <a:pt x="9" y="0"/>
                </a:cubicBezTo>
                <a:cubicBezTo>
                  <a:pt x="4" y="0"/>
                  <a:pt x="0" y="4"/>
                  <a:pt x="0" y="9"/>
                </a:cubicBezTo>
                <a:cubicBezTo>
                  <a:pt x="0" y="111"/>
                  <a:pt x="0" y="111"/>
                  <a:pt x="0" y="111"/>
                </a:cubicBezTo>
                <a:cubicBezTo>
                  <a:pt x="0" y="116"/>
                  <a:pt x="4" y="120"/>
                  <a:pt x="9" y="120"/>
                </a:cubicBezTo>
                <a:cubicBezTo>
                  <a:pt x="15" y="120"/>
                  <a:pt x="19" y="116"/>
                  <a:pt x="19" y="111"/>
                </a:cubicBezTo>
                <a:lnTo>
                  <a:pt x="19" y="9"/>
                </a:lnTo>
                <a:close/>
              </a:path>
            </a:pathLst>
          </a:custGeom>
          <a:solidFill>
            <a:schemeClr val="bg1"/>
          </a:solidFill>
          <a:ln w="9525">
            <a:noFill/>
            <a:round/>
            <a:headEnd/>
            <a:tailEnd/>
          </a:ln>
        </p:spPr>
        <p:txBody>
          <a:bodyPr/>
          <a:lstStyle/>
          <a:p>
            <a:endParaRPr lang="en-US" b="0" i="0" dirty="0">
              <a:solidFill>
                <a:srgbClr val="0096D6"/>
              </a:solidFill>
              <a:latin typeface="Arial" charset="0"/>
            </a:endParaRPr>
          </a:p>
        </p:txBody>
      </p:sp>
      <p:sp>
        <p:nvSpPr>
          <p:cNvPr id="22" name="Freeform 21"/>
          <p:cNvSpPr>
            <a:spLocks/>
          </p:cNvSpPr>
          <p:nvPr userDrawn="1"/>
        </p:nvSpPr>
        <p:spPr bwMode="black">
          <a:xfrm>
            <a:off x="7703255" y="2072751"/>
            <a:ext cx="111191" cy="379290"/>
          </a:xfrm>
          <a:custGeom>
            <a:avLst/>
            <a:gdLst/>
            <a:ahLst/>
            <a:cxnLst>
              <a:cxn ang="0">
                <a:pos x="19" y="9"/>
              </a:cxn>
              <a:cxn ang="0">
                <a:pos x="10" y="0"/>
              </a:cxn>
              <a:cxn ang="0">
                <a:pos x="0" y="9"/>
              </a:cxn>
              <a:cxn ang="0">
                <a:pos x="0" y="56"/>
              </a:cxn>
              <a:cxn ang="0">
                <a:pos x="10" y="65"/>
              </a:cxn>
              <a:cxn ang="0">
                <a:pos x="19" y="56"/>
              </a:cxn>
              <a:cxn ang="0">
                <a:pos x="19" y="9"/>
              </a:cxn>
            </a:cxnLst>
            <a:rect l="0" t="0" r="r" b="b"/>
            <a:pathLst>
              <a:path w="19" h="65">
                <a:moveTo>
                  <a:pt x="19" y="9"/>
                </a:moveTo>
                <a:cubicBezTo>
                  <a:pt x="19" y="4"/>
                  <a:pt x="15" y="0"/>
                  <a:pt x="10" y="0"/>
                </a:cubicBezTo>
                <a:cubicBezTo>
                  <a:pt x="5" y="0"/>
                  <a:pt x="0" y="4"/>
                  <a:pt x="0" y="9"/>
                </a:cubicBezTo>
                <a:cubicBezTo>
                  <a:pt x="0" y="56"/>
                  <a:pt x="0" y="56"/>
                  <a:pt x="0" y="56"/>
                </a:cubicBezTo>
                <a:cubicBezTo>
                  <a:pt x="0" y="61"/>
                  <a:pt x="5" y="65"/>
                  <a:pt x="10" y="65"/>
                </a:cubicBezTo>
                <a:cubicBezTo>
                  <a:pt x="15" y="65"/>
                  <a:pt x="19" y="61"/>
                  <a:pt x="19" y="56"/>
                </a:cubicBezTo>
                <a:lnTo>
                  <a:pt x="19" y="9"/>
                </a:lnTo>
                <a:close/>
              </a:path>
            </a:pathLst>
          </a:custGeom>
          <a:solidFill>
            <a:schemeClr val="bg1"/>
          </a:solidFill>
          <a:ln w="9525">
            <a:noFill/>
            <a:round/>
            <a:headEnd/>
            <a:tailEnd/>
          </a:ln>
        </p:spPr>
        <p:txBody>
          <a:bodyPr/>
          <a:lstStyle/>
          <a:p>
            <a:endParaRPr lang="en-US" b="0" i="0" dirty="0">
              <a:solidFill>
                <a:srgbClr val="0096D6"/>
              </a:solidFill>
              <a:latin typeface="Arial" charset="0"/>
            </a:endParaRPr>
          </a:p>
        </p:txBody>
      </p:sp>
      <p:sp>
        <p:nvSpPr>
          <p:cNvPr id="23" name="Freeform 22"/>
          <p:cNvSpPr>
            <a:spLocks/>
          </p:cNvSpPr>
          <p:nvPr userDrawn="1"/>
        </p:nvSpPr>
        <p:spPr bwMode="black">
          <a:xfrm>
            <a:off x="8011067" y="2225010"/>
            <a:ext cx="111191" cy="227031"/>
          </a:xfrm>
          <a:custGeom>
            <a:avLst/>
            <a:gdLst/>
            <a:ahLst/>
            <a:cxnLst>
              <a:cxn ang="0">
                <a:pos x="19" y="10"/>
              </a:cxn>
              <a:cxn ang="0">
                <a:pos x="9" y="0"/>
              </a:cxn>
              <a:cxn ang="0">
                <a:pos x="0" y="10"/>
              </a:cxn>
              <a:cxn ang="0">
                <a:pos x="0" y="30"/>
              </a:cxn>
              <a:cxn ang="0">
                <a:pos x="9" y="39"/>
              </a:cxn>
              <a:cxn ang="0">
                <a:pos x="19" y="30"/>
              </a:cxn>
              <a:cxn ang="0">
                <a:pos x="19" y="10"/>
              </a:cxn>
            </a:cxnLst>
            <a:rect l="0" t="0" r="r" b="b"/>
            <a:pathLst>
              <a:path w="19" h="39">
                <a:moveTo>
                  <a:pt x="19" y="10"/>
                </a:moveTo>
                <a:cubicBezTo>
                  <a:pt x="19" y="4"/>
                  <a:pt x="15" y="0"/>
                  <a:pt x="9" y="0"/>
                </a:cubicBezTo>
                <a:cubicBezTo>
                  <a:pt x="4" y="0"/>
                  <a:pt x="0" y="4"/>
                  <a:pt x="0" y="10"/>
                </a:cubicBezTo>
                <a:cubicBezTo>
                  <a:pt x="0" y="30"/>
                  <a:pt x="0" y="30"/>
                  <a:pt x="0" y="30"/>
                </a:cubicBezTo>
                <a:cubicBezTo>
                  <a:pt x="0" y="35"/>
                  <a:pt x="4" y="39"/>
                  <a:pt x="9" y="39"/>
                </a:cubicBezTo>
                <a:cubicBezTo>
                  <a:pt x="15" y="39"/>
                  <a:pt x="19" y="35"/>
                  <a:pt x="19" y="30"/>
                </a:cubicBezTo>
                <a:lnTo>
                  <a:pt x="19" y="10"/>
                </a:lnTo>
                <a:close/>
              </a:path>
            </a:pathLst>
          </a:custGeom>
          <a:solidFill>
            <a:schemeClr val="bg1"/>
          </a:solidFill>
          <a:ln w="9525">
            <a:noFill/>
            <a:round/>
            <a:headEnd/>
            <a:tailEnd/>
          </a:ln>
        </p:spPr>
        <p:txBody>
          <a:bodyPr/>
          <a:lstStyle/>
          <a:p>
            <a:endParaRPr lang="en-US" b="0" i="0" dirty="0">
              <a:solidFill>
                <a:srgbClr val="0096D6"/>
              </a:solidFill>
              <a:latin typeface="Arial" charset="0"/>
            </a:endParaRPr>
          </a:p>
        </p:txBody>
      </p:sp>
    </p:spTree>
    <p:extLst>
      <p:ext uri="{BB962C8B-B14F-4D97-AF65-F5344CB8AC3E}">
        <p14:creationId xmlns:p14="http://schemas.microsoft.com/office/powerpoint/2010/main" val="2431059221"/>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700"/>
                                        <p:tgtEl>
                                          <p:spTgt spid="15"/>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700"/>
                                        <p:tgtEl>
                                          <p:spTgt spid="16"/>
                                        </p:tgtEl>
                                      </p:cBhvr>
                                    </p:animEffect>
                                  </p:childTnLst>
                                </p:cTn>
                              </p:par>
                              <p:par>
                                <p:cTn id="11" presetID="10" presetClass="entr" presetSubtype="0" fill="hold" grpId="1"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700"/>
                                        <p:tgtEl>
                                          <p:spTgt spid="17"/>
                                        </p:tgtEl>
                                      </p:cBhvr>
                                    </p:animEffect>
                                  </p:childTnLst>
                                </p:cTn>
                              </p:par>
                              <p:par>
                                <p:cTn id="14" presetID="10" presetClass="entr" presetSubtype="0" fill="hold" grpId="1"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700"/>
                                        <p:tgtEl>
                                          <p:spTgt spid="18"/>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700"/>
                                        <p:tgtEl>
                                          <p:spTgt spid="19"/>
                                        </p:tgtEl>
                                      </p:cBhvr>
                                    </p:animEffect>
                                  </p:childTnLst>
                                </p:cTn>
                              </p:par>
                              <p:par>
                                <p:cTn id="20" presetID="10" presetClass="entr" presetSubtype="0" fill="hold" grpId="1"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700"/>
                                        <p:tgtEl>
                                          <p:spTgt spid="20"/>
                                        </p:tgtEl>
                                      </p:cBhvr>
                                    </p:animEffect>
                                  </p:childTnLst>
                                </p:cTn>
                              </p:par>
                              <p:par>
                                <p:cTn id="23" presetID="10" presetClass="entr" presetSubtype="0" fill="hold" grpId="1"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700"/>
                                        <p:tgtEl>
                                          <p:spTgt spid="21"/>
                                        </p:tgtEl>
                                      </p:cBhvr>
                                    </p:animEffect>
                                  </p:childTnLst>
                                </p:cTn>
                              </p:par>
                              <p:par>
                                <p:cTn id="26" presetID="10" presetClass="entr" presetSubtype="0" fill="hold" grpId="1"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700"/>
                                        <p:tgtEl>
                                          <p:spTgt spid="22"/>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700"/>
                                        <p:tgtEl>
                                          <p:spTgt spid="23"/>
                                        </p:tgtEl>
                                      </p:cBhvr>
                                    </p:animEffect>
                                  </p:childTnLst>
                                </p:cTn>
                              </p:par>
                              <p:par>
                                <p:cTn id="32" presetID="42" presetClass="path" presetSubtype="0" accel="50000" decel="50000" fill="hold" grpId="0" nodeType="withEffect">
                                  <p:stCondLst>
                                    <p:cond delay="0"/>
                                  </p:stCondLst>
                                  <p:childTnLst>
                                    <p:animMotion origin="layout" path="M -4.72222E-6 3.7037E-7 L -4.72222E-6 0.09143 " pathEditMode="relative" rAng="0" ptsTypes="AA">
                                      <p:cBhvr>
                                        <p:cTn id="33" dur="700" spd="-100000" fill="hold"/>
                                        <p:tgtEl>
                                          <p:spTgt spid="15"/>
                                        </p:tgtEl>
                                        <p:attrNameLst>
                                          <p:attrName>ppt_x</p:attrName>
                                          <p:attrName>ppt_y</p:attrName>
                                        </p:attrNameLst>
                                      </p:cBhvr>
                                      <p:rCtr x="0" y="46"/>
                                    </p:animMotion>
                                  </p:childTnLst>
                                </p:cTn>
                              </p:par>
                              <p:par>
                                <p:cTn id="34" presetID="42" presetClass="path" presetSubtype="0" accel="50000" decel="50000" fill="hold" grpId="0" nodeType="withEffect">
                                  <p:stCondLst>
                                    <p:cond delay="0"/>
                                  </p:stCondLst>
                                  <p:childTnLst>
                                    <p:animMotion origin="layout" path="M 5E-6 3.7037E-6 L 5E-6 0.11157 " pathEditMode="relative" rAng="0" ptsTypes="AA">
                                      <p:cBhvr>
                                        <p:cTn id="35" dur="700" spd="-100000" fill="hold"/>
                                        <p:tgtEl>
                                          <p:spTgt spid="17"/>
                                        </p:tgtEl>
                                        <p:attrNameLst>
                                          <p:attrName>ppt_x</p:attrName>
                                          <p:attrName>ppt_y</p:attrName>
                                        </p:attrNameLst>
                                      </p:cBhvr>
                                      <p:rCtr x="0" y="56"/>
                                    </p:animMotion>
                                  </p:childTnLst>
                                </p:cTn>
                              </p:par>
                              <p:par>
                                <p:cTn id="36" presetID="42" presetClass="path" presetSubtype="0" accel="50000" decel="50000" fill="hold" grpId="0" nodeType="withEffect">
                                  <p:stCondLst>
                                    <p:cond delay="0"/>
                                  </p:stCondLst>
                                  <p:childTnLst>
                                    <p:animMotion origin="layout" path="M 4.72222E-6 4.81481E-6 L 4.72222E-6 0.09143 " pathEditMode="relative" rAng="0" ptsTypes="AA">
                                      <p:cBhvr>
                                        <p:cTn id="37" dur="700" spd="-100000" fill="hold"/>
                                        <p:tgtEl>
                                          <p:spTgt spid="19"/>
                                        </p:tgtEl>
                                        <p:attrNameLst>
                                          <p:attrName>ppt_x</p:attrName>
                                          <p:attrName>ppt_y</p:attrName>
                                        </p:attrNameLst>
                                      </p:cBhvr>
                                      <p:rCtr x="0" y="46"/>
                                    </p:animMotion>
                                  </p:childTnLst>
                                </p:cTn>
                              </p:par>
                              <p:par>
                                <p:cTn id="38" presetID="42" presetClass="path" presetSubtype="0" accel="50000" decel="50000" fill="hold" grpId="0" nodeType="withEffect">
                                  <p:stCondLst>
                                    <p:cond delay="0"/>
                                  </p:stCondLst>
                                  <p:childTnLst>
                                    <p:animMotion origin="layout" path="M -2.77778E-6 3.7037E-6 L -2.77778E-6 0.11157 " pathEditMode="relative" rAng="0" ptsTypes="AA">
                                      <p:cBhvr>
                                        <p:cTn id="39" dur="700" spd="-100000" fill="hold"/>
                                        <p:tgtEl>
                                          <p:spTgt spid="21"/>
                                        </p:tgtEl>
                                        <p:attrNameLst>
                                          <p:attrName>ppt_x</p:attrName>
                                          <p:attrName>ppt_y</p:attrName>
                                        </p:attrNameLst>
                                      </p:cBhvr>
                                      <p:rCtr x="0" y="56"/>
                                    </p:animMotion>
                                  </p:childTnLst>
                                </p:cTn>
                              </p:par>
                              <p:par>
                                <p:cTn id="40" presetID="42" presetClass="path" presetSubtype="0" accel="50000" decel="50000" fill="hold" grpId="0" nodeType="withEffect">
                                  <p:stCondLst>
                                    <p:cond delay="0"/>
                                  </p:stCondLst>
                                  <p:childTnLst>
                                    <p:animMotion origin="layout" path="M 5.55556E-7 4.81481E-6 L 5.55556E-7 0.09143 " pathEditMode="relative" rAng="0" ptsTypes="AA">
                                      <p:cBhvr>
                                        <p:cTn id="41" dur="700" spd="-100000" fill="hold"/>
                                        <p:tgtEl>
                                          <p:spTgt spid="23"/>
                                        </p:tgtEl>
                                        <p:attrNameLst>
                                          <p:attrName>ppt_x</p:attrName>
                                          <p:attrName>ppt_y</p:attrName>
                                        </p:attrNameLst>
                                      </p:cBhvr>
                                      <p:rCtr x="0" y="46"/>
                                    </p:animMotion>
                                  </p:childTnLst>
                                </p:cTn>
                              </p:par>
                              <p:par>
                                <p:cTn id="42" presetID="64" presetClass="path" presetSubtype="0" accel="50000" decel="50000" fill="hold" grpId="0" nodeType="withEffect">
                                  <p:stCondLst>
                                    <p:cond delay="0"/>
                                  </p:stCondLst>
                                  <p:childTnLst>
                                    <p:animMotion origin="layout" path="M 4.72222E-6 3.33333E-6 L 4.72222E-6 -0.10764 " pathEditMode="relative" rAng="0" ptsTypes="AA">
                                      <p:cBhvr>
                                        <p:cTn id="43" dur="700" spd="-100000" fill="hold"/>
                                        <p:tgtEl>
                                          <p:spTgt spid="16"/>
                                        </p:tgtEl>
                                        <p:attrNameLst>
                                          <p:attrName>ppt_x</p:attrName>
                                          <p:attrName>ppt_y</p:attrName>
                                        </p:attrNameLst>
                                      </p:cBhvr>
                                      <p:rCtr x="0" y="-54"/>
                                    </p:animMotion>
                                  </p:childTnLst>
                                </p:cTn>
                              </p:par>
                              <p:par>
                                <p:cTn id="44" presetID="64" presetClass="path" presetSubtype="0" accel="50000" decel="50000" fill="hold" grpId="0" nodeType="withEffect">
                                  <p:stCondLst>
                                    <p:cond delay="0"/>
                                  </p:stCondLst>
                                  <p:childTnLst>
                                    <p:animMotion origin="layout" path="M 4.44444E-6 3.33333E-6 L 4.44444E-6 -0.10764 " pathEditMode="relative" rAng="0" ptsTypes="AA">
                                      <p:cBhvr>
                                        <p:cTn id="45" dur="700" spd="-100000" fill="hold"/>
                                        <p:tgtEl>
                                          <p:spTgt spid="18"/>
                                        </p:tgtEl>
                                        <p:attrNameLst>
                                          <p:attrName>ppt_x</p:attrName>
                                          <p:attrName>ppt_y</p:attrName>
                                        </p:attrNameLst>
                                      </p:cBhvr>
                                      <p:rCtr x="0" y="-54"/>
                                    </p:animMotion>
                                  </p:childTnLst>
                                </p:cTn>
                              </p:par>
                              <p:par>
                                <p:cTn id="46" presetID="64" presetClass="path" presetSubtype="0" accel="50000" decel="50000" fill="hold" grpId="0" nodeType="withEffect">
                                  <p:stCondLst>
                                    <p:cond delay="0"/>
                                  </p:stCondLst>
                                  <p:childTnLst>
                                    <p:animMotion origin="layout" path="M -2.22222E-6 3.33333E-6 L -2.22222E-6 -0.10764 " pathEditMode="relative" rAng="0" ptsTypes="AA">
                                      <p:cBhvr>
                                        <p:cTn id="47" dur="700" spd="-100000" fill="hold"/>
                                        <p:tgtEl>
                                          <p:spTgt spid="20"/>
                                        </p:tgtEl>
                                        <p:attrNameLst>
                                          <p:attrName>ppt_x</p:attrName>
                                          <p:attrName>ppt_y</p:attrName>
                                        </p:attrNameLst>
                                      </p:cBhvr>
                                      <p:rCtr x="0" y="-54"/>
                                    </p:animMotion>
                                  </p:childTnLst>
                                </p:cTn>
                              </p:par>
                              <p:par>
                                <p:cTn id="48" presetID="64" presetClass="path" presetSubtype="0" accel="50000" decel="50000" fill="hold" grpId="0" nodeType="withEffect">
                                  <p:stCondLst>
                                    <p:cond delay="0"/>
                                  </p:stCondLst>
                                  <p:childTnLst>
                                    <p:animMotion origin="layout" path="M 1.11111E-6 3.33333E-6 L 1.11111E-6 -0.10764 " pathEditMode="relative" rAng="0" ptsTypes="AA">
                                      <p:cBhvr>
                                        <p:cTn id="49" dur="700" spd="-100000" fill="hold"/>
                                        <p:tgtEl>
                                          <p:spTgt spid="22"/>
                                        </p:tgtEl>
                                        <p:attrNameLst>
                                          <p:attrName>ppt_x</p:attrName>
                                          <p:attrName>ppt_y</p:attrName>
                                        </p:attrNameLst>
                                      </p:cBhvr>
                                      <p:rCtr x="0" y="-54"/>
                                    </p:animMotion>
                                  </p:childTnLst>
                                </p:cTn>
                              </p:par>
                            </p:childTnLst>
                          </p:cTn>
                        </p:par>
                        <p:par>
                          <p:cTn id="50" fill="hold">
                            <p:stCondLst>
                              <p:cond delay="700"/>
                            </p:stCondLst>
                            <p:childTnLst>
                              <p:par>
                                <p:cTn id="51" presetID="10" presetClass="entr" presetSubtype="0" fill="hold" grpId="0" nodeType="after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700"/>
                                        <p:tgtEl>
                                          <p:spTgt spid="12"/>
                                        </p:tgtEl>
                                      </p:cBhvr>
                                    </p:animEffect>
                                  </p:childTnLst>
                                </p:cTn>
                              </p:par>
                              <p:par>
                                <p:cTn id="54" presetID="10" presetClass="entr" presetSubtype="0" fill="hold" nodeType="withEffect">
                                  <p:stCondLst>
                                    <p:cond delay="10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700"/>
                                        <p:tgtEl>
                                          <p:spTgt spid="9"/>
                                        </p:tgtEl>
                                      </p:cBhvr>
                                    </p:animEffect>
                                  </p:childTnLst>
                                </p:cTn>
                              </p:par>
                              <p:par>
                                <p:cTn id="57" presetID="10" presetClass="entr" presetSubtype="0" fill="hold" nodeType="withEffect">
                                  <p:stCondLst>
                                    <p:cond delay="200"/>
                                  </p:stCondLst>
                                  <p:childTnLst>
                                    <p:set>
                                      <p:cBhvr>
                                        <p:cTn id="58" dur="1" fill="hold">
                                          <p:stCondLst>
                                            <p:cond delay="0"/>
                                          </p:stCondLst>
                                        </p:cTn>
                                        <p:tgtEl>
                                          <p:spTgt spid="14"/>
                                        </p:tgtEl>
                                        <p:attrNameLst>
                                          <p:attrName>style.visibility</p:attrName>
                                        </p:attrNameLst>
                                      </p:cBhvr>
                                      <p:to>
                                        <p:strVal val="visible"/>
                                      </p:to>
                                    </p:set>
                                    <p:animEffect transition="in" filter="fade">
                                      <p:cBhvr>
                                        <p:cTn id="59" dur="700"/>
                                        <p:tgtEl>
                                          <p:spTgt spid="14"/>
                                        </p:tgtEl>
                                      </p:cBhvr>
                                    </p:animEffect>
                                  </p:childTnLst>
                                </p:cTn>
                              </p:par>
                              <p:par>
                                <p:cTn id="60" presetID="10" presetClass="entr" presetSubtype="0" fill="hold" nodeType="withEffect">
                                  <p:stCondLst>
                                    <p:cond delay="300"/>
                                  </p:stCondLst>
                                  <p:childTnLst>
                                    <p:set>
                                      <p:cBhvr>
                                        <p:cTn id="61" dur="1" fill="hold">
                                          <p:stCondLst>
                                            <p:cond delay="0"/>
                                          </p:stCondLst>
                                        </p:cTn>
                                        <p:tgtEl>
                                          <p:spTgt spid="11"/>
                                        </p:tgtEl>
                                        <p:attrNameLst>
                                          <p:attrName>style.visibility</p:attrName>
                                        </p:attrNameLst>
                                      </p:cBhvr>
                                      <p:to>
                                        <p:strVal val="visible"/>
                                      </p:to>
                                    </p:set>
                                    <p:animEffect transition="in" filter="fade">
                                      <p:cBhvr>
                                        <p:cTn id="62" dur="700"/>
                                        <p:tgtEl>
                                          <p:spTgt spid="11"/>
                                        </p:tgtEl>
                                      </p:cBhvr>
                                    </p:animEffect>
                                  </p:childTnLst>
                                </p:cTn>
                              </p:par>
                              <p:par>
                                <p:cTn id="63" presetID="10" presetClass="entr" presetSubtype="0" fill="hold" nodeType="withEffect">
                                  <p:stCondLst>
                                    <p:cond delay="40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7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tx2"/>
                </a:solidFill>
                <a:latin typeface="Arial" charset="0"/>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600" b="0" i="0" spc="0" baseline="0">
                <a:solidFill>
                  <a:schemeClr val="accent1"/>
                </a:solidFill>
                <a:latin typeface="Arial" charset="0"/>
                <a:cs typeface="CiscoSans Thin"/>
              </a:defRPr>
            </a:lvl1pPr>
          </a:lstStyle>
          <a:p>
            <a:r>
              <a:rPr lang="en-US" dirty="0"/>
              <a:t>Click to edit Master title style</a:t>
            </a:r>
          </a:p>
        </p:txBody>
      </p:sp>
    </p:spTree>
    <p:extLst>
      <p:ext uri="{BB962C8B-B14F-4D97-AF65-F5344CB8AC3E}">
        <p14:creationId xmlns:p14="http://schemas.microsoft.com/office/powerpoint/2010/main" val="211303588"/>
      </p:ext>
    </p:extLst>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cxnSp>
        <p:nvCxnSpPr>
          <p:cNvPr id="5" name="Straight Connector 4"/>
          <p:cNvCxnSpPr/>
          <p:nvPr/>
        </p:nvCxnSpPr>
        <p:spPr>
          <a:xfrm>
            <a:off x="4610100" y="609600"/>
            <a:ext cx="0" cy="3984625"/>
          </a:xfrm>
          <a:prstGeom prst="line">
            <a:avLst/>
          </a:prstGeom>
          <a:ln w="38100" cap="flat" cmpd="sng">
            <a:solidFill>
              <a:srgbClr val="004BAF"/>
            </a:solidFill>
          </a:ln>
        </p:spPr>
        <p:style>
          <a:lnRef idx="1">
            <a:schemeClr val="accent1"/>
          </a:lnRef>
          <a:fillRef idx="0">
            <a:schemeClr val="accent1"/>
          </a:fillRef>
          <a:effectRef idx="0">
            <a:schemeClr val="accent1"/>
          </a:effectRef>
          <a:fontRef idx="minor">
            <a:schemeClr val="tx1"/>
          </a:fontRef>
        </p:style>
      </p:cxnSp>
      <p:sp>
        <p:nvSpPr>
          <p:cNvPr id="4" name="Title 1"/>
          <p:cNvSpPr>
            <a:spLocks noGrp="1"/>
          </p:cNvSpPr>
          <p:nvPr>
            <p:ph type="title"/>
          </p:nvPr>
        </p:nvSpPr>
        <p:spPr>
          <a:xfrm>
            <a:off x="463763" y="1439060"/>
            <a:ext cx="3820348" cy="2265389"/>
          </a:xfrm>
        </p:spPr>
        <p:txBody>
          <a:bodyPr lIns="61715" tIns="34288" rIns="61715" bIns="34288" rtlCol="0">
            <a:noAutofit/>
          </a:bodyPr>
          <a:lstStyle>
            <a:lvl1pPr marL="0" indent="0" algn="l" defTabSz="685748" rtl="0" eaLnBrk="1" latinLnBrk="0" hangingPunct="1">
              <a:lnSpc>
                <a:spcPct val="80000"/>
              </a:lnSpc>
              <a:spcBef>
                <a:spcPct val="0"/>
              </a:spcBef>
              <a:buClr>
                <a:schemeClr val="tx1"/>
              </a:buClr>
              <a:buFont typeface="Ciscolight" pitchFamily="2" charset="0"/>
              <a:buNone/>
              <a:defRPr lang="en-US" sz="4500" b="0" i="0" kern="1200" spc="0" baseline="0" dirty="0">
                <a:solidFill>
                  <a:schemeClr val="accent1"/>
                </a:solidFill>
                <a:latin typeface="Arial" charset="0"/>
                <a:ea typeface="+mj-ea"/>
                <a:cs typeface="+mj-cs"/>
              </a:defRPr>
            </a:lvl1pPr>
          </a:lstStyle>
          <a:p>
            <a:r>
              <a:rPr lang="en-US" dirty="0"/>
              <a:t>Click to edit Master title style</a:t>
            </a:r>
          </a:p>
        </p:txBody>
      </p:sp>
      <p:sp>
        <p:nvSpPr>
          <p:cNvPr id="9" name="Text Placeholder 3"/>
          <p:cNvSpPr>
            <a:spLocks noGrp="1"/>
          </p:cNvSpPr>
          <p:nvPr>
            <p:ph type="body" sz="quarter" idx="11"/>
          </p:nvPr>
        </p:nvSpPr>
        <p:spPr>
          <a:xfrm>
            <a:off x="4922520" y="654518"/>
            <a:ext cx="3865880" cy="3840480"/>
          </a:xfrm>
          <a:prstGeom prst="rect">
            <a:avLst/>
          </a:prstGeom>
        </p:spPr>
        <p:txBody>
          <a:bodyPr lIns="91420" tIns="45710" rIns="91420" bIns="45710" anchor="ctr" anchorCtr="0">
            <a:noAutofit/>
          </a:bodyPr>
          <a:lstStyle>
            <a:lvl1pPr marL="0" indent="0">
              <a:buFontTx/>
              <a:buNone/>
              <a:defRPr sz="1600" b="0" i="0" baseline="0">
                <a:solidFill>
                  <a:schemeClr val="tx2"/>
                </a:solidFill>
                <a:latin typeface="Arial" charset="0"/>
              </a:defRPr>
            </a:lvl1pPr>
            <a:lvl2pPr>
              <a:defRPr sz="1500"/>
            </a:lvl2pPr>
            <a:lvl3pPr>
              <a:defRPr sz="1500"/>
            </a:lvl3pPr>
            <a:lvl4pPr>
              <a:defRPr sz="1500"/>
            </a:lvl4pPr>
            <a:lvl5pPr>
              <a:defRPr sz="1500"/>
            </a:lvl5pPr>
          </a:lstStyle>
          <a:p>
            <a:pPr lvl="0"/>
            <a:r>
              <a:rPr lang="en-US" dirty="0"/>
              <a:t>Click to edit Master text styles</a:t>
            </a:r>
          </a:p>
        </p:txBody>
      </p:sp>
    </p:spTree>
    <p:extLst>
      <p:ext uri="{BB962C8B-B14F-4D97-AF65-F5344CB8AC3E}">
        <p14:creationId xmlns:p14="http://schemas.microsoft.com/office/powerpoint/2010/main" val="1750566840"/>
      </p:ext>
    </p:extLst>
  </p:cSld>
  <p:clrMapOvr>
    <a:masterClrMapping/>
  </p:clrMapOvr>
  <p:transition spd="slow">
    <p:wip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437766" y="1347788"/>
            <a:ext cx="8345488" cy="2658728"/>
          </a:xfrm>
          <a:prstGeom prst="rect">
            <a:avLst/>
          </a:prstGeom>
        </p:spPr>
        <p:txBody>
          <a:bodyPr lIns="91420" tIns="45710" rIns="91420" bIns="45710">
            <a:noAutofit/>
          </a:bodyPr>
          <a:lstStyle>
            <a:lvl1pPr marL="0" indent="0" algn="ctr">
              <a:buNone/>
              <a:defRPr sz="2000" b="0" i="0" baseline="0">
                <a:solidFill>
                  <a:schemeClr val="tx2"/>
                </a:solidFill>
                <a:latin typeface="Arial" charset="0"/>
              </a:defRPr>
            </a:lvl1pPr>
          </a:lstStyle>
          <a:p>
            <a:pPr lvl="0"/>
            <a:r>
              <a:rPr lang="en-US" noProof="0" dirty="0"/>
              <a:t>Click icon to add table</a:t>
            </a:r>
            <a:endParaRPr lang="en-GB" noProof="0" dirty="0"/>
          </a:p>
        </p:txBody>
      </p:sp>
      <p:sp>
        <p:nvSpPr>
          <p:cNvPr id="6"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600" b="0" i="0">
                <a:solidFill>
                  <a:schemeClr val="tx2"/>
                </a:solidFill>
                <a:latin typeface="Arial" charset="0"/>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061913958"/>
      </p:ext>
    </p:extLst>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437766" y="1349375"/>
            <a:ext cx="8345488" cy="2660650"/>
          </a:xfrm>
          <a:prstGeom prst="rect">
            <a:avLst/>
          </a:prstGeom>
        </p:spPr>
        <p:txBody>
          <a:bodyPr vert="horz" lIns="91420" tIns="45710" rIns="91420" bIns="45710">
            <a:noAutofit/>
          </a:bodyPr>
          <a:lstStyle>
            <a:lvl1pPr marL="0" indent="0" algn="ctr">
              <a:buNone/>
              <a:defRPr sz="2000" b="0" i="0">
                <a:solidFill>
                  <a:schemeClr val="tx2"/>
                </a:solidFill>
                <a:latin typeface="Arial" charset="0"/>
                <a:cs typeface="CiscoSans ExtraLight"/>
              </a:defRPr>
            </a:lvl1pPr>
          </a:lstStyle>
          <a:p>
            <a:pPr lvl="0"/>
            <a:r>
              <a:rPr lang="en-US" noProof="0" dirty="0"/>
              <a:t>Click icon to add chart</a:t>
            </a:r>
          </a:p>
        </p:txBody>
      </p:sp>
      <p:sp>
        <p:nvSpPr>
          <p:cNvPr id="7"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600" b="0" i="0">
                <a:solidFill>
                  <a:schemeClr val="tx2"/>
                </a:solidFill>
                <a:latin typeface="Arial" charset="0"/>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36642816"/>
      </p:ext>
    </p:extLst>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_Chart_and_Text">
    <p:spTree>
      <p:nvGrpSpPr>
        <p:cNvPr id="1" name=""/>
        <p:cNvGrpSpPr/>
        <p:nvPr/>
      </p:nvGrpSpPr>
      <p:grpSpPr>
        <a:xfrm>
          <a:off x="0" y="0"/>
          <a:ext cx="0" cy="0"/>
          <a:chOff x="0" y="0"/>
          <a:chExt cx="0" cy="0"/>
        </a:xfrm>
      </p:grpSpPr>
      <p:sp>
        <p:nvSpPr>
          <p:cNvPr id="10" name="Text Placeholder 17"/>
          <p:cNvSpPr>
            <a:spLocks noGrp="1"/>
          </p:cNvSpPr>
          <p:nvPr>
            <p:ph type="body" sz="quarter" idx="11"/>
          </p:nvPr>
        </p:nvSpPr>
        <p:spPr>
          <a:xfrm>
            <a:off x="437766" y="1349456"/>
            <a:ext cx="4007001" cy="3040773"/>
          </a:xfrm>
          <a:prstGeom prst="rect">
            <a:avLst/>
          </a:prstGeom>
        </p:spPr>
        <p:txBody>
          <a:bodyPr lIns="91420" tIns="45710" rIns="91420" bIns="45710" anchor="ctr" anchorCtr="0">
            <a:noAutofit/>
          </a:bodyPr>
          <a:lstStyle>
            <a:lvl1pPr marL="0" indent="0">
              <a:buNone/>
              <a:defRPr sz="24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3" name="Chart Placeholder 2"/>
          <p:cNvSpPr>
            <a:spLocks noGrp="1"/>
          </p:cNvSpPr>
          <p:nvPr>
            <p:ph type="chart" sz="quarter" idx="12"/>
          </p:nvPr>
        </p:nvSpPr>
        <p:spPr>
          <a:xfrm>
            <a:off x="4709908" y="1349374"/>
            <a:ext cx="4073346" cy="3039397"/>
          </a:xfrm>
          <a:prstGeom prst="rect">
            <a:avLst/>
          </a:prstGeom>
        </p:spPr>
        <p:txBody>
          <a:bodyPr vert="horz" lIns="91420" tIns="45710" rIns="91420" bIns="45710">
            <a:noAutofit/>
          </a:bodyPr>
          <a:lstStyle>
            <a:lvl1pPr marL="0" indent="0" algn="ctr">
              <a:buNone/>
              <a:defRPr sz="2000" b="0" i="0">
                <a:solidFill>
                  <a:schemeClr val="tx2"/>
                </a:solidFill>
                <a:latin typeface="Arial" charset="0"/>
                <a:cs typeface="CiscoSans ExtraLight"/>
              </a:defRPr>
            </a:lvl1pPr>
          </a:lstStyle>
          <a:p>
            <a:pPr lvl="0"/>
            <a:r>
              <a:rPr lang="en-US" noProof="0" dirty="0"/>
              <a:t>Click icon to add chart</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914871488"/>
      </p:ext>
    </p:extLst>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ottom title_photo and text">
    <p:spTree>
      <p:nvGrpSpPr>
        <p:cNvPr id="1" name=""/>
        <p:cNvGrpSpPr/>
        <p:nvPr/>
      </p:nvGrpSpPr>
      <p:grpSpPr>
        <a:xfrm>
          <a:off x="0" y="0"/>
          <a:ext cx="0" cy="0"/>
          <a:chOff x="0" y="0"/>
          <a:chExt cx="0" cy="0"/>
        </a:xfrm>
      </p:grpSpPr>
      <p:sp>
        <p:nvSpPr>
          <p:cNvPr id="10" name="Text Placeholder 17"/>
          <p:cNvSpPr>
            <a:spLocks noGrp="1"/>
          </p:cNvSpPr>
          <p:nvPr>
            <p:ph type="body" sz="quarter" idx="11"/>
          </p:nvPr>
        </p:nvSpPr>
        <p:spPr>
          <a:xfrm>
            <a:off x="437766" y="1349354"/>
            <a:ext cx="4003995" cy="3040875"/>
          </a:xfrm>
          <a:prstGeom prst="rect">
            <a:avLst/>
          </a:prstGeom>
        </p:spPr>
        <p:txBody>
          <a:bodyPr lIns="91420" tIns="45710" rIns="91420" bIns="45710" anchor="ctr" anchorCtr="0">
            <a:noAutofit/>
          </a:bodyPr>
          <a:lstStyle>
            <a:lvl1pPr marL="0" indent="0">
              <a:buNone/>
              <a:defRPr sz="24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1" name="Picture Placeholder 2"/>
          <p:cNvSpPr>
            <a:spLocks noGrp="1"/>
          </p:cNvSpPr>
          <p:nvPr>
            <p:ph type="pic" sz="quarter" idx="10"/>
          </p:nvPr>
        </p:nvSpPr>
        <p:spPr>
          <a:xfrm>
            <a:off x="4708110" y="1349375"/>
            <a:ext cx="4075144" cy="3041208"/>
          </a:xfrm>
          <a:prstGeom prst="rect">
            <a:avLst/>
          </a:prstGeom>
        </p:spPr>
        <p:txBody>
          <a:bodyPr vert="horz" lIns="91420" tIns="45710" rIns="91420" bIns="45710">
            <a:noAutofit/>
          </a:bodyPr>
          <a:lstStyle>
            <a:lvl1pPr marL="0" indent="0" algn="ctr">
              <a:buNone/>
              <a:defRPr sz="2000" b="0" i="0">
                <a:solidFill>
                  <a:schemeClr val="tx2"/>
                </a:solidFill>
                <a:latin typeface="Arial" charset="0"/>
                <a:cs typeface="CiscoSans ExtraLight"/>
              </a:defRPr>
            </a:lvl1pPr>
          </a:lstStyle>
          <a:p>
            <a:pPr lvl="0"/>
            <a:r>
              <a:rPr lang="en-US" noProof="0" dirty="0"/>
              <a:t>Drag picture to placeholder or click icon to add</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603947782"/>
      </p:ext>
    </p:extLst>
  </p:cSld>
  <p:clrMapOvr>
    <a:masterClrMapping/>
  </p:clrMapOvr>
  <p:transitio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9" name="Oval 8"/>
          <p:cNvSpPr/>
          <p:nvPr/>
        </p:nvSpPr>
        <p:spPr>
          <a:xfrm>
            <a:off x="6084888" y="1622425"/>
            <a:ext cx="2319337" cy="231775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0" i="0" dirty="0">
              <a:solidFill>
                <a:srgbClr val="FFFFFF"/>
              </a:solidFill>
              <a:latin typeface="Arial" charset="0"/>
              <a:cs typeface="Arial" charset="0"/>
            </a:endParaRPr>
          </a:p>
        </p:txBody>
      </p:sp>
      <p:sp>
        <p:nvSpPr>
          <p:cNvPr id="10" name="Oval 9"/>
          <p:cNvSpPr/>
          <p:nvPr/>
        </p:nvSpPr>
        <p:spPr>
          <a:xfrm>
            <a:off x="3422650" y="1622425"/>
            <a:ext cx="2319338" cy="231775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0" i="0" dirty="0">
              <a:solidFill>
                <a:srgbClr val="FFFFFF"/>
              </a:solidFill>
              <a:latin typeface="Arial" charset="0"/>
              <a:cs typeface="Arial" charset="0"/>
            </a:endParaRPr>
          </a:p>
        </p:txBody>
      </p:sp>
      <p:sp>
        <p:nvSpPr>
          <p:cNvPr id="11" name="Oval 10"/>
          <p:cNvSpPr/>
          <p:nvPr/>
        </p:nvSpPr>
        <p:spPr>
          <a:xfrm>
            <a:off x="763588" y="1622425"/>
            <a:ext cx="2319337" cy="2317750"/>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0" i="0" dirty="0">
              <a:solidFill>
                <a:srgbClr val="FFFFFF"/>
              </a:solidFill>
              <a:latin typeface="Arial" charset="0"/>
              <a:cs typeface="Arial" charset="0"/>
            </a:endParaRPr>
          </a:p>
        </p:txBody>
      </p:sp>
      <p:sp>
        <p:nvSpPr>
          <p:cNvPr id="2" name="Title 1"/>
          <p:cNvSpPr>
            <a:spLocks noGrp="1"/>
          </p:cNvSpPr>
          <p:nvPr>
            <p:ph type="title"/>
          </p:nvPr>
        </p:nvSpPr>
        <p:spPr/>
        <p:txBody>
          <a:bodyPr/>
          <a:lstStyle/>
          <a:p>
            <a:r>
              <a:rPr lang="en-US"/>
              <a:t>Click to edit Master title style</a:t>
            </a:r>
          </a:p>
        </p:txBody>
      </p:sp>
      <p:sp>
        <p:nvSpPr>
          <p:cNvPr id="17" name="Text Placeholder 17"/>
          <p:cNvSpPr>
            <a:spLocks noGrp="1"/>
          </p:cNvSpPr>
          <p:nvPr>
            <p:ph type="body" sz="quarter" idx="11"/>
          </p:nvPr>
        </p:nvSpPr>
        <p:spPr>
          <a:xfrm>
            <a:off x="777485" y="2800142"/>
            <a:ext cx="2292136" cy="603661"/>
          </a:xfrm>
          <a:prstGeom prst="rect">
            <a:avLst/>
          </a:prstGeom>
        </p:spPr>
        <p:txBody>
          <a:bodyPr lIns="91420" tIns="45710" rIns="91420" bIns="45710" anchor="ctr" anchorCtr="0">
            <a:noAutofit/>
          </a:bodyPr>
          <a:lstStyle>
            <a:lvl1pPr marL="0" indent="0" algn="ctr">
              <a:buNone/>
              <a:defRPr sz="2000" b="0" i="0" baseline="0">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8" name="Text Placeholder 17"/>
          <p:cNvSpPr>
            <a:spLocks noGrp="1"/>
          </p:cNvSpPr>
          <p:nvPr>
            <p:ph type="body" sz="quarter" idx="12"/>
          </p:nvPr>
        </p:nvSpPr>
        <p:spPr>
          <a:xfrm>
            <a:off x="3436444" y="2798195"/>
            <a:ext cx="2292136" cy="603661"/>
          </a:xfrm>
          <a:prstGeom prst="rect">
            <a:avLst/>
          </a:prstGeom>
        </p:spPr>
        <p:txBody>
          <a:bodyPr lIns="91420" tIns="45710" rIns="91420" bIns="45710" anchor="ctr" anchorCtr="0">
            <a:noAutofit/>
          </a:bodyPr>
          <a:lstStyle>
            <a:lvl1pPr marL="0" indent="0" algn="ctr">
              <a:buNone/>
              <a:defRPr sz="2000" b="0" i="0" baseline="0">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9" name="Text Placeholder 17"/>
          <p:cNvSpPr>
            <a:spLocks noGrp="1"/>
          </p:cNvSpPr>
          <p:nvPr>
            <p:ph type="body" sz="quarter" idx="13"/>
          </p:nvPr>
        </p:nvSpPr>
        <p:spPr>
          <a:xfrm>
            <a:off x="6098330" y="2798195"/>
            <a:ext cx="2292136" cy="603661"/>
          </a:xfrm>
          <a:prstGeom prst="rect">
            <a:avLst/>
          </a:prstGeom>
        </p:spPr>
        <p:txBody>
          <a:bodyPr lIns="91420" tIns="45710" rIns="91420" bIns="45710" anchor="ctr" anchorCtr="0">
            <a:noAutofit/>
          </a:bodyPr>
          <a:lstStyle>
            <a:lvl1pPr marL="0" indent="0" algn="ctr">
              <a:buNone/>
              <a:defRPr sz="2000" b="0" i="0" baseline="0">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4" name="Picture Placeholder 5"/>
          <p:cNvSpPr>
            <a:spLocks noGrp="1"/>
          </p:cNvSpPr>
          <p:nvPr>
            <p:ph type="pic" sz="quarter" idx="14"/>
          </p:nvPr>
        </p:nvSpPr>
        <p:spPr>
          <a:xfrm>
            <a:off x="1520825" y="2143029"/>
            <a:ext cx="788988" cy="788988"/>
          </a:xfrm>
          <a:prstGeom prst="rect">
            <a:avLst/>
          </a:prstGeom>
        </p:spPr>
        <p:txBody>
          <a:bodyPr vert="horz"/>
          <a:lstStyle>
            <a:lvl1pPr marL="0" indent="0" algn="ctr">
              <a:buNone/>
              <a:defRPr sz="1200" b="0" i="0">
                <a:solidFill>
                  <a:schemeClr val="bg1"/>
                </a:solidFill>
                <a:latin typeface="Arial" charset="0"/>
              </a:defRPr>
            </a:lvl1pPr>
          </a:lstStyle>
          <a:p>
            <a:pPr lvl="0"/>
            <a:r>
              <a:rPr lang="en-US" noProof="0" dirty="0"/>
              <a:t>Drag picture to placeholder or click icon to add</a:t>
            </a:r>
          </a:p>
        </p:txBody>
      </p:sp>
      <p:sp>
        <p:nvSpPr>
          <p:cNvPr id="16" name="Picture Placeholder 5"/>
          <p:cNvSpPr>
            <a:spLocks noGrp="1"/>
          </p:cNvSpPr>
          <p:nvPr>
            <p:ph type="pic" sz="quarter" idx="15"/>
          </p:nvPr>
        </p:nvSpPr>
        <p:spPr>
          <a:xfrm>
            <a:off x="4202870" y="2152809"/>
            <a:ext cx="788988" cy="788988"/>
          </a:xfrm>
          <a:prstGeom prst="rect">
            <a:avLst/>
          </a:prstGeom>
        </p:spPr>
        <p:txBody>
          <a:bodyPr vert="horz"/>
          <a:lstStyle>
            <a:lvl1pPr marL="0" indent="0" algn="ctr">
              <a:buNone/>
              <a:defRPr sz="1200" b="0" i="0">
                <a:solidFill>
                  <a:schemeClr val="bg1"/>
                </a:solidFill>
                <a:latin typeface="Arial" charset="0"/>
              </a:defRPr>
            </a:lvl1pPr>
          </a:lstStyle>
          <a:p>
            <a:pPr lvl="0"/>
            <a:r>
              <a:rPr lang="en-US" noProof="0" dirty="0"/>
              <a:t>Drag picture to placeholder or click icon to add</a:t>
            </a:r>
          </a:p>
        </p:txBody>
      </p:sp>
      <p:sp>
        <p:nvSpPr>
          <p:cNvPr id="21" name="Picture Placeholder 5"/>
          <p:cNvSpPr>
            <a:spLocks noGrp="1"/>
          </p:cNvSpPr>
          <p:nvPr>
            <p:ph type="pic" sz="quarter" idx="16"/>
          </p:nvPr>
        </p:nvSpPr>
        <p:spPr>
          <a:xfrm>
            <a:off x="6841860" y="2143029"/>
            <a:ext cx="788988" cy="788988"/>
          </a:xfrm>
          <a:prstGeom prst="rect">
            <a:avLst/>
          </a:prstGeom>
        </p:spPr>
        <p:txBody>
          <a:bodyPr vert="horz"/>
          <a:lstStyle>
            <a:lvl1pPr marL="0" indent="0" algn="ctr">
              <a:buNone/>
              <a:defRPr sz="1200" b="0" i="0">
                <a:solidFill>
                  <a:schemeClr val="bg1"/>
                </a:solidFill>
                <a:latin typeface="Arial" charset="0"/>
              </a:defRPr>
            </a:lvl1pPr>
          </a:lstStyle>
          <a:p>
            <a:pPr lvl="0"/>
            <a:r>
              <a:rPr lang="en-US" noProof="0" dirty="0"/>
              <a:t>Drag picture to placeholder or click icon to add</a:t>
            </a:r>
          </a:p>
        </p:txBody>
      </p:sp>
    </p:spTree>
    <p:extLst>
      <p:ext uri="{BB962C8B-B14F-4D97-AF65-F5344CB8AC3E}">
        <p14:creationId xmlns:p14="http://schemas.microsoft.com/office/powerpoint/2010/main" val="1970457713"/>
      </p:ext>
    </p:extLst>
  </p:cSld>
  <p:clrMapOvr>
    <a:masterClrMapping/>
  </p:clrMapOvr>
  <p:transition spd="slow">
    <p:wip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2" name="Oval 5"/>
          <p:cNvSpPr>
            <a:spLocks noChangeArrowheads="1"/>
          </p:cNvSpPr>
          <p:nvPr/>
        </p:nvSpPr>
        <p:spPr bwMode="auto">
          <a:xfrm>
            <a:off x="774700" y="1622425"/>
            <a:ext cx="2306638" cy="2306638"/>
          </a:xfrm>
          <a:prstGeom prst="ellipse">
            <a:avLst/>
          </a:prstGeom>
          <a:solidFill>
            <a:srgbClr val="000000">
              <a:alpha val="30196"/>
            </a:srgbClr>
          </a:solidFill>
          <a:ln>
            <a:noFill/>
          </a:ln>
          <a:extLst>
            <a:ext uri="{91240B29-F687-4f45-9708-019B960494DF}">
              <a14:hiddenLine xmlns:a14="http://schemas.microsoft.com/office/drawing/2010/main" xmlns="" w="25400" algn="ctr">
                <a:solidFill>
                  <a:srgbClr val="000000"/>
                </a:solidFill>
                <a:round/>
                <a:headEnd/>
                <a:tailEnd/>
              </a14:hiddenLine>
            </a:ext>
          </a:extLst>
        </p:spPr>
        <p:txBody>
          <a:bodyPr lIns="68577" tIns="34289" rIns="68577" bIns="34289"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defTabSz="914400" eaLnBrk="1" hangingPunct="1"/>
            <a:endParaRPr lang="en-US" altLang="en-US" b="0" i="0" dirty="0">
              <a:solidFill>
                <a:srgbClr val="FFFFFF"/>
              </a:solidFill>
              <a:latin typeface="Arial" charset="0"/>
              <a:cs typeface="+mn-cs"/>
            </a:endParaRPr>
          </a:p>
        </p:txBody>
      </p:sp>
      <p:sp>
        <p:nvSpPr>
          <p:cNvPr id="13" name="Oval 7"/>
          <p:cNvSpPr>
            <a:spLocks noChangeArrowheads="1"/>
          </p:cNvSpPr>
          <p:nvPr/>
        </p:nvSpPr>
        <p:spPr bwMode="auto">
          <a:xfrm>
            <a:off x="3422650" y="1622425"/>
            <a:ext cx="2306638" cy="2306638"/>
          </a:xfrm>
          <a:prstGeom prst="ellipse">
            <a:avLst/>
          </a:prstGeom>
          <a:solidFill>
            <a:srgbClr val="000000">
              <a:alpha val="30196"/>
            </a:srgbClr>
          </a:solidFill>
          <a:ln>
            <a:noFill/>
          </a:ln>
          <a:extLst>
            <a:ext uri="{91240B29-F687-4f45-9708-019B960494DF}">
              <a14:hiddenLine xmlns:a14="http://schemas.microsoft.com/office/drawing/2010/main" xmlns="" w="25400" algn="ctr">
                <a:solidFill>
                  <a:srgbClr val="000000"/>
                </a:solidFill>
                <a:round/>
                <a:headEnd/>
                <a:tailEnd/>
              </a14:hiddenLine>
            </a:ext>
          </a:extLst>
        </p:spPr>
        <p:txBody>
          <a:bodyPr lIns="68577" tIns="34289" rIns="68577" bIns="34289"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defTabSz="914400" eaLnBrk="1" hangingPunct="1"/>
            <a:endParaRPr lang="en-US" altLang="en-US" b="0" i="0" dirty="0">
              <a:solidFill>
                <a:srgbClr val="FFFFFF"/>
              </a:solidFill>
              <a:latin typeface="Arial" charset="0"/>
              <a:cs typeface="+mn-cs"/>
            </a:endParaRPr>
          </a:p>
        </p:txBody>
      </p:sp>
      <p:sp>
        <p:nvSpPr>
          <p:cNvPr id="14" name="Oval 8"/>
          <p:cNvSpPr>
            <a:spLocks noChangeArrowheads="1"/>
          </p:cNvSpPr>
          <p:nvPr/>
        </p:nvSpPr>
        <p:spPr bwMode="auto">
          <a:xfrm>
            <a:off x="6088063" y="1622425"/>
            <a:ext cx="2305050" cy="2306638"/>
          </a:xfrm>
          <a:prstGeom prst="ellipse">
            <a:avLst/>
          </a:prstGeom>
          <a:solidFill>
            <a:srgbClr val="000000">
              <a:alpha val="30196"/>
            </a:srgbClr>
          </a:solidFill>
          <a:ln>
            <a:noFill/>
          </a:ln>
          <a:extLst>
            <a:ext uri="{91240B29-F687-4f45-9708-019B960494DF}">
              <a14:hiddenLine xmlns:a14="http://schemas.microsoft.com/office/drawing/2010/main" xmlns="" w="25400" algn="ctr">
                <a:solidFill>
                  <a:srgbClr val="000000"/>
                </a:solidFill>
                <a:round/>
                <a:headEnd/>
                <a:tailEnd/>
              </a14:hiddenLine>
            </a:ext>
          </a:extLst>
        </p:spPr>
        <p:txBody>
          <a:bodyPr lIns="68577" tIns="34289" rIns="68577" bIns="34289"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defTabSz="914400" eaLnBrk="1" hangingPunct="1"/>
            <a:endParaRPr lang="en-US" altLang="en-US" b="0" i="0" dirty="0">
              <a:solidFill>
                <a:srgbClr val="FFFFFF"/>
              </a:solidFill>
              <a:latin typeface="Arial" charset="0"/>
              <a:cs typeface="+mn-cs"/>
            </a:endParaRPr>
          </a:p>
        </p:txBody>
      </p:sp>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lvl="0"/>
            <a:r>
              <a:rPr lang="en-US"/>
              <a:t>Click to edit Master title style</a:t>
            </a:r>
            <a:endParaRPr lang="en-GB" dirty="0"/>
          </a:p>
        </p:txBody>
      </p:sp>
      <p:sp>
        <p:nvSpPr>
          <p:cNvPr id="35" name="Picture Placeholder 25"/>
          <p:cNvSpPr>
            <a:spLocks noGrp="1"/>
          </p:cNvSpPr>
          <p:nvPr>
            <p:ph type="pic" sz="quarter" idx="10"/>
          </p:nvPr>
        </p:nvSpPr>
        <p:spPr>
          <a:xfrm>
            <a:off x="774965" y="1622395"/>
            <a:ext cx="2305968" cy="2305968"/>
          </a:xfrm>
          <a:prstGeom prst="ellipse">
            <a:avLst/>
          </a:prstGeom>
          <a:solidFill>
            <a:schemeClr val="bg1">
              <a:alpha val="30000"/>
            </a:schemeClr>
          </a:solidFill>
          <a:ln>
            <a:noFill/>
          </a:ln>
          <a:effectLst/>
        </p:spPr>
        <p:txBody>
          <a:bodyPr lIns="91424" tIns="45712" rIns="91424" bIns="45712" anchor="ctr" anchorCtr="0"/>
          <a:lstStyle>
            <a:lvl1pPr algn="l">
              <a:buFontTx/>
              <a:buNone/>
              <a:defRPr sz="1300" b="0" i="0" baseline="0">
                <a:solidFill>
                  <a:schemeClr val="tx1"/>
                </a:solidFill>
                <a:latin typeface="Arial" charset="0"/>
              </a:defRPr>
            </a:lvl1pPr>
          </a:lstStyle>
          <a:p>
            <a:pPr lvl="0"/>
            <a:r>
              <a:rPr lang="en-US" noProof="0" dirty="0"/>
              <a:t>Drag picture to placeholder or click icon to add</a:t>
            </a:r>
          </a:p>
        </p:txBody>
      </p:sp>
      <p:sp>
        <p:nvSpPr>
          <p:cNvPr id="37" name="Picture Placeholder 25"/>
          <p:cNvSpPr>
            <a:spLocks noGrp="1"/>
          </p:cNvSpPr>
          <p:nvPr>
            <p:ph type="pic" sz="quarter" idx="11"/>
          </p:nvPr>
        </p:nvSpPr>
        <p:spPr>
          <a:xfrm>
            <a:off x="3422986" y="1622395"/>
            <a:ext cx="2305968" cy="2305968"/>
          </a:xfrm>
          <a:prstGeom prst="ellipse">
            <a:avLst/>
          </a:prstGeom>
          <a:solidFill>
            <a:schemeClr val="bg1">
              <a:alpha val="30000"/>
            </a:schemeClr>
          </a:solidFill>
          <a:ln>
            <a:noFill/>
          </a:ln>
          <a:effectLst/>
        </p:spPr>
        <p:txBody>
          <a:bodyPr lIns="91424" tIns="45712" rIns="91424" bIns="45712" anchor="ctr" anchorCtr="0"/>
          <a:lstStyle>
            <a:lvl1pPr algn="l">
              <a:buFontTx/>
              <a:buNone/>
              <a:defRPr sz="1300" b="0" i="0">
                <a:solidFill>
                  <a:schemeClr val="tx1"/>
                </a:solidFill>
                <a:latin typeface="Arial" charset="0"/>
              </a:defRPr>
            </a:lvl1pPr>
          </a:lstStyle>
          <a:p>
            <a:pPr lvl="0"/>
            <a:r>
              <a:rPr lang="en-US" noProof="0" dirty="0"/>
              <a:t>Drag picture to placeholder or click icon to add</a:t>
            </a:r>
          </a:p>
        </p:txBody>
      </p:sp>
      <p:sp>
        <p:nvSpPr>
          <p:cNvPr id="39" name="Picture Placeholder 25"/>
          <p:cNvSpPr>
            <a:spLocks noGrp="1"/>
          </p:cNvSpPr>
          <p:nvPr>
            <p:ph type="pic" sz="quarter" idx="12"/>
          </p:nvPr>
        </p:nvSpPr>
        <p:spPr>
          <a:xfrm>
            <a:off x="6087503" y="1622395"/>
            <a:ext cx="2305968" cy="2305968"/>
          </a:xfrm>
          <a:prstGeom prst="ellipse">
            <a:avLst/>
          </a:prstGeom>
          <a:solidFill>
            <a:schemeClr val="bg1">
              <a:alpha val="30000"/>
            </a:schemeClr>
          </a:solidFill>
          <a:ln>
            <a:noFill/>
          </a:ln>
          <a:effectLst/>
        </p:spPr>
        <p:txBody>
          <a:bodyPr lIns="91424" tIns="45712" rIns="91424" bIns="45712" anchor="ctr" anchorCtr="0"/>
          <a:lstStyle>
            <a:lvl1pPr algn="l">
              <a:buFontTx/>
              <a:buNone/>
              <a:defRPr sz="1300" b="0" i="0">
                <a:solidFill>
                  <a:schemeClr val="tx1"/>
                </a:solidFill>
                <a:latin typeface="Arial" charset="0"/>
              </a:defRPr>
            </a:lvl1pPr>
          </a:lstStyle>
          <a:p>
            <a:pPr lvl="0"/>
            <a:r>
              <a:rPr lang="en-US" noProof="0" dirty="0"/>
              <a:t>Drag picture to placeholder or click icon to add</a:t>
            </a:r>
          </a:p>
        </p:txBody>
      </p:sp>
      <p:sp>
        <p:nvSpPr>
          <p:cNvPr id="9" name="Text Placeholder 17"/>
          <p:cNvSpPr>
            <a:spLocks noGrp="1"/>
          </p:cNvSpPr>
          <p:nvPr>
            <p:ph type="body" sz="quarter" idx="13"/>
          </p:nvPr>
        </p:nvSpPr>
        <p:spPr>
          <a:xfrm>
            <a:off x="788797" y="3873138"/>
            <a:ext cx="2292136" cy="603661"/>
          </a:xfrm>
          <a:prstGeom prst="rect">
            <a:avLst/>
          </a:prstGeom>
        </p:spPr>
        <p:txBody>
          <a:bodyPr lIns="91420" tIns="45710" rIns="91420" bIns="45710" anchor="ctr" anchorCtr="0">
            <a:noAutofit/>
          </a:bodyPr>
          <a:lstStyle>
            <a:lvl1pPr marL="0" indent="0" algn="ctr">
              <a:buNone/>
              <a:defRPr sz="2000" b="0" i="0" baseline="0">
                <a:solidFill>
                  <a:schemeClr val="tx1"/>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0" name="Text Placeholder 17"/>
          <p:cNvSpPr>
            <a:spLocks noGrp="1"/>
          </p:cNvSpPr>
          <p:nvPr>
            <p:ph type="body" sz="quarter" idx="14"/>
          </p:nvPr>
        </p:nvSpPr>
        <p:spPr>
          <a:xfrm>
            <a:off x="3436818" y="3871191"/>
            <a:ext cx="2292136" cy="603661"/>
          </a:xfrm>
          <a:prstGeom prst="rect">
            <a:avLst/>
          </a:prstGeom>
        </p:spPr>
        <p:txBody>
          <a:bodyPr lIns="91420" tIns="45710" rIns="91420" bIns="45710" anchor="ctr" anchorCtr="0">
            <a:noAutofit/>
          </a:bodyPr>
          <a:lstStyle>
            <a:lvl1pPr marL="0" indent="0" algn="ctr">
              <a:buNone/>
              <a:defRPr sz="2000" b="0" i="0" baseline="0">
                <a:solidFill>
                  <a:schemeClr val="tx1"/>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1" name="Text Placeholder 17"/>
          <p:cNvSpPr>
            <a:spLocks noGrp="1"/>
          </p:cNvSpPr>
          <p:nvPr>
            <p:ph type="body" sz="quarter" idx="15"/>
          </p:nvPr>
        </p:nvSpPr>
        <p:spPr>
          <a:xfrm>
            <a:off x="6101335" y="3871191"/>
            <a:ext cx="2292136" cy="603661"/>
          </a:xfrm>
          <a:prstGeom prst="rect">
            <a:avLst/>
          </a:prstGeom>
        </p:spPr>
        <p:txBody>
          <a:bodyPr lIns="91420" tIns="45710" rIns="91420" bIns="45710" anchor="ctr" anchorCtr="0">
            <a:noAutofit/>
          </a:bodyPr>
          <a:lstStyle>
            <a:lvl1pPr marL="0" indent="0" algn="ctr">
              <a:buNone/>
              <a:defRPr sz="2000" b="0" i="0" baseline="0">
                <a:solidFill>
                  <a:schemeClr val="tx1"/>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Tree>
    <p:extLst>
      <p:ext uri="{BB962C8B-B14F-4D97-AF65-F5344CB8AC3E}">
        <p14:creationId xmlns:p14="http://schemas.microsoft.com/office/powerpoint/2010/main" val="3770811647"/>
      </p:ext>
    </p:extLst>
  </p:cSld>
  <p:clrMapOvr>
    <a:masterClrMapping/>
  </p:clrMapOvr>
  <p:transition spd="slow">
    <p:wip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12" name="Oval 11"/>
          <p:cNvSpPr/>
          <p:nvPr userDrawn="1"/>
        </p:nvSpPr>
        <p:spPr>
          <a:xfrm>
            <a:off x="575610" y="2552550"/>
            <a:ext cx="698624" cy="698624"/>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solidFill>
                <a:srgbClr val="049FD9"/>
              </a:solidFill>
              <a:latin typeface="Arial" charset="0"/>
              <a:cs typeface="Arial" charset="0"/>
            </a:endParaRPr>
          </a:p>
        </p:txBody>
      </p:sp>
      <p:sp>
        <p:nvSpPr>
          <p:cNvPr id="15" name="Oval 14"/>
          <p:cNvSpPr/>
          <p:nvPr userDrawn="1"/>
        </p:nvSpPr>
        <p:spPr>
          <a:xfrm>
            <a:off x="575610" y="1426607"/>
            <a:ext cx="698624" cy="698624"/>
          </a:xfrm>
          <a:prstGeom prst="ellipse">
            <a:avLst/>
          </a:prstGeom>
          <a:noFill/>
          <a:ln w="19050">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22" name="Oval 21"/>
          <p:cNvSpPr/>
          <p:nvPr userDrawn="1"/>
        </p:nvSpPr>
        <p:spPr>
          <a:xfrm>
            <a:off x="575610" y="3653093"/>
            <a:ext cx="698624" cy="698624"/>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solidFill>
                <a:srgbClr val="049FD9"/>
              </a:solidFill>
              <a:latin typeface="Arial" charset="0"/>
              <a:cs typeface="Arial" charset="0"/>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7" name="Text Placeholder 17"/>
          <p:cNvSpPr>
            <a:spLocks noGrp="1"/>
          </p:cNvSpPr>
          <p:nvPr>
            <p:ph type="body" sz="quarter" idx="16" hasCustomPrompt="1"/>
          </p:nvPr>
        </p:nvSpPr>
        <p:spPr>
          <a:xfrm>
            <a:off x="575611" y="1425201"/>
            <a:ext cx="698624" cy="693381"/>
          </a:xfrm>
          <a:prstGeom prst="rect">
            <a:avLst/>
          </a:prstGeom>
        </p:spPr>
        <p:txBody>
          <a:bodyPr lIns="91420" tIns="45710" rIns="91420" bIns="45710" anchor="ctr" anchorCtr="0">
            <a:noAutofit/>
          </a:bodyPr>
          <a:lstStyle>
            <a:lvl1pPr marL="0" indent="0" algn="ctr">
              <a:buNone/>
              <a:defRPr sz="4000" b="0" i="0" baseline="0">
                <a:ln>
                  <a:solidFill>
                    <a:schemeClr val="bg2"/>
                  </a:solidFill>
                </a:ln>
                <a:solidFill>
                  <a:schemeClr val="bg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13" name="Text Placeholder 17"/>
          <p:cNvSpPr>
            <a:spLocks noGrp="1"/>
          </p:cNvSpPr>
          <p:nvPr>
            <p:ph type="body" sz="quarter" idx="17" hasCustomPrompt="1"/>
          </p:nvPr>
        </p:nvSpPr>
        <p:spPr>
          <a:xfrm>
            <a:off x="575610" y="2541687"/>
            <a:ext cx="698624" cy="693381"/>
          </a:xfrm>
          <a:prstGeom prst="rect">
            <a:avLst/>
          </a:prstGeom>
        </p:spPr>
        <p:txBody>
          <a:bodyPr lIns="91420" tIns="45710" rIns="91420" bIns="45710" anchor="ctr" anchorCtr="0">
            <a:noAutofit/>
          </a:bodyPr>
          <a:lstStyle>
            <a:lvl1pPr marL="0" indent="0" algn="ctr">
              <a:buNone/>
              <a:defRPr sz="4000" b="0" i="0" baseline="0">
                <a:ln>
                  <a:solidFill>
                    <a:schemeClr val="bg2"/>
                  </a:solidFill>
                </a:ln>
                <a:solidFill>
                  <a:schemeClr val="bg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14" name="Text Placeholder 17"/>
          <p:cNvSpPr>
            <a:spLocks noGrp="1"/>
          </p:cNvSpPr>
          <p:nvPr>
            <p:ph type="body" sz="quarter" idx="18" hasCustomPrompt="1"/>
          </p:nvPr>
        </p:nvSpPr>
        <p:spPr>
          <a:xfrm>
            <a:off x="575611" y="3658336"/>
            <a:ext cx="698624" cy="693381"/>
          </a:xfrm>
          <a:prstGeom prst="rect">
            <a:avLst/>
          </a:prstGeom>
        </p:spPr>
        <p:txBody>
          <a:bodyPr lIns="91420" tIns="45710" rIns="91420" bIns="45710" anchor="ctr" anchorCtr="0">
            <a:noAutofit/>
          </a:bodyPr>
          <a:lstStyle>
            <a:lvl1pPr marL="0" indent="0" algn="ctr">
              <a:buNone/>
              <a:defRPr sz="4000" b="0" i="0" baseline="0">
                <a:ln>
                  <a:solidFill>
                    <a:schemeClr val="bg2"/>
                  </a:solidFill>
                </a:ln>
                <a:solidFill>
                  <a:schemeClr val="bg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Tree>
    <p:extLst>
      <p:ext uri="{BB962C8B-B14F-4D97-AF65-F5344CB8AC3E}">
        <p14:creationId xmlns:p14="http://schemas.microsoft.com/office/powerpoint/2010/main" val="1161828698"/>
      </p:ext>
    </p:extLst>
  </p:cSld>
  <p:clrMapOvr>
    <a:masterClrMapping/>
  </p:clrMapOvr>
  <p:transition spd="slow">
    <p:wip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12" name="Oval 11"/>
          <p:cNvSpPr/>
          <p:nvPr userDrawn="1"/>
        </p:nvSpPr>
        <p:spPr>
          <a:xfrm>
            <a:off x="575610" y="2552550"/>
            <a:ext cx="698624" cy="698624"/>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solidFill>
                <a:srgbClr val="FFFFFF"/>
              </a:solidFill>
              <a:latin typeface="Arial" charset="0"/>
              <a:cs typeface="Arial" charset="0"/>
            </a:endParaRPr>
          </a:p>
        </p:txBody>
      </p:sp>
      <p:sp>
        <p:nvSpPr>
          <p:cNvPr id="15" name="Oval 14"/>
          <p:cNvSpPr/>
          <p:nvPr userDrawn="1"/>
        </p:nvSpPr>
        <p:spPr>
          <a:xfrm>
            <a:off x="575610" y="1426607"/>
            <a:ext cx="698624" cy="698624"/>
          </a:xfrm>
          <a:prstGeom prst="ellipse">
            <a:avLst/>
          </a:prstGeom>
          <a:solidFill>
            <a:schemeClr val="bg2"/>
          </a:solidFill>
          <a:ln w="19050">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FFFFFF"/>
              </a:solidFill>
              <a:latin typeface="Arial" charset="0"/>
              <a:cs typeface="Arial" charset="0"/>
            </a:endParaRPr>
          </a:p>
        </p:txBody>
      </p:sp>
      <p:sp>
        <p:nvSpPr>
          <p:cNvPr id="22" name="Oval 21"/>
          <p:cNvSpPr/>
          <p:nvPr userDrawn="1"/>
        </p:nvSpPr>
        <p:spPr>
          <a:xfrm>
            <a:off x="575610" y="3653093"/>
            <a:ext cx="698624" cy="698624"/>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solidFill>
                <a:srgbClr val="049FD9"/>
              </a:solidFill>
              <a:latin typeface="Arial" charset="0"/>
              <a:cs typeface="Arial" charset="0"/>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2093665916"/>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3" name="Rectangle 3"/>
          <p:cNvSpPr>
            <a:spLocks noChangeArrowheads="1"/>
          </p:cNvSpPr>
          <p:nvPr/>
        </p:nvSpPr>
        <p:spPr bwMode="white">
          <a:xfrm>
            <a:off x="0" y="0"/>
            <a:ext cx="9144000" cy="133350"/>
          </a:xfrm>
          <a:prstGeom prst="rect">
            <a:avLst/>
          </a:prstGeom>
          <a:solidFill>
            <a:schemeClr val="bg2"/>
          </a:solidFill>
          <a:ln>
            <a:noFill/>
          </a:ln>
          <a:extLst>
            <a:ext uri="{91240B29-F687-4f45-9708-019B960494DF}">
              <a14:hiddenLine xmlns:a14="http://schemas.microsoft.com/office/drawing/2010/main" xmlns="" w="25400">
                <a:solidFill>
                  <a:srgbClr val="000000"/>
                </a:solidFill>
                <a:miter lim="800000"/>
                <a:headEnd/>
                <a:tailEnd/>
              </a14:hiddenLine>
            </a:ext>
          </a:extLst>
        </p:spPr>
        <p:txBody>
          <a:bodyPr wrap="none" lIns="68571" tIns="34286" rIns="68571" bIns="34286" anchor="ctr"/>
          <a:lstStyle/>
          <a:p>
            <a:endParaRPr lang="en-US" b="0" i="0" dirty="0">
              <a:latin typeface="Arial" charset="0"/>
            </a:endParaRPr>
          </a:p>
        </p:txBody>
      </p:sp>
      <p:sp>
        <p:nvSpPr>
          <p:cNvPr id="4" name="Rectangle 6"/>
          <p:cNvSpPr>
            <a:spLocks noChangeArrowheads="1"/>
          </p:cNvSpPr>
          <p:nvPr/>
        </p:nvSpPr>
        <p:spPr bwMode="hidden">
          <a:xfrm>
            <a:off x="0" y="0"/>
            <a:ext cx="9144000" cy="133350"/>
          </a:xfrm>
          <a:prstGeom prst="rect">
            <a:avLst/>
          </a:prstGeom>
          <a:solidFill>
            <a:schemeClr val="bg2"/>
          </a:solidFill>
          <a:ln>
            <a:noFill/>
          </a:ln>
          <a:extLst>
            <a:ext uri="{91240B29-F687-4f45-9708-019B960494DF}">
              <a14:hiddenLine xmlns:a14="http://schemas.microsoft.com/office/drawing/2010/main" xmlns="" w="25400">
                <a:solidFill>
                  <a:srgbClr val="000000"/>
                </a:solidFill>
                <a:miter lim="800000"/>
                <a:headEnd/>
                <a:tailEnd/>
              </a14:hiddenLine>
            </a:ext>
          </a:extLst>
        </p:spPr>
        <p:txBody>
          <a:bodyPr wrap="none" lIns="68571" tIns="34286" rIns="68571" bIns="34286" anchor="ctr"/>
          <a:lstStyle/>
          <a:p>
            <a:endParaRPr lang="en-US" b="0" i="0" dirty="0">
              <a:latin typeface="Arial" charset="0"/>
            </a:endParaRPr>
          </a:p>
        </p:txBody>
      </p:sp>
      <p:sp>
        <p:nvSpPr>
          <p:cNvPr id="7" name="Title 1"/>
          <p:cNvSpPr>
            <a:spLocks noGrp="1"/>
          </p:cNvSpPr>
          <p:nvPr>
            <p:ph type="ctrTitle" hasCustomPrompt="1"/>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rgbClr val="3E6BB4"/>
                </a:solidFill>
                <a:latin typeface="Arial" charset="0"/>
                <a:cs typeface="CiscoSans Thin"/>
              </a:defRPr>
            </a:lvl1pPr>
          </a:lstStyle>
          <a:p>
            <a:r>
              <a:rPr lang="en-GB" dirty="0"/>
              <a:t>Section Title Goes Here</a:t>
            </a:r>
            <a:endParaRPr lang="en-US" dirty="0"/>
          </a:p>
        </p:txBody>
      </p:sp>
    </p:spTree>
    <p:extLst>
      <p:ext uri="{BB962C8B-B14F-4D97-AF65-F5344CB8AC3E}">
        <p14:creationId xmlns:p14="http://schemas.microsoft.com/office/powerpoint/2010/main" val="3712191514"/>
      </p:ext>
    </p:extLst>
  </p:cSld>
  <p:clrMapOvr>
    <a:masterClrMapping/>
  </p:clrMapOvr>
  <p:transition spd="med">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12" name="Oval 11"/>
          <p:cNvSpPr/>
          <p:nvPr userDrawn="1"/>
        </p:nvSpPr>
        <p:spPr>
          <a:xfrm>
            <a:off x="575611" y="1979318"/>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15" name="Oval 14"/>
          <p:cNvSpPr/>
          <p:nvPr userDrawn="1"/>
        </p:nvSpPr>
        <p:spPr>
          <a:xfrm>
            <a:off x="575610" y="1328927"/>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22" name="Oval 21"/>
          <p:cNvSpPr/>
          <p:nvPr userDrawn="1"/>
        </p:nvSpPr>
        <p:spPr>
          <a:xfrm>
            <a:off x="575611" y="2627446"/>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chemeClr val="bg2"/>
                  </a:solidFill>
                </a:ln>
                <a:solidFill>
                  <a:schemeClr val="bg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chemeClr val="bg2"/>
                  </a:solidFill>
                </a:ln>
                <a:solidFill>
                  <a:schemeClr val="bg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chemeClr val="bg2"/>
                  </a:solidFill>
                </a:ln>
                <a:solidFill>
                  <a:schemeClr val="bg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userDrawn="1"/>
        </p:nvSpPr>
        <p:spPr>
          <a:xfrm>
            <a:off x="575612" y="3274581"/>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chemeClr val="bg2"/>
                  </a:solidFill>
                </a:ln>
                <a:solidFill>
                  <a:schemeClr val="bg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userDrawn="1"/>
        </p:nvSpPr>
        <p:spPr>
          <a:xfrm>
            <a:off x="575613" y="3921716"/>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chemeClr val="bg2"/>
                  </a:solidFill>
                </a:ln>
                <a:solidFill>
                  <a:schemeClr val="bg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715897434"/>
      </p:ext>
    </p:extLst>
  </p:cSld>
  <p:clrMapOvr>
    <a:masterClrMapping/>
  </p:clrMapOvr>
  <p:transition spd="slow">
    <p:wip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12" name="Oval 11"/>
          <p:cNvSpPr/>
          <p:nvPr userDrawn="1"/>
        </p:nvSpPr>
        <p:spPr>
          <a:xfrm>
            <a:off x="575611" y="1979318"/>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15" name="Oval 14"/>
          <p:cNvSpPr/>
          <p:nvPr userDrawn="1"/>
        </p:nvSpPr>
        <p:spPr>
          <a:xfrm>
            <a:off x="575610" y="1328927"/>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22" name="Oval 21"/>
          <p:cNvSpPr/>
          <p:nvPr userDrawn="1"/>
        </p:nvSpPr>
        <p:spPr>
          <a:xfrm>
            <a:off x="575611" y="2627446"/>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userDrawn="1"/>
        </p:nvSpPr>
        <p:spPr>
          <a:xfrm>
            <a:off x="575612" y="3274581"/>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userDrawn="1"/>
        </p:nvSpPr>
        <p:spPr>
          <a:xfrm>
            <a:off x="575613" y="3921716"/>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1938793618"/>
      </p:ext>
    </p:extLst>
  </p:cSld>
  <p:clrMapOvr>
    <a:masterClrMapping/>
  </p:clrMapOvr>
  <p:transition spd="slow">
    <p:wip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7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12" name="Oval 11"/>
          <p:cNvSpPr/>
          <p:nvPr userDrawn="1"/>
        </p:nvSpPr>
        <p:spPr>
          <a:xfrm>
            <a:off x="575611" y="1979318"/>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15" name="Oval 14"/>
          <p:cNvSpPr/>
          <p:nvPr userDrawn="1"/>
        </p:nvSpPr>
        <p:spPr>
          <a:xfrm>
            <a:off x="575610" y="1328927"/>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22" name="Oval 21"/>
          <p:cNvSpPr/>
          <p:nvPr userDrawn="1"/>
        </p:nvSpPr>
        <p:spPr>
          <a:xfrm>
            <a:off x="575611" y="2627446"/>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24"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6"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chemeClr val="accent5"/>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chemeClr val="accent5"/>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chemeClr val="accent5"/>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userDrawn="1"/>
        </p:nvSpPr>
        <p:spPr>
          <a:xfrm>
            <a:off x="575612" y="3274581"/>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14"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chemeClr val="accent5"/>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userDrawn="1"/>
        </p:nvSpPr>
        <p:spPr>
          <a:xfrm>
            <a:off x="575613" y="3921716"/>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18"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chemeClr val="accent5"/>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20" name="Oval 19"/>
          <p:cNvSpPr/>
          <p:nvPr userDrawn="1"/>
        </p:nvSpPr>
        <p:spPr>
          <a:xfrm>
            <a:off x="4414576" y="1983084"/>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21" name="Oval 20"/>
          <p:cNvSpPr/>
          <p:nvPr userDrawn="1"/>
        </p:nvSpPr>
        <p:spPr>
          <a:xfrm>
            <a:off x="4414575" y="1332693"/>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23" name="Oval 22"/>
          <p:cNvSpPr/>
          <p:nvPr userDrawn="1"/>
        </p:nvSpPr>
        <p:spPr>
          <a:xfrm>
            <a:off x="4414576" y="2631212"/>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3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3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3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3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rgbClr val="049FD9"/>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3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rgbClr val="049FD9"/>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3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rgbClr val="049FD9"/>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36" name="Oval 35"/>
          <p:cNvSpPr/>
          <p:nvPr userDrawn="1"/>
        </p:nvSpPr>
        <p:spPr>
          <a:xfrm>
            <a:off x="4414577" y="3278347"/>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3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3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rgbClr val="049FD9"/>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39" name="Oval 38"/>
          <p:cNvSpPr/>
          <p:nvPr userDrawn="1"/>
        </p:nvSpPr>
        <p:spPr>
          <a:xfrm>
            <a:off x="4414578" y="3925482"/>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4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rgbClr val="049FD9"/>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2599507265"/>
      </p:ext>
    </p:extLst>
  </p:cSld>
  <p:clrMapOvr>
    <a:masterClrMapping/>
  </p:clrMapOvr>
  <p:transition spd="slow">
    <p:wip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42" name="Oval 41"/>
          <p:cNvSpPr/>
          <p:nvPr userDrawn="1"/>
        </p:nvSpPr>
        <p:spPr>
          <a:xfrm>
            <a:off x="575611" y="1979318"/>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43" name="Oval 42"/>
          <p:cNvSpPr/>
          <p:nvPr userDrawn="1"/>
        </p:nvSpPr>
        <p:spPr>
          <a:xfrm>
            <a:off x="575610" y="1328927"/>
            <a:ext cx="464815" cy="464815"/>
          </a:xfrm>
          <a:prstGeom prst="ellipse">
            <a:avLst/>
          </a:prstGeom>
          <a:solidFill>
            <a:schemeClr val="bg2"/>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FFFFFF"/>
              </a:solidFill>
              <a:latin typeface="Arial" charset="0"/>
              <a:cs typeface="Arial" charset="0"/>
            </a:endParaRPr>
          </a:p>
        </p:txBody>
      </p:sp>
      <p:sp>
        <p:nvSpPr>
          <p:cNvPr id="44" name="Oval 43"/>
          <p:cNvSpPr/>
          <p:nvPr userDrawn="1"/>
        </p:nvSpPr>
        <p:spPr>
          <a:xfrm>
            <a:off x="575611" y="2627446"/>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userDrawn="1"/>
        </p:nvSpPr>
        <p:spPr>
          <a:xfrm>
            <a:off x="575612" y="3274581"/>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userDrawn="1"/>
        </p:nvSpPr>
        <p:spPr>
          <a:xfrm>
            <a:off x="575613" y="3921716"/>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userDrawn="1"/>
        </p:nvSpPr>
        <p:spPr>
          <a:xfrm>
            <a:off x="4414576" y="1983084"/>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58" name="Oval 57"/>
          <p:cNvSpPr/>
          <p:nvPr userDrawn="1"/>
        </p:nvSpPr>
        <p:spPr>
          <a:xfrm>
            <a:off x="4414575" y="1332693"/>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59" name="Oval 58"/>
          <p:cNvSpPr/>
          <p:nvPr userDrawn="1"/>
        </p:nvSpPr>
        <p:spPr>
          <a:xfrm>
            <a:off x="4414576" y="2631212"/>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userDrawn="1"/>
        </p:nvSpPr>
        <p:spPr>
          <a:xfrm>
            <a:off x="4414577" y="3278347"/>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userDrawn="1"/>
        </p:nvSpPr>
        <p:spPr>
          <a:xfrm>
            <a:off x="4414578" y="3925482"/>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792578700"/>
      </p:ext>
    </p:extLst>
  </p:cSld>
  <p:clrMapOvr>
    <a:masterClrMapping/>
  </p:clrMapOvr>
  <p:transition spd="slow">
    <p:wip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Text">
    <p:spTree>
      <p:nvGrpSpPr>
        <p:cNvPr id="1" name=""/>
        <p:cNvGrpSpPr/>
        <p:nvPr/>
      </p:nvGrpSpPr>
      <p:grpSpPr>
        <a:xfrm>
          <a:off x="0" y="0"/>
          <a:ext cx="0" cy="0"/>
          <a:chOff x="0" y="0"/>
          <a:chExt cx="0" cy="0"/>
        </a:xfrm>
      </p:grpSpPr>
      <p:pic>
        <p:nvPicPr>
          <p:cNvPr id="4"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4629150"/>
            <a:ext cx="733425"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Picture Placeholder 2"/>
          <p:cNvSpPr>
            <a:spLocks noGrp="1"/>
          </p:cNvSpPr>
          <p:nvPr>
            <p:ph type="pic" sz="quarter" idx="10"/>
          </p:nvPr>
        </p:nvSpPr>
        <p:spPr>
          <a:xfrm>
            <a:off x="0" y="0"/>
            <a:ext cx="9144000" cy="5143500"/>
          </a:xfrm>
          <a:prstGeom prst="rect">
            <a:avLst/>
          </a:prstGeom>
        </p:spPr>
        <p:txBody>
          <a:bodyPr vert="horz" lIns="91420" tIns="45710" rIns="91420" bIns="45710"/>
          <a:lstStyle>
            <a:lvl1pPr marL="0" indent="0" algn="ctr">
              <a:buNone/>
              <a:defRPr sz="2200" b="0" i="0" baseline="0">
                <a:solidFill>
                  <a:schemeClr val="tx2"/>
                </a:solidFill>
                <a:latin typeface="Arial" charset="0"/>
                <a:cs typeface="CiscoSans ExtraLight"/>
              </a:defRPr>
            </a:lvl1pPr>
          </a:lstStyle>
          <a:p>
            <a:pPr lvl="0"/>
            <a:r>
              <a:rPr lang="en-US" noProof="0" dirty="0"/>
              <a:t>Drag picture to placeholder or click icon to add</a:t>
            </a:r>
          </a:p>
        </p:txBody>
      </p:sp>
      <p:sp>
        <p:nvSpPr>
          <p:cNvPr id="6" name="Text Placeholder 2"/>
          <p:cNvSpPr>
            <a:spLocks noGrp="1"/>
          </p:cNvSpPr>
          <p:nvPr>
            <p:ph type="body" sz="quarter" idx="11"/>
          </p:nvPr>
        </p:nvSpPr>
        <p:spPr bwMode="auto">
          <a:xfrm>
            <a:off x="500063" y="3476647"/>
            <a:ext cx="8139112" cy="520655"/>
          </a:xfrm>
          <a:prstGeom prst="rect">
            <a:avLst/>
          </a:prstGeom>
          <a:solidFill>
            <a:schemeClr val="bg1">
              <a:alpha val="70000"/>
            </a:schemeClr>
          </a:solidFill>
          <a:extLst/>
        </p:spPr>
        <p:txBody>
          <a:bodyPr wrap="square" lIns="108000" tIns="0" rIns="91440" bIns="45720" numCol="1" anchor="ctr" anchorCtr="0" compatLnSpc="1">
            <a:prstTxWarp prst="textNoShape">
              <a:avLst/>
            </a:prstTxWarp>
            <a:spAutoFit/>
          </a:bodyPr>
          <a:lstStyle>
            <a:lvl1pPr marL="172800" indent="0">
              <a:lnSpc>
                <a:spcPts val="3680"/>
              </a:lnSpc>
              <a:spcBef>
                <a:spcPts val="0"/>
              </a:spcBef>
              <a:buNone/>
              <a:defRPr sz="2400" b="0" i="0">
                <a:solidFill>
                  <a:srgbClr val="58585B"/>
                </a:solidFill>
                <a:latin typeface="Arial" charset="0"/>
              </a:defRPr>
            </a:lvl1pPr>
          </a:lstStyle>
          <a:p>
            <a:pPr lvl="0"/>
            <a:r>
              <a:rPr lang="en-US" dirty="0"/>
              <a:t>Click to edit Master text styles</a:t>
            </a:r>
          </a:p>
        </p:txBody>
      </p:sp>
    </p:spTree>
    <p:extLst>
      <p:ext uri="{BB962C8B-B14F-4D97-AF65-F5344CB8AC3E}">
        <p14:creationId xmlns:p14="http://schemas.microsoft.com/office/powerpoint/2010/main" val="802168155"/>
      </p:ext>
    </p:extLst>
  </p:cSld>
  <p:clrMapOvr>
    <a:masterClrMapping/>
  </p:clrMapOvr>
  <p:transition spd="med">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alf Page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308013" y="301037"/>
            <a:ext cx="8563172" cy="2542175"/>
          </a:xfrm>
          <a:prstGeom prst="rect">
            <a:avLst/>
          </a:prstGeom>
        </p:spPr>
        <p:txBody>
          <a:bodyPr vert="horz" lIns="91420" tIns="45710" rIns="91420" bIns="45710"/>
          <a:lstStyle>
            <a:lvl1pPr marL="0" indent="0" algn="ctr">
              <a:buNone/>
              <a:defRPr sz="2200" b="0" i="0" baseline="0">
                <a:solidFill>
                  <a:schemeClr val="tx2"/>
                </a:solidFill>
                <a:latin typeface="Arial" charset="0"/>
                <a:cs typeface="CiscoSans ExtraLight"/>
              </a:defRPr>
            </a:lvl1pPr>
          </a:lstStyle>
          <a:p>
            <a:pPr lvl="0"/>
            <a:r>
              <a:rPr lang="en-US" noProof="0" dirty="0"/>
              <a:t>Drag picture to placeholder or click icon to add</a:t>
            </a:r>
          </a:p>
        </p:txBody>
      </p:sp>
      <p:sp>
        <p:nvSpPr>
          <p:cNvPr id="4" name="Text Placeholder 3"/>
          <p:cNvSpPr>
            <a:spLocks noGrp="1"/>
          </p:cNvSpPr>
          <p:nvPr>
            <p:ph type="body" sz="quarter" idx="11"/>
          </p:nvPr>
        </p:nvSpPr>
        <p:spPr>
          <a:xfrm>
            <a:off x="448785" y="3054518"/>
            <a:ext cx="8364236" cy="564257"/>
          </a:xfrm>
          <a:prstGeom prst="rect">
            <a:avLst/>
          </a:prstGeom>
        </p:spPr>
        <p:txBody>
          <a:bodyPr vert="horz" wrap="square">
            <a:spAutoFit/>
          </a:bodyPr>
          <a:lstStyle>
            <a:lvl1pPr marL="0" indent="0">
              <a:buNone/>
              <a:defRPr sz="3200" b="0" i="0" baseline="0">
                <a:solidFill>
                  <a:srgbClr val="58585B"/>
                </a:solidFill>
                <a:latin typeface="Arial" charset="0"/>
              </a:defRPr>
            </a:lvl1pPr>
          </a:lstStyle>
          <a:p>
            <a:pPr lvl="0"/>
            <a:r>
              <a:rPr lang="en-US" dirty="0"/>
              <a:t>Click to edit Master text styles</a:t>
            </a:r>
          </a:p>
        </p:txBody>
      </p:sp>
    </p:spTree>
    <p:extLst>
      <p:ext uri="{BB962C8B-B14F-4D97-AF65-F5344CB8AC3E}">
        <p14:creationId xmlns:p14="http://schemas.microsoft.com/office/powerpoint/2010/main" val="3016833503"/>
      </p:ext>
    </p:extLst>
  </p:cSld>
  <p:clrMapOvr>
    <a:masterClrMapping/>
  </p:clrMapOvr>
  <p:transition spd="med">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Full bleed photo">
    <p:spTree>
      <p:nvGrpSpPr>
        <p:cNvPr id="1" name=""/>
        <p:cNvGrpSpPr/>
        <p:nvPr/>
      </p:nvGrpSpPr>
      <p:grpSpPr>
        <a:xfrm>
          <a:off x="0" y="0"/>
          <a:ext cx="0" cy="0"/>
          <a:chOff x="0" y="0"/>
          <a:chExt cx="0" cy="0"/>
        </a:xfrm>
      </p:grpSpPr>
      <p:pic>
        <p:nvPicPr>
          <p:cNvPr id="4"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4629150"/>
            <a:ext cx="733425"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Picture Placeholder 2"/>
          <p:cNvSpPr>
            <a:spLocks noGrp="1"/>
          </p:cNvSpPr>
          <p:nvPr>
            <p:ph type="pic" sz="quarter" idx="10"/>
          </p:nvPr>
        </p:nvSpPr>
        <p:spPr>
          <a:xfrm>
            <a:off x="0" y="0"/>
            <a:ext cx="9147348" cy="5143500"/>
          </a:xfrm>
          <a:prstGeom prst="rect">
            <a:avLst/>
          </a:prstGeom>
        </p:spPr>
        <p:txBody>
          <a:bodyPr vert="horz" lIns="91420" tIns="45710" rIns="91420" bIns="45710"/>
          <a:lstStyle>
            <a:lvl1pPr marL="0" indent="0" algn="ctr">
              <a:buNone/>
              <a:defRPr sz="2200" b="0" i="0" baseline="0">
                <a:solidFill>
                  <a:schemeClr val="tx2"/>
                </a:solidFill>
                <a:latin typeface="Arial" charset="0"/>
                <a:cs typeface="CiscoSans ExtraLight"/>
              </a:defRPr>
            </a:lvl1pPr>
          </a:lstStyle>
          <a:p>
            <a:pPr lvl="0"/>
            <a:r>
              <a:rPr lang="en-US" noProof="0" dirty="0"/>
              <a:t>Drag picture to placeholder or click icon to add</a:t>
            </a:r>
          </a:p>
        </p:txBody>
      </p:sp>
    </p:spTree>
    <p:extLst>
      <p:ext uri="{BB962C8B-B14F-4D97-AF65-F5344CB8AC3E}">
        <p14:creationId xmlns:p14="http://schemas.microsoft.com/office/powerpoint/2010/main" val="1689454017"/>
      </p:ext>
    </p:extLst>
  </p:cSld>
  <p:clrMapOvr>
    <a:masterClrMapping/>
  </p:clrMapOvr>
  <p:transition spd="med">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308012" y="240631"/>
            <a:ext cx="8480388" cy="4266646"/>
          </a:xfrm>
          <a:prstGeom prst="rect">
            <a:avLst/>
          </a:prstGeom>
        </p:spPr>
        <p:txBody>
          <a:bodyPr vert="horz" lIns="91424" tIns="45712" rIns="91424" bIns="45712"/>
          <a:lstStyle>
            <a:lvl1pPr marL="0" indent="0" algn="ctr">
              <a:buNone/>
              <a:defRPr sz="1500" b="0" i="0" baseline="0">
                <a:solidFill>
                  <a:schemeClr val="tx2"/>
                </a:solidFill>
                <a:latin typeface="Arial" charset="0"/>
                <a:cs typeface="CiscoSans ExtraLight"/>
              </a:defRPr>
            </a:lvl1pPr>
          </a:lstStyle>
          <a:p>
            <a:pPr lvl="0"/>
            <a:r>
              <a:rPr lang="en-US" noProof="0" dirty="0"/>
              <a:t>Drag picture to placeholder or click icon to add</a:t>
            </a:r>
          </a:p>
        </p:txBody>
      </p:sp>
    </p:spTree>
    <p:extLst>
      <p:ext uri="{BB962C8B-B14F-4D97-AF65-F5344CB8AC3E}">
        <p14:creationId xmlns:p14="http://schemas.microsoft.com/office/powerpoint/2010/main" val="1220699494"/>
      </p:ext>
    </p:extLst>
  </p:cSld>
  <p:clrMapOvr>
    <a:masterClrMapping/>
  </p:clrMapOvr>
  <p:transition spd="med">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single photo with caption">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1892300" y="596900"/>
            <a:ext cx="5348288" cy="300355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fontAlgn="auto">
              <a:spcBef>
                <a:spcPts val="0"/>
              </a:spcBef>
              <a:spcAft>
                <a:spcPts val="0"/>
              </a:spcAft>
              <a:defRPr/>
            </a:pPr>
            <a:endParaRPr lang="en-US" b="0" i="0" dirty="0">
              <a:solidFill>
                <a:srgbClr val="FFFFFF"/>
              </a:solidFill>
              <a:latin typeface="Arial" charset="0"/>
            </a:endParaRPr>
          </a:p>
        </p:txBody>
      </p:sp>
      <p:sp>
        <p:nvSpPr>
          <p:cNvPr id="5" name="Rectangle 4"/>
          <p:cNvSpPr/>
          <p:nvPr/>
        </p:nvSpPr>
        <p:spPr>
          <a:xfrm>
            <a:off x="1892300" y="3595688"/>
            <a:ext cx="5346700" cy="747712"/>
          </a:xfrm>
          <a:prstGeom prst="rect">
            <a:avLst/>
          </a:prstGeom>
          <a:no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fontAlgn="auto">
              <a:spcBef>
                <a:spcPts val="0"/>
              </a:spcBef>
              <a:spcAft>
                <a:spcPts val="0"/>
              </a:spcAft>
              <a:defRPr/>
            </a:pPr>
            <a:endParaRPr lang="en-US" b="0" i="0" dirty="0">
              <a:solidFill>
                <a:srgbClr val="FFFFFF"/>
              </a:solidFill>
              <a:latin typeface="Arial" charset="0"/>
            </a:endParaRPr>
          </a:p>
        </p:txBody>
      </p:sp>
      <p:sp>
        <p:nvSpPr>
          <p:cNvPr id="26" name="Picture Placeholder 25"/>
          <p:cNvSpPr>
            <a:spLocks noGrp="1"/>
          </p:cNvSpPr>
          <p:nvPr>
            <p:ph type="pic" sz="quarter" idx="10"/>
          </p:nvPr>
        </p:nvSpPr>
        <p:spPr>
          <a:xfrm>
            <a:off x="1900238" y="596646"/>
            <a:ext cx="5329238" cy="3003804"/>
          </a:xfrm>
          <a:prstGeom prst="rect">
            <a:avLst/>
          </a:prstGeom>
          <a:solidFill>
            <a:schemeClr val="bg1">
              <a:alpha val="30000"/>
            </a:schemeClr>
          </a:solidFill>
          <a:ln>
            <a:solidFill>
              <a:srgbClr val="676767"/>
            </a:solidFill>
          </a:ln>
          <a:effectLst/>
        </p:spPr>
        <p:txBody>
          <a:bodyPr lIns="91424" tIns="45712" rIns="91424" bIns="45712" anchor="ctr" anchorCtr="0"/>
          <a:lstStyle>
            <a:lvl1pPr algn="ctr">
              <a:buFontTx/>
              <a:buNone/>
              <a:defRPr b="0" i="0">
                <a:solidFill>
                  <a:schemeClr val="tx1"/>
                </a:solidFill>
                <a:latin typeface="Arial" charset="0"/>
              </a:defRPr>
            </a:lvl1pPr>
          </a:lstStyle>
          <a:p>
            <a:pPr lvl="0"/>
            <a:r>
              <a:rPr lang="en-US" noProof="0" dirty="0"/>
              <a:t>Drag picture to placeholder or click icon to add</a:t>
            </a:r>
          </a:p>
        </p:txBody>
      </p:sp>
      <p:sp>
        <p:nvSpPr>
          <p:cNvPr id="11" name="Title 10"/>
          <p:cNvSpPr>
            <a:spLocks noGrp="1"/>
          </p:cNvSpPr>
          <p:nvPr>
            <p:ph type="title"/>
          </p:nvPr>
        </p:nvSpPr>
        <p:spPr>
          <a:xfrm>
            <a:off x="2065871" y="3655079"/>
            <a:ext cx="5074070" cy="628650"/>
          </a:xfrm>
        </p:spPr>
        <p:txBody>
          <a:bodyPr/>
          <a:lstStyle>
            <a:lvl1pPr>
              <a:defRPr sz="2000" b="0" i="0">
                <a:solidFill>
                  <a:srgbClr val="58585B"/>
                </a:solidFill>
                <a:latin typeface="Arial" charset="0"/>
              </a:defRPr>
            </a:lvl1pPr>
          </a:lstStyle>
          <a:p>
            <a:r>
              <a:rPr lang="en-US" dirty="0"/>
              <a:t>Click to edit Master title style</a:t>
            </a:r>
          </a:p>
        </p:txBody>
      </p:sp>
    </p:spTree>
    <p:extLst>
      <p:ext uri="{BB962C8B-B14F-4D97-AF65-F5344CB8AC3E}">
        <p14:creationId xmlns:p14="http://schemas.microsoft.com/office/powerpoint/2010/main" val="1720952011"/>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mall photo_top left">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549275" y="233363"/>
            <a:ext cx="3273425" cy="18446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fontAlgn="auto">
              <a:spcBef>
                <a:spcPts val="0"/>
              </a:spcBef>
              <a:spcAft>
                <a:spcPts val="0"/>
              </a:spcAft>
              <a:defRPr/>
            </a:pPr>
            <a:endParaRPr lang="en-US" b="0" i="0" dirty="0">
              <a:solidFill>
                <a:srgbClr val="FFFFFF"/>
              </a:solidFill>
              <a:latin typeface="Arial" charset="0"/>
            </a:endParaRPr>
          </a:p>
        </p:txBody>
      </p:sp>
      <p:sp>
        <p:nvSpPr>
          <p:cNvPr id="26" name="Picture Placeholder 25"/>
          <p:cNvSpPr>
            <a:spLocks noGrp="1"/>
          </p:cNvSpPr>
          <p:nvPr>
            <p:ph type="pic" sz="quarter" idx="10"/>
          </p:nvPr>
        </p:nvSpPr>
        <p:spPr>
          <a:xfrm>
            <a:off x="549991" y="233172"/>
            <a:ext cx="3273552" cy="1844802"/>
          </a:xfrm>
          <a:prstGeom prst="rect">
            <a:avLst/>
          </a:prstGeom>
          <a:solidFill>
            <a:schemeClr val="bg1">
              <a:alpha val="30000"/>
            </a:schemeClr>
          </a:solidFill>
          <a:ln>
            <a:solidFill>
              <a:srgbClr val="676767"/>
            </a:solidFill>
          </a:ln>
          <a:effectLst/>
        </p:spPr>
        <p:txBody>
          <a:bodyPr vert="horz" lIns="68577" tIns="34289" rIns="68577" bIns="34289" rtlCol="0" anchor="ctr" anchorCtr="0">
            <a:normAutofit/>
          </a:bodyPr>
          <a:lstStyle>
            <a:lvl1pPr marL="0" indent="0" algn="ctr" defTabSz="685777"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1"/>
                </a:solidFill>
                <a:latin typeface="Arial" charset="0"/>
                <a:ea typeface="+mn-ea"/>
                <a:cs typeface="+mn-cs"/>
              </a:defRPr>
            </a:lvl1pPr>
          </a:lstStyle>
          <a:p>
            <a:pPr lvl="0"/>
            <a:r>
              <a:rPr lang="en-US" noProof="0" dirty="0"/>
              <a:t>Drag picture to placeholder or click icon to add</a:t>
            </a:r>
          </a:p>
        </p:txBody>
      </p:sp>
      <p:sp>
        <p:nvSpPr>
          <p:cNvPr id="9" name="Title 8"/>
          <p:cNvSpPr>
            <a:spLocks noGrp="1"/>
          </p:cNvSpPr>
          <p:nvPr>
            <p:ph type="title"/>
          </p:nvPr>
        </p:nvSpPr>
        <p:spPr>
          <a:xfrm>
            <a:off x="430935" y="2480693"/>
            <a:ext cx="6729865" cy="1614419"/>
          </a:xfrm>
        </p:spPr>
        <p:txBody>
          <a:bodyPr>
            <a:noAutofit/>
          </a:bodyPr>
          <a:lstStyle>
            <a:lvl1pPr marL="0" marR="0" indent="0" algn="l" defTabSz="685777" rtl="0" eaLnBrk="1" fontAlgn="auto" latinLnBrk="0" hangingPunct="1">
              <a:lnSpc>
                <a:spcPct val="80000"/>
              </a:lnSpc>
              <a:spcBef>
                <a:spcPct val="0"/>
              </a:spcBef>
              <a:spcAft>
                <a:spcPts val="0"/>
              </a:spcAft>
              <a:buClrTx/>
              <a:buSzTx/>
              <a:buFontTx/>
              <a:buNone/>
              <a:tabLst/>
              <a:defRPr sz="4500" b="0" i="0">
                <a:solidFill>
                  <a:srgbClr val="58585B"/>
                </a:solidFill>
                <a:latin typeface="Arial" charset="0"/>
              </a:defRPr>
            </a:lvl1pPr>
          </a:lstStyle>
          <a:p>
            <a:r>
              <a:rPr lang="en-US" dirty="0"/>
              <a:t>Click to edit Master title style</a:t>
            </a:r>
          </a:p>
        </p:txBody>
      </p:sp>
    </p:spTree>
    <p:extLst>
      <p:ext uri="{BB962C8B-B14F-4D97-AF65-F5344CB8AC3E}">
        <p14:creationId xmlns:p14="http://schemas.microsoft.com/office/powerpoint/2010/main" val="3608143534"/>
      </p:ext>
    </p:extLst>
  </p:cSld>
  <p:clrMapOvr>
    <a:overrideClrMapping bg1="dk1" tx1="lt1" bg2="dk2" tx2="lt2" accent1="accent1" accent2="accent2" accent3="accent3" accent4="accent4" accent5="accent5" accent6="accent6" hlink="hlink" folHlink="folHlink"/>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d 4">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37766" y="1347788"/>
            <a:ext cx="8345488" cy="3168210"/>
          </a:xfrm>
          <a:prstGeom prst="rect">
            <a:avLst/>
          </a:prstGeom>
        </p:spPr>
        <p:txBody>
          <a:bodyPr lIns="91420" tIns="45710" rIns="91420" bIns="45710">
            <a:noAutofit/>
          </a:bodyPr>
          <a:lstStyle>
            <a:lvl1pPr marL="280928" indent="-223792">
              <a:lnSpc>
                <a:spcPct val="95000"/>
              </a:lnSpc>
              <a:spcBef>
                <a:spcPts val="1110"/>
              </a:spcBef>
              <a:buClr>
                <a:schemeClr val="tx1"/>
              </a:buClr>
              <a:buSzPct val="80000"/>
              <a:buFont typeface="Arial"/>
              <a:buChar char="•"/>
              <a:defRPr sz="3700" b="0" i="0">
                <a:solidFill>
                  <a:srgbClr val="676767"/>
                </a:solidFill>
                <a:latin typeface="Arial" charset="0"/>
                <a:cs typeface="CiscoSans ExtraLight"/>
              </a:defRPr>
            </a:lvl1pPr>
            <a:lvl2pPr marL="507895" indent="-215855">
              <a:lnSpc>
                <a:spcPct val="95000"/>
              </a:lnSpc>
              <a:spcBef>
                <a:spcPts val="450"/>
              </a:spcBef>
              <a:buClr>
                <a:schemeClr val="tx1"/>
              </a:buClr>
              <a:buSzPct val="80000"/>
              <a:buFont typeface="Arial"/>
              <a:buChar char="•"/>
              <a:defRPr sz="1800" b="0" i="0">
                <a:solidFill>
                  <a:srgbClr val="676767"/>
                </a:solidFill>
                <a:latin typeface="+mn-lt"/>
                <a:cs typeface="CiscoSans ExtraLight"/>
              </a:defRPr>
            </a:lvl2pPr>
            <a:lvl3pPr marL="747558" indent="-171415">
              <a:buClr>
                <a:schemeClr val="tx1"/>
              </a:buClr>
              <a:buSzPct val="80000"/>
              <a:buFont typeface="Arial"/>
              <a:buChar char="•"/>
              <a:defRPr sz="1600" b="0" i="0">
                <a:solidFill>
                  <a:srgbClr val="676767"/>
                </a:solidFill>
                <a:latin typeface="+mn-lt"/>
                <a:cs typeface="CiscoSans ExtraLight"/>
              </a:defRPr>
            </a:lvl3pPr>
            <a:lvl4pPr marL="911035" indent="-171415">
              <a:buClr>
                <a:schemeClr val="tx1"/>
              </a:buClr>
              <a:buSzPct val="80000"/>
              <a:buFont typeface="Arial"/>
              <a:buChar char="•"/>
              <a:defRPr sz="1400" b="0" i="0">
                <a:solidFill>
                  <a:srgbClr val="676767"/>
                </a:solidFill>
                <a:latin typeface="+mn-lt"/>
                <a:cs typeface="CiscoSans ExtraLight"/>
              </a:defRPr>
            </a:lvl4pPr>
            <a:lvl5pPr marL="1082450" indent="-168240">
              <a:buClr>
                <a:schemeClr val="tx1"/>
              </a:buClr>
              <a:buSzPct val="80000"/>
              <a:buFont typeface="Arial"/>
              <a:buChar char="•"/>
              <a:defRPr sz="1200" b="0" i="0">
                <a:solidFill>
                  <a:srgbClr val="676767"/>
                </a:solidFill>
                <a:latin typeface="+mn-lt"/>
                <a:cs typeface="CiscoSans ExtraLight"/>
              </a:defRPr>
            </a:lvl5pPr>
          </a:lstStyle>
          <a:p>
            <a:pPr lvl="0"/>
            <a:r>
              <a:rPr lang="en-GB" dirty="0"/>
              <a:t>Click to edit text</a:t>
            </a:r>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US"/>
              <a:t>Click to edit Master title style</a:t>
            </a:r>
            <a:endParaRPr lang="en-GB" dirty="0"/>
          </a:p>
        </p:txBody>
      </p:sp>
    </p:spTree>
    <p:extLst>
      <p:ext uri="{BB962C8B-B14F-4D97-AF65-F5344CB8AC3E}">
        <p14:creationId xmlns:p14="http://schemas.microsoft.com/office/powerpoint/2010/main" val="78301120"/>
      </p:ext>
    </p:extLst>
  </p:cSld>
  <p:clrMapOvr>
    <a:masterClrMapping/>
  </p:clrMapOvr>
  <p:transition spd="med">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Portrait photo_right side">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4992688" y="546100"/>
            <a:ext cx="3630612" cy="387032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fontAlgn="auto">
              <a:spcBef>
                <a:spcPts val="0"/>
              </a:spcBef>
              <a:spcAft>
                <a:spcPts val="0"/>
              </a:spcAft>
              <a:defRPr/>
            </a:pPr>
            <a:endParaRPr lang="en-US" b="0" i="0" dirty="0">
              <a:solidFill>
                <a:srgbClr val="FFFFFF"/>
              </a:solidFill>
              <a:latin typeface="Arial" charset="0"/>
            </a:endParaRPr>
          </a:p>
        </p:txBody>
      </p:sp>
      <p:sp>
        <p:nvSpPr>
          <p:cNvPr id="26" name="Picture Placeholder 25"/>
          <p:cNvSpPr>
            <a:spLocks noGrp="1"/>
          </p:cNvSpPr>
          <p:nvPr>
            <p:ph type="pic" sz="quarter" idx="10"/>
          </p:nvPr>
        </p:nvSpPr>
        <p:spPr>
          <a:xfrm>
            <a:off x="4992624" y="546734"/>
            <a:ext cx="3630168" cy="3869818"/>
          </a:xfrm>
          <a:prstGeom prst="rect">
            <a:avLst/>
          </a:prstGeom>
          <a:solidFill>
            <a:schemeClr val="bg1">
              <a:alpha val="30000"/>
            </a:schemeClr>
          </a:solidFill>
          <a:ln>
            <a:solidFill>
              <a:srgbClr val="2968AF"/>
            </a:solidFill>
          </a:ln>
          <a:effectLst/>
        </p:spPr>
        <p:txBody>
          <a:bodyPr lIns="91424" tIns="45712" rIns="91424" bIns="45712" anchor="ctr" anchorCtr="0"/>
          <a:lstStyle>
            <a:lvl1pPr algn="ctr">
              <a:buFontTx/>
              <a:buNone/>
              <a:defRPr b="0" i="0">
                <a:solidFill>
                  <a:schemeClr val="tx1"/>
                </a:solidFill>
                <a:latin typeface="Arial" charset="0"/>
              </a:defRPr>
            </a:lvl1pPr>
          </a:lstStyle>
          <a:p>
            <a:pPr lvl="0"/>
            <a:r>
              <a:rPr lang="en-US" noProof="0" dirty="0"/>
              <a:t>Drag picture to placeholder or click icon to add</a:t>
            </a:r>
          </a:p>
        </p:txBody>
      </p:sp>
      <p:sp>
        <p:nvSpPr>
          <p:cNvPr id="9" name="Title 8"/>
          <p:cNvSpPr>
            <a:spLocks noGrp="1"/>
          </p:cNvSpPr>
          <p:nvPr>
            <p:ph type="title"/>
          </p:nvPr>
        </p:nvSpPr>
        <p:spPr>
          <a:xfrm>
            <a:off x="437669" y="546734"/>
            <a:ext cx="4349918" cy="813985"/>
          </a:xfrm>
        </p:spPr>
        <p:txBody>
          <a:bodyPr wrap="none" anchor="t">
            <a:noAutofit/>
          </a:bodyPr>
          <a:lstStyle>
            <a:lvl1pPr>
              <a:lnSpc>
                <a:spcPct val="90000"/>
              </a:lnSpc>
              <a:defRPr sz="2500" b="0" i="0">
                <a:solidFill>
                  <a:srgbClr val="58585B"/>
                </a:solidFill>
                <a:latin typeface="Arial" charset="0"/>
              </a:defRPr>
            </a:lvl1pPr>
          </a:lstStyle>
          <a:p>
            <a:r>
              <a:rPr lang="en-US" dirty="0"/>
              <a:t>Click to edit Master title style</a:t>
            </a:r>
          </a:p>
        </p:txBody>
      </p:sp>
    </p:spTree>
    <p:extLst>
      <p:ext uri="{BB962C8B-B14F-4D97-AF65-F5344CB8AC3E}">
        <p14:creationId xmlns:p14="http://schemas.microsoft.com/office/powerpoint/2010/main" val="751863907"/>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Multiple photo">
    <p:bg>
      <p:bgPr>
        <a:solidFill>
          <a:schemeClr val="tx1"/>
        </a:solidFill>
        <a:effectLst/>
      </p:bgPr>
    </p:bg>
    <p:spTree>
      <p:nvGrpSpPr>
        <p:cNvPr id="1" name=""/>
        <p:cNvGrpSpPr/>
        <p:nvPr/>
      </p:nvGrpSpPr>
      <p:grpSpPr>
        <a:xfrm>
          <a:off x="0" y="0"/>
          <a:ext cx="0" cy="0"/>
          <a:chOff x="0" y="0"/>
          <a:chExt cx="0" cy="0"/>
        </a:xfrm>
      </p:grpSpPr>
      <p:sp>
        <p:nvSpPr>
          <p:cNvPr id="9" name="Rectangle 8"/>
          <p:cNvSpPr/>
          <p:nvPr/>
        </p:nvSpPr>
        <p:spPr>
          <a:xfrm>
            <a:off x="3668713" y="233363"/>
            <a:ext cx="3268662" cy="1995487"/>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solidFill>
                <a:srgbClr val="FFFFFF"/>
              </a:solidFill>
              <a:latin typeface="CiscoSans"/>
              <a:cs typeface="CiscoSans"/>
            </a:endParaRPr>
          </a:p>
        </p:txBody>
      </p:sp>
      <p:sp>
        <p:nvSpPr>
          <p:cNvPr id="10" name="Rectangle 9"/>
          <p:cNvSpPr/>
          <p:nvPr/>
        </p:nvSpPr>
        <p:spPr>
          <a:xfrm>
            <a:off x="334963" y="233363"/>
            <a:ext cx="3287712" cy="1995487"/>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solidFill>
                <a:srgbClr val="FFFFFF"/>
              </a:solidFill>
              <a:latin typeface="CiscoSans"/>
              <a:cs typeface="CiscoSans"/>
            </a:endParaRPr>
          </a:p>
        </p:txBody>
      </p:sp>
      <p:sp>
        <p:nvSpPr>
          <p:cNvPr id="11" name="Rectangle 10"/>
          <p:cNvSpPr/>
          <p:nvPr/>
        </p:nvSpPr>
        <p:spPr>
          <a:xfrm>
            <a:off x="6980238" y="233363"/>
            <a:ext cx="1838325" cy="9810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solidFill>
                <a:srgbClr val="FFFFFF"/>
              </a:solidFill>
              <a:latin typeface="CiscoSans"/>
              <a:cs typeface="CiscoSans"/>
            </a:endParaRPr>
          </a:p>
        </p:txBody>
      </p:sp>
      <p:sp>
        <p:nvSpPr>
          <p:cNvPr id="12" name="Rectangle 11"/>
          <p:cNvSpPr/>
          <p:nvPr/>
        </p:nvSpPr>
        <p:spPr>
          <a:xfrm>
            <a:off x="334963" y="2271713"/>
            <a:ext cx="2522537" cy="25939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solidFill>
                <a:srgbClr val="FFFFFF"/>
              </a:solidFill>
              <a:latin typeface="CiscoSans"/>
              <a:cs typeface="CiscoSans"/>
            </a:endParaRPr>
          </a:p>
        </p:txBody>
      </p:sp>
      <p:sp>
        <p:nvSpPr>
          <p:cNvPr id="13" name="Rectangle 12"/>
          <p:cNvSpPr/>
          <p:nvPr/>
        </p:nvSpPr>
        <p:spPr>
          <a:xfrm>
            <a:off x="2911475" y="2271713"/>
            <a:ext cx="4025900" cy="25939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solidFill>
                <a:srgbClr val="FFFFFF"/>
              </a:solidFill>
              <a:latin typeface="CiscoSans"/>
              <a:cs typeface="CiscoSans"/>
            </a:endParaRPr>
          </a:p>
        </p:txBody>
      </p:sp>
      <p:sp>
        <p:nvSpPr>
          <p:cNvPr id="14" name="Rectangle 13"/>
          <p:cNvSpPr/>
          <p:nvPr/>
        </p:nvSpPr>
        <p:spPr>
          <a:xfrm>
            <a:off x="6980238" y="1262063"/>
            <a:ext cx="1838325" cy="258286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solidFill>
                <a:srgbClr val="FFFFFF"/>
              </a:solidFill>
              <a:latin typeface="CiscoSans"/>
              <a:cs typeface="CiscoSans"/>
            </a:endParaRPr>
          </a:p>
        </p:txBody>
      </p:sp>
      <p:sp>
        <p:nvSpPr>
          <p:cNvPr id="15" name="Rectangle 14"/>
          <p:cNvSpPr/>
          <p:nvPr/>
        </p:nvSpPr>
        <p:spPr>
          <a:xfrm>
            <a:off x="6980238" y="3887788"/>
            <a:ext cx="1838325" cy="9779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solidFill>
                <a:srgbClr val="FFFFFF"/>
              </a:solidFill>
              <a:latin typeface="CiscoSans"/>
              <a:cs typeface="CiscoSans"/>
            </a:endParaRPr>
          </a:p>
        </p:txBody>
      </p:sp>
      <p:sp>
        <p:nvSpPr>
          <p:cNvPr id="49" name="Picture Placeholder 25"/>
          <p:cNvSpPr>
            <a:spLocks noGrp="1"/>
          </p:cNvSpPr>
          <p:nvPr>
            <p:ph type="pic" sz="quarter" idx="11"/>
          </p:nvPr>
        </p:nvSpPr>
        <p:spPr>
          <a:xfrm>
            <a:off x="3668995" y="233363"/>
            <a:ext cx="3267861" cy="1995489"/>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baseline="0" dirty="0">
                <a:solidFill>
                  <a:schemeClr val="tx1"/>
                </a:solidFill>
                <a:latin typeface="Arial" charset="0"/>
                <a:ea typeface="+mn-ea"/>
                <a:cs typeface="Broadway" panose="04040905080B02020502" pitchFamily="82" charset="0"/>
              </a:defRPr>
            </a:lvl1pPr>
          </a:lstStyle>
          <a:p>
            <a:pPr lvl="0"/>
            <a:r>
              <a:rPr lang="en-US" noProof="0" dirty="0"/>
              <a:t>Drag picture to placeholder or click icon to add</a:t>
            </a:r>
          </a:p>
        </p:txBody>
      </p:sp>
      <p:sp>
        <p:nvSpPr>
          <p:cNvPr id="26" name="Picture Placeholder 25"/>
          <p:cNvSpPr>
            <a:spLocks noGrp="1"/>
          </p:cNvSpPr>
          <p:nvPr>
            <p:ph type="pic" sz="quarter" idx="10"/>
          </p:nvPr>
        </p:nvSpPr>
        <p:spPr>
          <a:xfrm>
            <a:off x="320828" y="233363"/>
            <a:ext cx="3302001" cy="1995489"/>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1"/>
                </a:solidFill>
                <a:latin typeface="Arial" charset="0"/>
                <a:ea typeface="+mn-ea"/>
                <a:cs typeface="Broadway" panose="04040905080B02020502" pitchFamily="82" charset="0"/>
              </a:defRPr>
            </a:lvl1pPr>
          </a:lstStyle>
          <a:p>
            <a:pPr lvl="0"/>
            <a:r>
              <a:rPr lang="en-US" noProof="0" dirty="0"/>
              <a:t>Drag picture to placeholder or click icon to add</a:t>
            </a:r>
          </a:p>
        </p:txBody>
      </p:sp>
      <p:sp>
        <p:nvSpPr>
          <p:cNvPr id="51" name="Picture Placeholder 25"/>
          <p:cNvSpPr>
            <a:spLocks noGrp="1"/>
          </p:cNvSpPr>
          <p:nvPr>
            <p:ph type="pic" sz="quarter" idx="12"/>
          </p:nvPr>
        </p:nvSpPr>
        <p:spPr>
          <a:xfrm>
            <a:off x="6979833" y="233363"/>
            <a:ext cx="1838730" cy="981076"/>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1"/>
                </a:solidFill>
                <a:latin typeface="Arial" charset="0"/>
                <a:ea typeface="+mn-ea"/>
                <a:cs typeface="Broadway" panose="04040905080B02020502" pitchFamily="82" charset="0"/>
              </a:defRPr>
            </a:lvl1pPr>
          </a:lstStyle>
          <a:p>
            <a:pPr lvl="0"/>
            <a:r>
              <a:rPr lang="en-US" noProof="0" dirty="0"/>
              <a:t>Drag picture to placeholder or click icon to add</a:t>
            </a:r>
          </a:p>
        </p:txBody>
      </p:sp>
      <p:sp>
        <p:nvSpPr>
          <p:cNvPr id="53" name="Picture Placeholder 25"/>
          <p:cNvSpPr>
            <a:spLocks noGrp="1"/>
          </p:cNvSpPr>
          <p:nvPr>
            <p:ph type="pic" sz="quarter" idx="13"/>
          </p:nvPr>
        </p:nvSpPr>
        <p:spPr>
          <a:xfrm>
            <a:off x="320824" y="2271718"/>
            <a:ext cx="2537420" cy="2594201"/>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1"/>
                </a:solidFill>
                <a:latin typeface="Arial" charset="0"/>
                <a:ea typeface="+mn-ea"/>
                <a:cs typeface="Broadway" panose="04040905080B02020502" pitchFamily="82" charset="0"/>
              </a:defRPr>
            </a:lvl1pPr>
          </a:lstStyle>
          <a:p>
            <a:pPr lvl="0"/>
            <a:r>
              <a:rPr lang="en-US" noProof="0" dirty="0"/>
              <a:t>Drag picture to placeholder or click icon to add</a:t>
            </a:r>
          </a:p>
        </p:txBody>
      </p:sp>
      <p:sp>
        <p:nvSpPr>
          <p:cNvPr id="55" name="Picture Placeholder 25"/>
          <p:cNvSpPr>
            <a:spLocks noGrp="1"/>
          </p:cNvSpPr>
          <p:nvPr>
            <p:ph type="pic" sz="quarter" idx="14"/>
          </p:nvPr>
        </p:nvSpPr>
        <p:spPr>
          <a:xfrm>
            <a:off x="2908334" y="2271718"/>
            <a:ext cx="4028516" cy="2594201"/>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1"/>
                </a:solidFill>
                <a:latin typeface="Arial" charset="0"/>
                <a:ea typeface="+mn-ea"/>
                <a:cs typeface="Broadway" panose="04040905080B02020502" pitchFamily="82" charset="0"/>
              </a:defRPr>
            </a:lvl1pPr>
          </a:lstStyle>
          <a:p>
            <a:pPr lvl="0"/>
            <a:r>
              <a:rPr lang="en-US" noProof="0" dirty="0"/>
              <a:t>Drag picture to placeholder or click icon to add</a:t>
            </a:r>
          </a:p>
        </p:txBody>
      </p:sp>
      <p:sp>
        <p:nvSpPr>
          <p:cNvPr id="57" name="Picture Placeholder 25"/>
          <p:cNvSpPr>
            <a:spLocks noGrp="1"/>
          </p:cNvSpPr>
          <p:nvPr>
            <p:ph type="pic" sz="quarter" idx="15"/>
          </p:nvPr>
        </p:nvSpPr>
        <p:spPr>
          <a:xfrm>
            <a:off x="6979833" y="1257301"/>
            <a:ext cx="1838730" cy="2587058"/>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1"/>
                </a:solidFill>
                <a:latin typeface="Arial" charset="0"/>
                <a:ea typeface="+mn-ea"/>
                <a:cs typeface="Broadway" panose="04040905080B02020502" pitchFamily="82" charset="0"/>
              </a:defRPr>
            </a:lvl1pPr>
          </a:lstStyle>
          <a:p>
            <a:pPr lvl="0"/>
            <a:r>
              <a:rPr lang="en-US" noProof="0" dirty="0"/>
              <a:t>Drag picture to placeholder or click icon to add</a:t>
            </a:r>
          </a:p>
        </p:txBody>
      </p:sp>
      <p:sp>
        <p:nvSpPr>
          <p:cNvPr id="59" name="Picture Placeholder 25"/>
          <p:cNvSpPr>
            <a:spLocks noGrp="1"/>
          </p:cNvSpPr>
          <p:nvPr>
            <p:ph type="pic" sz="quarter" idx="16"/>
          </p:nvPr>
        </p:nvSpPr>
        <p:spPr>
          <a:xfrm>
            <a:off x="6979833" y="3887223"/>
            <a:ext cx="1838730" cy="978694"/>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1"/>
                </a:solidFill>
                <a:latin typeface="Arial" charset="0"/>
                <a:ea typeface="+mn-ea"/>
                <a:cs typeface="Broadway" panose="04040905080B02020502" pitchFamily="82" charset="0"/>
              </a:defRPr>
            </a:lvl1pPr>
          </a:lstStyle>
          <a:p>
            <a:pPr lvl="0"/>
            <a:r>
              <a:rPr lang="en-US" noProof="0" dirty="0"/>
              <a:t>Drag picture to placeholder or click icon to add</a:t>
            </a:r>
          </a:p>
        </p:txBody>
      </p:sp>
    </p:spTree>
    <p:extLst>
      <p:ext uri="{BB962C8B-B14F-4D97-AF65-F5344CB8AC3E}">
        <p14:creationId xmlns:p14="http://schemas.microsoft.com/office/powerpoint/2010/main" val="1771354223"/>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6924424"/>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Wide screen video">
    <p:bg>
      <p:bgPr>
        <a:solidFill>
          <a:schemeClr val="tx1"/>
        </a:solidFill>
        <a:effectLst/>
      </p:bgPr>
    </p:bg>
    <p:spTree>
      <p:nvGrpSpPr>
        <p:cNvPr id="1" name=""/>
        <p:cNvGrpSpPr/>
        <p:nvPr/>
      </p:nvGrpSpPr>
      <p:grpSpPr>
        <a:xfrm>
          <a:off x="0" y="0"/>
          <a:ext cx="0" cy="0"/>
          <a:chOff x="0" y="0"/>
          <a:chExt cx="0" cy="0"/>
        </a:xfrm>
      </p:grpSpPr>
      <p:sp>
        <p:nvSpPr>
          <p:cNvPr id="40" name="Media Placeholder 39"/>
          <p:cNvSpPr>
            <a:spLocks noGrp="1"/>
          </p:cNvSpPr>
          <p:nvPr>
            <p:ph type="media" sz="quarter" idx="11"/>
          </p:nvPr>
        </p:nvSpPr>
        <p:spPr>
          <a:xfrm>
            <a:off x="528638" y="582930"/>
            <a:ext cx="8164931" cy="3319272"/>
          </a:xfrm>
          <a:prstGeom prst="rect">
            <a:avLst/>
          </a:prstGeom>
          <a:solidFill>
            <a:schemeClr val="tx1">
              <a:lumMod val="50000"/>
            </a:schemeClr>
          </a:solid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68574" tIns="34288" rIns="68574" bIns="34288" rtlCol="0" anchor="ctr">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400" b="0" i="0" kern="1200" baseline="0" smtClean="0">
                <a:solidFill>
                  <a:schemeClr val="lt1"/>
                </a:solidFill>
                <a:latin typeface="Arial" charset="0"/>
                <a:ea typeface="+mn-ea"/>
                <a:cs typeface="CiscoSans"/>
              </a:defRPr>
            </a:lvl1pPr>
          </a:lstStyle>
          <a:p>
            <a:pPr lvl="0"/>
            <a:r>
              <a:rPr lang="en-US" noProof="0" dirty="0"/>
              <a:t>Click icon to add media</a:t>
            </a:r>
          </a:p>
        </p:txBody>
      </p:sp>
    </p:spTree>
    <p:extLst>
      <p:ext uri="{BB962C8B-B14F-4D97-AF65-F5344CB8AC3E}">
        <p14:creationId xmlns:p14="http://schemas.microsoft.com/office/powerpoint/2010/main" val="3666678554"/>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tandard video">
    <p:bg>
      <p:bgPr>
        <a:solidFill>
          <a:schemeClr val="tx1"/>
        </a:solidFill>
        <a:effectLst/>
      </p:bgPr>
    </p:bg>
    <p:spTree>
      <p:nvGrpSpPr>
        <p:cNvPr id="1" name=""/>
        <p:cNvGrpSpPr/>
        <p:nvPr/>
      </p:nvGrpSpPr>
      <p:grpSpPr>
        <a:xfrm>
          <a:off x="0" y="0"/>
          <a:ext cx="0" cy="0"/>
          <a:chOff x="0" y="0"/>
          <a:chExt cx="0" cy="0"/>
        </a:xfrm>
      </p:grpSpPr>
      <p:sp>
        <p:nvSpPr>
          <p:cNvPr id="21" name="Media Placeholder 20"/>
          <p:cNvSpPr>
            <a:spLocks noGrp="1"/>
          </p:cNvSpPr>
          <p:nvPr>
            <p:ph type="media" sz="quarter" idx="10"/>
          </p:nvPr>
        </p:nvSpPr>
        <p:spPr>
          <a:xfrm>
            <a:off x="2179339" y="584002"/>
            <a:ext cx="4424562" cy="3319272"/>
          </a:xfrm>
          <a:prstGeom prst="rect">
            <a:avLst/>
          </a:prstGeom>
          <a:solidFill>
            <a:schemeClr val="tx1">
              <a:lumMod val="50000"/>
            </a:schemeClr>
          </a:solid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68574" tIns="34288" rIns="68574" bIns="34288" rtlCol="0" anchor="ctr">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400" b="0" i="0" kern="1200">
                <a:solidFill>
                  <a:schemeClr val="lt1"/>
                </a:solidFill>
                <a:latin typeface="Arial" charset="0"/>
                <a:ea typeface="+mn-ea"/>
                <a:cs typeface="CiscoSans"/>
              </a:defRPr>
            </a:lvl1pPr>
          </a:lstStyle>
          <a:p>
            <a:pPr lvl="0"/>
            <a:r>
              <a:rPr lang="en-US" noProof="0" dirty="0"/>
              <a:t>Click icon to add media</a:t>
            </a:r>
          </a:p>
        </p:txBody>
      </p:sp>
    </p:spTree>
    <p:extLst>
      <p:ext uri="{BB962C8B-B14F-4D97-AF65-F5344CB8AC3E}">
        <p14:creationId xmlns:p14="http://schemas.microsoft.com/office/powerpoint/2010/main" val="1454944758"/>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gradFill rotWithShape="1">
          <a:gsLst>
            <a:gs pos="0">
              <a:schemeClr val="bg2"/>
            </a:gs>
            <a:gs pos="100000">
              <a:schemeClr val="accent1"/>
            </a:gs>
          </a:gsLst>
          <a:lin ang="5400000"/>
        </a:gradFill>
        <a:effectLst/>
      </p:bgPr>
    </p:bg>
    <p:spTree>
      <p:nvGrpSpPr>
        <p:cNvPr id="1" name=""/>
        <p:cNvGrpSpPr/>
        <p:nvPr/>
      </p:nvGrpSpPr>
      <p:grpSpPr>
        <a:xfrm>
          <a:off x="0" y="0"/>
          <a:ext cx="0" cy="0"/>
          <a:chOff x="0" y="0"/>
          <a:chExt cx="0" cy="0"/>
        </a:xfrm>
      </p:grpSpPr>
      <p:pic>
        <p:nvPicPr>
          <p:cNvPr id="3"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6638" y="1646238"/>
            <a:ext cx="1990725" cy="1857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60050270"/>
      </p:ext>
    </p:extLst>
  </p:cSld>
  <p:clrMapOvr>
    <a:masterClrMapping/>
  </p:clrMapOvr>
  <p:transition spd="slow">
    <p:wip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userDrawn="1">
  <p:cSld name="Start grey">
    <p:spTree>
      <p:nvGrpSpPr>
        <p:cNvPr id="1" name=""/>
        <p:cNvGrpSpPr/>
        <p:nvPr/>
      </p:nvGrpSpPr>
      <p:grpSpPr>
        <a:xfrm>
          <a:off x="0" y="0"/>
          <a:ext cx="0" cy="0"/>
          <a:chOff x="0" y="0"/>
          <a:chExt cx="0" cy="0"/>
        </a:xfrm>
      </p:grpSpPr>
      <p:pic>
        <p:nvPicPr>
          <p:cNvPr id="9" name="Picture Placeholder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0" y="0"/>
            <a:ext cx="9144319" cy="51435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8" descr="logo_black.ai"/>
          <p:cNvPicPr>
            <a:picLocks noChangeAspect="1"/>
          </p:cNvPicPr>
          <p:nvPr userDrawn="1"/>
        </p:nvPicPr>
        <p:blipFill>
          <a:blip r:embed="rId3">
            <a:alphaModFix amt="82000"/>
            <a:extLst>
              <a:ext uri="{28A0092B-C50C-407E-A947-70E740481C1C}">
                <a14:useLocalDpi xmlns:a14="http://schemas.microsoft.com/office/drawing/2010/main"/>
              </a:ext>
            </a:extLst>
          </a:blip>
          <a:srcRect/>
          <a:stretch>
            <a:fillRect/>
          </a:stretch>
        </p:blipFill>
        <p:spPr bwMode="auto">
          <a:xfrm>
            <a:off x="425450" y="320675"/>
            <a:ext cx="949325" cy="585788"/>
          </a:xfrm>
          <a:prstGeom prst="rect">
            <a:avLst/>
          </a:prstGeom>
          <a:noFill/>
          <a:ln>
            <a:noFill/>
          </a:ln>
          <a:extLst>
            <a:ext uri="{909E8E84-426E-40dd-AFC4-6F175D3DCCD1}">
              <a14:hiddenFill xmlns:a14="http://schemas.microsoft.com/office/drawing/2010/main" xmlns="">
                <a:solidFill>
                  <a:srgbClr val="FFFFFF">
                    <a:alpha val="81960"/>
                  </a:srgbClr>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 Placeholder 2"/>
          <p:cNvSpPr>
            <a:spLocks noGrp="1"/>
          </p:cNvSpPr>
          <p:nvPr>
            <p:ph type="body" sz="quarter" idx="13" hasCustomPrompt="1"/>
          </p:nvPr>
        </p:nvSpPr>
        <p:spPr>
          <a:xfrm>
            <a:off x="463292" y="3211463"/>
            <a:ext cx="8302625" cy="299001"/>
          </a:xfrm>
          <a:prstGeom prst="rect">
            <a:avLst/>
          </a:prstGeom>
        </p:spPr>
        <p:txBody>
          <a:bodyPr lIns="91420" tIns="45710" rIns="91420" bIns="45710"/>
          <a:lstStyle>
            <a:lvl1pPr marL="0" indent="0">
              <a:buFont typeface="Arial" panose="020B0604020202020204" pitchFamily="34" charset="0"/>
              <a:buNone/>
              <a:defRPr sz="2200" b="0" i="0" baseline="0">
                <a:solidFill>
                  <a:srgbClr val="4D4D4D"/>
                </a:solidFill>
                <a:latin typeface="Arial" charset="0"/>
              </a:defRPr>
            </a:lvl1pPr>
            <a:lvl2pPr marL="304781" indent="0">
              <a:buNone/>
              <a:defRPr/>
            </a:lvl2pPr>
            <a:lvl3pPr marL="427401" indent="0">
              <a:buNone/>
              <a:defRPr/>
            </a:lvl3pPr>
            <a:lvl4pPr marL="516694" indent="0">
              <a:buNone/>
              <a:defRPr/>
            </a:lvl4pPr>
            <a:lvl5pPr marL="601221" indent="0">
              <a:buNone/>
              <a:defRPr/>
            </a:lvl5pPr>
          </a:lstStyle>
          <a:p>
            <a:pPr lvl="0"/>
            <a:r>
              <a:rPr lang="en-GB" dirty="0"/>
              <a:t>Subtitle Goes Here</a:t>
            </a:r>
          </a:p>
        </p:txBody>
      </p:sp>
      <p:sp>
        <p:nvSpPr>
          <p:cNvPr id="10" name="Title 1"/>
          <p:cNvSpPr>
            <a:spLocks noGrp="1"/>
          </p:cNvSpPr>
          <p:nvPr>
            <p:ph type="ctrTitle" hasCustomPrompt="1"/>
          </p:nvPr>
        </p:nvSpPr>
        <p:spPr>
          <a:xfrm>
            <a:off x="425765" y="2639977"/>
            <a:ext cx="8340152" cy="644730"/>
          </a:xfrm>
          <a:prstGeom prst="rect">
            <a:avLst/>
          </a:prstGeom>
        </p:spPr>
        <p:txBody>
          <a:bodyPr anchor="b"/>
          <a:lstStyle>
            <a:lvl1pPr marL="0" indent="0" algn="l">
              <a:lnSpc>
                <a:spcPct val="90000"/>
              </a:lnSpc>
              <a:buFont typeface="Arial" panose="020B0604020202020204" pitchFamily="34" charset="0"/>
              <a:buNone/>
              <a:defRPr sz="5200" b="0" i="0" spc="0" baseline="0">
                <a:solidFill>
                  <a:srgbClr val="4D4D4D"/>
                </a:solidFill>
                <a:latin typeface="Arial" charset="0"/>
                <a:cs typeface="CiscoSans Thin"/>
              </a:defRPr>
            </a:lvl1pPr>
          </a:lstStyle>
          <a:p>
            <a:r>
              <a:rPr lang="en-GB" dirty="0"/>
              <a:t>Presentation Title Goes Here</a:t>
            </a:r>
            <a:endParaRPr lang="en-US" dirty="0"/>
          </a:p>
        </p:txBody>
      </p:sp>
      <p:sp>
        <p:nvSpPr>
          <p:cNvPr id="21" name="Subtitle 2"/>
          <p:cNvSpPr>
            <a:spLocks noGrp="1"/>
          </p:cNvSpPr>
          <p:nvPr>
            <p:ph type="subTitle" idx="1" hasCustomPrompt="1"/>
          </p:nvPr>
        </p:nvSpPr>
        <p:spPr>
          <a:xfrm>
            <a:off x="469496" y="3793198"/>
            <a:ext cx="8296421" cy="288131"/>
          </a:xfrm>
          <a:prstGeom prst="rect">
            <a:avLst/>
          </a:prstGeom>
        </p:spPr>
        <p:txBody>
          <a:bodyPr lIns="91420" tIns="45710" rIns="91420" bIns="45710" anchor="b" anchorCtr="0">
            <a:noAutofit/>
          </a:bodyPr>
          <a:lstStyle>
            <a:lvl1pPr marL="0" indent="0" algn="l">
              <a:buNone/>
              <a:defRPr sz="1400" b="0" i="0">
                <a:solidFill>
                  <a:srgbClr val="676767"/>
                </a:solidFill>
                <a:latin typeface="Arial" charset="0"/>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a:t>Speaker Name</a:t>
            </a:r>
            <a:endParaRPr lang="en-US" dirty="0"/>
          </a:p>
        </p:txBody>
      </p:sp>
      <p:sp>
        <p:nvSpPr>
          <p:cNvPr id="22" name="Text Placeholder 38"/>
          <p:cNvSpPr>
            <a:spLocks noGrp="1"/>
          </p:cNvSpPr>
          <p:nvPr>
            <p:ph type="body" sz="quarter" idx="11" hasCustomPrompt="1"/>
          </p:nvPr>
        </p:nvSpPr>
        <p:spPr>
          <a:xfrm>
            <a:off x="469496" y="4033195"/>
            <a:ext cx="8296421" cy="288131"/>
          </a:xfrm>
          <a:prstGeom prst="rect">
            <a:avLst/>
          </a:prstGeom>
        </p:spPr>
        <p:txBody>
          <a:bodyPr lIns="91420" tIns="45710" rIns="91420" bIns="45710"/>
          <a:lstStyle>
            <a:lvl1pPr marL="0" indent="0" algn="l">
              <a:buFontTx/>
              <a:buNone/>
              <a:defRPr lang="en-US" sz="1400" b="0" i="0" kern="1200" dirty="0" smtClean="0">
                <a:solidFill>
                  <a:srgbClr val="676767"/>
                </a:solidFill>
                <a:latin typeface="Arial" charset="0"/>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Speaker Title</a:t>
            </a:r>
          </a:p>
        </p:txBody>
      </p:sp>
      <p:sp>
        <p:nvSpPr>
          <p:cNvPr id="23" name="Text Placeholder 40"/>
          <p:cNvSpPr>
            <a:spLocks noGrp="1"/>
          </p:cNvSpPr>
          <p:nvPr>
            <p:ph type="body" sz="quarter" idx="12" hasCustomPrompt="1"/>
          </p:nvPr>
        </p:nvSpPr>
        <p:spPr>
          <a:xfrm>
            <a:off x="469496" y="4273192"/>
            <a:ext cx="8296421" cy="288131"/>
          </a:xfrm>
          <a:prstGeom prst="rect">
            <a:avLst/>
          </a:prstGeom>
        </p:spPr>
        <p:txBody>
          <a:bodyPr lIns="91420" tIns="45710" rIns="91420" bIns="45710"/>
          <a:lstStyle>
            <a:lvl1pPr marL="0" indent="0" algn="l">
              <a:buFontTx/>
              <a:buNone/>
              <a:defRPr lang="en-US" sz="1400" b="0" i="0" kern="1200" dirty="0" smtClean="0">
                <a:solidFill>
                  <a:srgbClr val="676767"/>
                </a:solidFill>
                <a:latin typeface="Arial" charset="0"/>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Date</a:t>
            </a:r>
          </a:p>
        </p:txBody>
      </p:sp>
    </p:spTree>
    <p:extLst>
      <p:ext uri="{BB962C8B-B14F-4D97-AF65-F5344CB8AC3E}">
        <p14:creationId xmlns:p14="http://schemas.microsoft.com/office/powerpoint/2010/main" val="3929818962"/>
      </p:ext>
    </p:extLst>
  </p:cSld>
  <p:clrMapOvr>
    <a:masterClrMapping/>
  </p:clrMapOvr>
  <p:transition spd="slow">
    <p:wip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cSld name="CF slide">
    <p:spTree>
      <p:nvGrpSpPr>
        <p:cNvPr id="1" name=""/>
        <p:cNvGrpSpPr/>
        <p:nvPr/>
      </p:nvGrpSpPr>
      <p:grpSpPr>
        <a:xfrm>
          <a:off x="0" y="0"/>
          <a:ext cx="0" cy="0"/>
          <a:chOff x="0" y="0"/>
          <a:chExt cx="0" cy="0"/>
        </a:xfrm>
      </p:grpSpPr>
      <p:sp>
        <p:nvSpPr>
          <p:cNvPr id="2" name="Title 1"/>
          <p:cNvSpPr>
            <a:spLocks noGrp="1"/>
          </p:cNvSpPr>
          <p:nvPr>
            <p:ph type="title"/>
          </p:nvPr>
        </p:nvSpPr>
        <p:spPr>
          <a:xfrm>
            <a:off x="260619" y="341158"/>
            <a:ext cx="8659368" cy="545321"/>
          </a:xfrm>
        </p:spPr>
        <p:txBody>
          <a:bodyPr/>
          <a:lstStyle>
            <a:lvl1pPr>
              <a:defRPr b="1"/>
            </a:lvl1pPr>
          </a:lstStyle>
          <a:p>
            <a:r>
              <a:rPr lang="en-US"/>
              <a:t>Click to edit Master title style</a:t>
            </a:r>
          </a:p>
        </p:txBody>
      </p:sp>
      <p:sp>
        <p:nvSpPr>
          <p:cNvPr id="3" name="Content Placeholder 2"/>
          <p:cNvSpPr>
            <a:spLocks noGrp="1"/>
          </p:cNvSpPr>
          <p:nvPr>
            <p:ph idx="1"/>
          </p:nvPr>
        </p:nvSpPr>
        <p:spPr>
          <a:xfrm>
            <a:off x="229702" y="1005142"/>
            <a:ext cx="8551441" cy="3723942"/>
          </a:xfrm>
          <a:prstGeom prst="rect">
            <a:avLst/>
          </a:prstGeom>
        </p:spPr>
        <p:txBody>
          <a:bodyPr/>
          <a:lstStyle>
            <a:lvl1pPr>
              <a:defRPr sz="2400" b="0" i="0">
                <a:latin typeface="Arial" charset="0"/>
              </a:defRPr>
            </a:lvl1pPr>
            <a:lvl2pPr>
              <a:buFont typeface="Arial" pitchFamily="34" charset="0"/>
              <a:buChar char="–"/>
              <a:defRPr sz="2000" b="0" i="0">
                <a:latin typeface="Arial" charset="0"/>
              </a:defRPr>
            </a:lvl2pPr>
            <a:lvl3pPr>
              <a:buFont typeface="Verdana" pitchFamily="34" charset="0"/>
              <a:buChar char="&gt;"/>
              <a:defRPr sz="1800" b="0" i="0">
                <a:latin typeface="Arial" charset="0"/>
              </a:defRPr>
            </a:lvl3pPr>
            <a:lvl4pPr>
              <a:defRPr sz="1600" b="0" i="0">
                <a:latin typeface="Arial" charset="0"/>
              </a:defRPr>
            </a:lvl4pPr>
            <a:lvl5pPr>
              <a:defRPr sz="1600" b="0" i="0">
                <a:latin typeface="Arial"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a:xfrm>
            <a:off x="229702" y="4600991"/>
            <a:ext cx="8620871" cy="407737"/>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0" i="0" dirty="0">
              <a:latin typeface="Arial" charset="0"/>
            </a:endParaRPr>
          </a:p>
        </p:txBody>
      </p:sp>
      <p:pic>
        <p:nvPicPr>
          <p:cNvPr id="1027" name="Picture 3"/>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551" y="4669822"/>
            <a:ext cx="679842" cy="46655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196082" y="4843587"/>
            <a:ext cx="2927445" cy="27232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extLst>
      <p:ext uri="{BB962C8B-B14F-4D97-AF65-F5344CB8AC3E}">
        <p14:creationId xmlns:p14="http://schemas.microsoft.com/office/powerpoint/2010/main" val="24091155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3_Title Slide-animated gradient">
    <p:bg>
      <p:bgPr>
        <a:gradFill>
          <a:gsLst>
            <a:gs pos="0">
              <a:schemeClr val="bg2"/>
            </a:gs>
            <a:gs pos="100000">
              <a:schemeClr val="accent1"/>
            </a:gs>
          </a:gsLst>
          <a:lin ang="5400000" scaled="0"/>
        </a:gradFill>
        <a:effectLst/>
      </p:bgPr>
    </p:bg>
    <p:spTree>
      <p:nvGrpSpPr>
        <p:cNvPr id="1" name=""/>
        <p:cNvGrpSpPr/>
        <p:nvPr/>
      </p:nvGrpSpPr>
      <p:grpSpPr>
        <a:xfrm>
          <a:off x="0" y="0"/>
          <a:ext cx="0" cy="0"/>
          <a:chOff x="0" y="0"/>
          <a:chExt cx="0" cy="0"/>
        </a:xfrm>
      </p:grpSpPr>
      <p:pic>
        <p:nvPicPr>
          <p:cNvPr id="7"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5450" y="323850"/>
            <a:ext cx="941388" cy="585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Subtitle 2"/>
          <p:cNvSpPr>
            <a:spLocks noGrp="1"/>
          </p:cNvSpPr>
          <p:nvPr>
            <p:ph type="subTitle" idx="1"/>
          </p:nvPr>
        </p:nvSpPr>
        <p:spPr>
          <a:xfrm>
            <a:off x="469496" y="3793198"/>
            <a:ext cx="8296421" cy="288131"/>
          </a:xfrm>
          <a:prstGeom prst="rect">
            <a:avLst/>
          </a:prstGeom>
        </p:spPr>
        <p:txBody>
          <a:bodyPr lIns="91420" tIns="45710" rIns="91420" bIns="45710" anchor="b" anchorCtr="0">
            <a:noAutofit/>
          </a:bodyPr>
          <a:lstStyle>
            <a:lvl1pPr marL="0" indent="0" algn="l">
              <a:buNone/>
              <a:defRPr sz="1400" b="0" i="0">
                <a:solidFill>
                  <a:srgbClr val="FFFFFE"/>
                </a:solidFill>
                <a:latin typeface="Arial" charset="0"/>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33195"/>
            <a:ext cx="8296421" cy="288131"/>
          </a:xfrm>
          <a:prstGeom prst="rect">
            <a:avLst/>
          </a:prstGeom>
        </p:spPr>
        <p:txBody>
          <a:bodyPr lIns="91420" tIns="45710" rIns="91420" bIns="45710"/>
          <a:lstStyle>
            <a:lvl1pPr marL="0" indent="0" algn="l">
              <a:buFontTx/>
              <a:buNone/>
              <a:defRPr lang="en-US" sz="1400" b="0" i="0" kern="1200" dirty="0" smtClean="0">
                <a:solidFill>
                  <a:srgbClr val="FFFFFE"/>
                </a:solidFill>
                <a:latin typeface="Arial" charset="0"/>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dirty="0"/>
              <a:t>Click to edit Master text styles</a:t>
            </a:r>
          </a:p>
        </p:txBody>
      </p:sp>
      <p:sp>
        <p:nvSpPr>
          <p:cNvPr id="18" name="Text Placeholder 40"/>
          <p:cNvSpPr>
            <a:spLocks noGrp="1"/>
          </p:cNvSpPr>
          <p:nvPr>
            <p:ph type="body" sz="quarter" idx="12"/>
          </p:nvPr>
        </p:nvSpPr>
        <p:spPr>
          <a:xfrm>
            <a:off x="469496" y="4273192"/>
            <a:ext cx="8296421" cy="288131"/>
          </a:xfrm>
          <a:prstGeom prst="rect">
            <a:avLst/>
          </a:prstGeom>
        </p:spPr>
        <p:txBody>
          <a:bodyPr lIns="91420" tIns="45710" rIns="91420" bIns="45710"/>
          <a:lstStyle>
            <a:lvl1pPr marL="0" indent="0" algn="l">
              <a:buFontTx/>
              <a:buNone/>
              <a:defRPr lang="en-US" sz="1400" b="0" i="0" kern="1200" dirty="0" smtClean="0">
                <a:solidFill>
                  <a:srgbClr val="FFFFFE"/>
                </a:solidFill>
                <a:latin typeface="Arial" charset="0"/>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dirty="0"/>
              <a:t>Click to edit Master text styles</a:t>
            </a:r>
          </a:p>
        </p:txBody>
      </p:sp>
      <p:sp>
        <p:nvSpPr>
          <p:cNvPr id="19" name="Text Placeholder 2"/>
          <p:cNvSpPr>
            <a:spLocks noGrp="1"/>
          </p:cNvSpPr>
          <p:nvPr>
            <p:ph type="body" sz="quarter" idx="13"/>
          </p:nvPr>
        </p:nvSpPr>
        <p:spPr>
          <a:xfrm>
            <a:off x="463292" y="3211463"/>
            <a:ext cx="8302625" cy="299001"/>
          </a:xfrm>
          <a:prstGeom prst="rect">
            <a:avLst/>
          </a:prstGeom>
        </p:spPr>
        <p:txBody>
          <a:bodyPr lIns="91420" tIns="45710" rIns="91420" bIns="45710"/>
          <a:lstStyle>
            <a:lvl1pPr marL="0" indent="0">
              <a:buFont typeface="Arial" panose="020B0604020202020204" pitchFamily="34" charset="0"/>
              <a:buNone/>
              <a:defRPr sz="2200" b="0" i="0" baseline="0">
                <a:solidFill>
                  <a:srgbClr val="FFFFFE"/>
                </a:solidFill>
                <a:latin typeface="Arial" charset="0"/>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639977"/>
            <a:ext cx="8340152" cy="644730"/>
          </a:xfrm>
          <a:prstGeom prst="rect">
            <a:avLst/>
          </a:prstGeom>
        </p:spPr>
        <p:txBody>
          <a:bodyPr anchor="b"/>
          <a:lstStyle>
            <a:lvl1pPr marL="0" indent="0" algn="l">
              <a:lnSpc>
                <a:spcPct val="90000"/>
              </a:lnSpc>
              <a:buFont typeface="Arial" panose="020B0604020202020204" pitchFamily="34" charset="0"/>
              <a:buNone/>
              <a:defRPr sz="5200" b="0" i="0" spc="0" baseline="0">
                <a:solidFill>
                  <a:srgbClr val="FFFFFE"/>
                </a:solidFill>
                <a:latin typeface="Arial" charset="0"/>
                <a:cs typeface="CiscoSans Thin"/>
              </a:defRPr>
            </a:lvl1pPr>
          </a:lstStyle>
          <a:p>
            <a:r>
              <a:rPr lang="en-US" dirty="0"/>
              <a:t>Click to edit Master title style</a:t>
            </a:r>
          </a:p>
        </p:txBody>
      </p:sp>
    </p:spTree>
    <p:extLst>
      <p:ext uri="{BB962C8B-B14F-4D97-AF65-F5344CB8AC3E}">
        <p14:creationId xmlns:p14="http://schemas.microsoft.com/office/powerpoint/2010/main" val="1553161852"/>
      </p:ext>
    </p:extLst>
  </p:cSld>
  <p:clrMapOvr>
    <a:masterClrMapping/>
  </p:clrMapOvr>
  <p:transition spd="slow">
    <p:wip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Demo">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99915" y="3209550"/>
            <a:ext cx="4684867" cy="288131"/>
          </a:xfrm>
          <a:prstGeom prst="rect">
            <a:avLst/>
          </a:prstGeom>
        </p:spPr>
        <p:txBody>
          <a:bodyPr vert="horz" lIns="68574" tIns="34288" rIns="68574" bIns="34288" rtlCol="0">
            <a:noAutofit/>
          </a:bodyPr>
          <a:lstStyle>
            <a:lvl1pPr marL="0" indent="0" algn="l" defTabSz="685748" rtl="0" eaLnBrk="1" latinLnBrk="0" hangingPunct="1">
              <a:lnSpc>
                <a:spcPct val="95000"/>
              </a:lnSpc>
              <a:spcBef>
                <a:spcPts val="1080"/>
              </a:spcBef>
              <a:buClr>
                <a:srgbClr val="92D050"/>
              </a:buClr>
              <a:buSzPct val="90000"/>
              <a:buFont typeface="Arial" pitchFamily="34" charset="0"/>
              <a:buNone/>
              <a:tabLst/>
              <a:defRPr lang="en-US" sz="1800" b="0" i="0" kern="1200" baseline="0" dirty="0">
                <a:solidFill>
                  <a:schemeClr val="tx1"/>
                </a:solidFill>
                <a:latin typeface="Arial" charset="0"/>
                <a:ea typeface="+mn-ea"/>
                <a:cs typeface="+mn-cs"/>
              </a:defRPr>
            </a:lvl1pPr>
            <a:lvl2pPr marL="342871" indent="0" algn="ctr">
              <a:buNone/>
              <a:defRPr>
                <a:solidFill>
                  <a:schemeClr val="tx1">
                    <a:tint val="75000"/>
                  </a:schemeClr>
                </a:solidFill>
              </a:defRPr>
            </a:lvl2pPr>
            <a:lvl3pPr marL="685748" indent="0" algn="ctr">
              <a:buNone/>
              <a:defRPr>
                <a:solidFill>
                  <a:schemeClr val="tx1">
                    <a:tint val="75000"/>
                  </a:schemeClr>
                </a:solidFill>
              </a:defRPr>
            </a:lvl3pPr>
            <a:lvl4pPr marL="1028622" indent="0" algn="ctr">
              <a:buNone/>
              <a:defRPr>
                <a:solidFill>
                  <a:schemeClr val="tx1">
                    <a:tint val="75000"/>
                  </a:schemeClr>
                </a:solidFill>
              </a:defRPr>
            </a:lvl4pPr>
            <a:lvl5pPr marL="1371498" indent="0" algn="ctr">
              <a:buNone/>
              <a:defRPr>
                <a:solidFill>
                  <a:schemeClr val="tx1">
                    <a:tint val="75000"/>
                  </a:schemeClr>
                </a:solidFill>
              </a:defRPr>
            </a:lvl5pPr>
            <a:lvl6pPr marL="1714369" indent="0" algn="ctr">
              <a:buNone/>
              <a:defRPr>
                <a:solidFill>
                  <a:schemeClr val="tx1">
                    <a:tint val="75000"/>
                  </a:schemeClr>
                </a:solidFill>
              </a:defRPr>
            </a:lvl6pPr>
            <a:lvl7pPr marL="2057246" indent="0" algn="ctr">
              <a:buNone/>
              <a:defRPr>
                <a:solidFill>
                  <a:schemeClr val="tx1">
                    <a:tint val="75000"/>
                  </a:schemeClr>
                </a:solidFill>
              </a:defRPr>
            </a:lvl7pPr>
            <a:lvl8pPr marL="2400120" indent="0" algn="ctr">
              <a:buNone/>
              <a:defRPr>
                <a:solidFill>
                  <a:schemeClr val="tx1">
                    <a:tint val="75000"/>
                  </a:schemeClr>
                </a:solidFill>
              </a:defRPr>
            </a:lvl8pPr>
            <a:lvl9pPr marL="2742996" indent="0" algn="ctr">
              <a:buNone/>
              <a:defRPr>
                <a:solidFill>
                  <a:schemeClr val="tx1">
                    <a:tint val="75000"/>
                  </a:schemeClr>
                </a:solidFill>
              </a:defRPr>
            </a:lvl9pPr>
          </a:lstStyle>
          <a:p>
            <a:pPr lvl="0"/>
            <a:r>
              <a:rPr lang="en-US" dirty="0"/>
              <a:t>Click to edit Master subtitle style</a:t>
            </a:r>
          </a:p>
        </p:txBody>
      </p:sp>
      <p:sp>
        <p:nvSpPr>
          <p:cNvPr id="2" name="Title 1"/>
          <p:cNvSpPr>
            <a:spLocks noGrp="1"/>
          </p:cNvSpPr>
          <p:nvPr>
            <p:ph type="ctrTitle"/>
          </p:nvPr>
        </p:nvSpPr>
        <p:spPr>
          <a:xfrm>
            <a:off x="459525" y="2462027"/>
            <a:ext cx="4712557" cy="766763"/>
          </a:xfrm>
        </p:spPr>
        <p:txBody>
          <a:bodyPr lIns="61715" tIns="34288" rIns="61715" bIns="34288" rtlCol="0" anchor="b">
            <a:noAutofit/>
          </a:bodyPr>
          <a:lstStyle>
            <a:lvl1pPr marL="0" indent="0" algn="l" defTabSz="685748" rtl="0" eaLnBrk="1" latinLnBrk="0" hangingPunct="1">
              <a:lnSpc>
                <a:spcPct val="80000"/>
              </a:lnSpc>
              <a:spcBef>
                <a:spcPct val="0"/>
              </a:spcBef>
              <a:buClr>
                <a:schemeClr val="tx1"/>
              </a:buClr>
              <a:buFont typeface="Ciscolight" pitchFamily="2" charset="0"/>
              <a:buNone/>
              <a:defRPr lang="en-US" sz="5200" b="0" i="0" kern="1200" spc="0" baseline="0" dirty="0">
                <a:solidFill>
                  <a:schemeClr val="accent1"/>
                </a:solidFill>
                <a:latin typeface="Arial" charset="0"/>
                <a:ea typeface="+mj-ea"/>
                <a:cs typeface="+mj-cs"/>
              </a:defRPr>
            </a:lvl1pPr>
          </a:lstStyle>
          <a:p>
            <a:r>
              <a:rPr lang="en-US" dirty="0"/>
              <a:t>Click to edit Master title style</a:t>
            </a:r>
          </a:p>
        </p:txBody>
      </p:sp>
      <p:sp>
        <p:nvSpPr>
          <p:cNvPr id="31" name="Picture Placeholder 30"/>
          <p:cNvSpPr>
            <a:spLocks noGrp="1"/>
          </p:cNvSpPr>
          <p:nvPr>
            <p:ph type="pic" sz="quarter" idx="10"/>
          </p:nvPr>
        </p:nvSpPr>
        <p:spPr>
          <a:xfrm>
            <a:off x="5540381" y="1438276"/>
            <a:ext cx="2676525" cy="2166938"/>
          </a:xfrm>
          <a:prstGeom prst="rect">
            <a:avLst/>
          </a:prstGeom>
        </p:spPr>
        <p:txBody>
          <a:bodyPr lIns="91420" tIns="45710" rIns="91420" bIns="45710" anchor="ctr" anchorCtr="1"/>
          <a:lstStyle>
            <a:lvl1pPr marL="0" indent="0" algn="ctr">
              <a:buNone/>
              <a:defRPr b="0" i="0">
                <a:solidFill>
                  <a:schemeClr val="tx1"/>
                </a:solidFill>
                <a:latin typeface="Arial" charset="0"/>
              </a:defRPr>
            </a:lvl1pPr>
          </a:lstStyle>
          <a:p>
            <a:pPr lvl="0"/>
            <a:r>
              <a:rPr lang="en-US" noProof="0" dirty="0"/>
              <a:t>Drag picture to placeholder or click icon to add</a:t>
            </a:r>
          </a:p>
        </p:txBody>
      </p:sp>
    </p:spTree>
    <p:extLst>
      <p:ext uri="{BB962C8B-B14F-4D97-AF65-F5344CB8AC3E}">
        <p14:creationId xmlns:p14="http://schemas.microsoft.com/office/powerpoint/2010/main" val="2233437069"/>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d 3">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62301" y="1347788"/>
            <a:ext cx="8277344" cy="3168210"/>
          </a:xfrm>
          <a:prstGeom prst="rect">
            <a:avLst/>
          </a:prstGeom>
        </p:spPr>
        <p:txBody>
          <a:bodyPr lIns="91420" tIns="45710" rIns="91420" bIns="45710">
            <a:noAutofit/>
          </a:bodyPr>
          <a:lstStyle>
            <a:lvl1pPr marL="280928" indent="-223792">
              <a:lnSpc>
                <a:spcPct val="95000"/>
              </a:lnSpc>
              <a:spcBef>
                <a:spcPts val="1110"/>
              </a:spcBef>
              <a:buClr>
                <a:schemeClr val="tx1"/>
              </a:buClr>
              <a:buSzPct val="80000"/>
              <a:buFont typeface="Arial"/>
              <a:buChar char="•"/>
              <a:defRPr sz="2000" b="0" i="0">
                <a:solidFill>
                  <a:srgbClr val="676767"/>
                </a:solidFill>
                <a:latin typeface="Arial" charset="0"/>
                <a:cs typeface="CiscoSans ExtraLight"/>
              </a:defRPr>
            </a:lvl1pPr>
            <a:lvl2pPr marL="507895" indent="-215855">
              <a:lnSpc>
                <a:spcPct val="95000"/>
              </a:lnSpc>
              <a:spcBef>
                <a:spcPts val="450"/>
              </a:spcBef>
              <a:buClr>
                <a:schemeClr val="tx1"/>
              </a:buClr>
              <a:buSzPct val="80000"/>
              <a:buFont typeface="Arial"/>
              <a:buChar char="•"/>
              <a:defRPr sz="1800" b="0" i="0">
                <a:solidFill>
                  <a:srgbClr val="676767"/>
                </a:solidFill>
                <a:latin typeface="Arial" charset="0"/>
                <a:cs typeface="CiscoSans ExtraLight"/>
              </a:defRPr>
            </a:lvl2pPr>
            <a:lvl3pPr marL="747558" indent="-171415">
              <a:buClr>
                <a:schemeClr val="tx1"/>
              </a:buClr>
              <a:buSzPct val="80000"/>
              <a:buFont typeface="Arial"/>
              <a:buChar char="•"/>
              <a:defRPr sz="1600" b="0" i="0">
                <a:solidFill>
                  <a:srgbClr val="676767"/>
                </a:solidFill>
                <a:latin typeface="Arial" charset="0"/>
                <a:cs typeface="CiscoSans ExtraLight"/>
              </a:defRPr>
            </a:lvl3pPr>
            <a:lvl4pPr marL="911035" indent="-171415">
              <a:buClr>
                <a:schemeClr val="tx1"/>
              </a:buClr>
              <a:buSzPct val="80000"/>
              <a:buFont typeface="Arial"/>
              <a:buChar char="•"/>
              <a:defRPr sz="1400" b="0" i="0">
                <a:solidFill>
                  <a:srgbClr val="676767"/>
                </a:solidFill>
                <a:latin typeface="Arial" charset="0"/>
                <a:cs typeface="CiscoSans ExtraLight"/>
              </a:defRPr>
            </a:lvl4pPr>
            <a:lvl5pPr marL="1082450" indent="-168240">
              <a:buClr>
                <a:schemeClr val="tx1"/>
              </a:buClr>
              <a:buSzPct val="80000"/>
              <a:buFont typeface="Arial"/>
              <a:buChar char="•"/>
              <a:defRPr sz="1200" b="0" i="0">
                <a:solidFill>
                  <a:srgbClr val="676767"/>
                </a:solidFill>
                <a:latin typeface="Arial" charset="0"/>
                <a:cs typeface="CiscoSans ExtraLight"/>
              </a:defRPr>
            </a:lvl5pPr>
          </a:lstStyle>
          <a:p>
            <a:pPr lvl="0"/>
            <a:r>
              <a:rPr lang="en-GB" dirty="0"/>
              <a:t>First level</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US"/>
              <a:t>Click to edit Master title style</a:t>
            </a:r>
            <a:endParaRPr lang="en-GB" dirty="0"/>
          </a:p>
        </p:txBody>
      </p:sp>
    </p:spTree>
    <p:extLst>
      <p:ext uri="{BB962C8B-B14F-4D97-AF65-F5344CB8AC3E}">
        <p14:creationId xmlns:p14="http://schemas.microsoft.com/office/powerpoint/2010/main" val="3316443340"/>
      </p:ext>
    </p:extLst>
  </p:cSld>
  <p:clrMapOvr>
    <a:masterClrMapping/>
  </p:clrMapOvr>
  <p:transition spd="med">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3_Segue">
    <p:bg>
      <p:bgPr>
        <a:gradFill rotWithShape="0">
          <a:gsLst>
            <a:gs pos="0">
              <a:schemeClr val="bg2"/>
            </a:gs>
            <a:gs pos="100000">
              <a:schemeClr val="accent1"/>
            </a:gs>
          </a:gsLst>
          <a:lin ang="5400000"/>
        </a:gradFill>
        <a:effectLst/>
      </p:bgPr>
    </p:bg>
    <p:spTree>
      <p:nvGrpSpPr>
        <p:cNvPr id="1" name=""/>
        <p:cNvGrpSpPr/>
        <p:nvPr/>
      </p:nvGrpSpPr>
      <p:grpSpPr>
        <a:xfrm>
          <a:off x="0" y="0"/>
          <a:ext cx="0" cy="0"/>
          <a:chOff x="0" y="0"/>
          <a:chExt cx="0" cy="0"/>
        </a:xfrm>
      </p:grpSpPr>
      <p:sp>
        <p:nvSpPr>
          <p:cNvPr id="3"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509F5890-BE05-4D5D-AADF-DD6FDB4C472B}" type="slidenum">
              <a:rPr lang="en-US" sz="600" b="0" i="0">
                <a:solidFill>
                  <a:srgbClr val="FFFFFF">
                    <a:alpha val="60000"/>
                  </a:srgbClr>
                </a:solidFill>
                <a:latin typeface="Arial" charset="0"/>
                <a:ea typeface="ＭＳ Ｐゴシック" pitchFamily="34" charset="-128"/>
                <a:cs typeface="CiscoSans Thin"/>
              </a:rPr>
              <a:pPr algn="r" defTabSz="610744" fontAlgn="auto">
                <a:spcBef>
                  <a:spcPts val="0"/>
                </a:spcBef>
                <a:spcAft>
                  <a:spcPts val="0"/>
                </a:spcAft>
                <a:defRPr/>
              </a:pPr>
              <a:t>‹#›</a:t>
            </a:fld>
            <a:endParaRPr lang="en-US" sz="600" b="0" i="0" dirty="0">
              <a:solidFill>
                <a:srgbClr val="FFFFFF">
                  <a:alpha val="60000"/>
                </a:srgbClr>
              </a:solidFill>
              <a:latin typeface="Arial" charset="0"/>
              <a:ea typeface="ＭＳ Ｐゴシック" pitchFamily="34" charset="-128"/>
              <a:cs typeface="CiscoSans Thin"/>
            </a:endParaRPr>
          </a:p>
        </p:txBody>
      </p:sp>
      <p:sp>
        <p:nvSpPr>
          <p:cNvPr id="4"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b="0" i="0" dirty="0">
                <a:solidFill>
                  <a:srgbClr val="FFFFFF">
                    <a:alpha val="60000"/>
                  </a:srgbClr>
                </a:solidFill>
                <a:latin typeface="Arial" charset="0"/>
                <a:ea typeface="ＭＳ Ｐゴシック" pitchFamily="34" charset="-128"/>
                <a:cs typeface="CiscoSans Thin"/>
              </a:rPr>
              <a:t>© 2016  Cisco and/or its affiliates. All rights reserved.   Cisco Confidential</a:t>
            </a:r>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bg1"/>
                </a:solidFill>
                <a:latin typeface="Arial" charset="0"/>
                <a:cs typeface="CiscoSans Thin"/>
              </a:defRPr>
            </a:lvl1pPr>
          </a:lstStyle>
          <a:p>
            <a:r>
              <a:rPr lang="en-US" dirty="0"/>
              <a:t>Click to edit Master title style</a:t>
            </a:r>
          </a:p>
        </p:txBody>
      </p:sp>
      <p:pic>
        <p:nvPicPr>
          <p:cNvPr id="10" name="Picture 2"/>
          <p:cNvPicPr>
            <a:picLocks noChangeAspect="1" noChangeArrowheads="1"/>
          </p:cNvPicPr>
          <p:nvPr userDrawn="1"/>
        </p:nvPicPr>
        <p:blipFill>
          <a:blip r:embed="rId2">
            <a:alphaModFix amt="60000"/>
            <a:biLevel thresh="25000"/>
            <a:extLst>
              <a:ext uri="{28A0092B-C50C-407E-A947-70E740481C1C}">
                <a14:useLocalDpi xmlns:a14="http://schemas.microsoft.com/office/drawing/2010/main" val="0"/>
              </a:ext>
            </a:extLst>
          </a:blip>
          <a:stretch>
            <a:fillRect/>
          </a:stretch>
        </p:blipFill>
        <p:spPr bwMode="auto">
          <a:xfrm>
            <a:off x="477679" y="4625975"/>
            <a:ext cx="424180" cy="265113"/>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749532065"/>
      </p:ext>
    </p:extLst>
  </p:cSld>
  <p:clrMapOvr>
    <a:masterClrMapping/>
  </p:clrMapOvr>
  <p:transition spd="slow">
    <p:wip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7"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1"/>
                </a:solidFill>
                <a:latin typeface="Arial" charset="0"/>
                <a:cs typeface="CiscoSans Thin"/>
              </a:defRPr>
            </a:lvl1pPr>
          </a:lstStyle>
          <a:p>
            <a:r>
              <a:rPr lang="en-US" dirty="0"/>
              <a:t>Click to edit Master title style</a:t>
            </a:r>
          </a:p>
        </p:txBody>
      </p:sp>
    </p:spTree>
    <p:extLst>
      <p:ext uri="{BB962C8B-B14F-4D97-AF65-F5344CB8AC3E}">
        <p14:creationId xmlns:p14="http://schemas.microsoft.com/office/powerpoint/2010/main" val="270665031"/>
      </p:ext>
    </p:extLst>
  </p:cSld>
  <p:clrMapOvr>
    <a:masterClrMapping/>
  </p:clrMapOvr>
  <p:transition spd="slow">
    <p:wip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tx2"/>
                </a:solidFill>
                <a:latin typeface="Arial" charset="0"/>
                <a:cs typeface="CiscoSans ExtraLight"/>
              </a:defRPr>
            </a:lvl1pPr>
          </a:lstStyle>
          <a:p>
            <a:pPr lvl="0"/>
            <a:r>
              <a:rPr lang="en-US" dirty="0"/>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364480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ullet Slide With Titl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37766" y="1347788"/>
            <a:ext cx="8345488" cy="3168210"/>
          </a:xfrm>
          <a:prstGeom prst="rect">
            <a:avLst/>
          </a:prstGeom>
        </p:spPr>
        <p:txBody>
          <a:bodyPr lIns="91420" tIns="45710" rIns="91420" bIns="45710">
            <a:noAutofit/>
          </a:bodyPr>
          <a:lstStyle>
            <a:lvl1pPr marL="280928" indent="-223792">
              <a:lnSpc>
                <a:spcPct val="95000"/>
              </a:lnSpc>
              <a:spcBef>
                <a:spcPts val="1110"/>
              </a:spcBef>
              <a:buClr>
                <a:schemeClr val="tx2"/>
              </a:buClr>
              <a:buSzPct val="80000"/>
              <a:buFont typeface="Arial"/>
              <a:buChar char="•"/>
              <a:defRPr sz="3700" b="0" i="0">
                <a:solidFill>
                  <a:schemeClr val="tx2"/>
                </a:solidFill>
                <a:latin typeface="Arial" charset="0"/>
                <a:cs typeface="CiscoSans ExtraLight"/>
              </a:defRPr>
            </a:lvl1pPr>
            <a:lvl2pPr marL="507895" indent="-215855">
              <a:lnSpc>
                <a:spcPct val="95000"/>
              </a:lnSpc>
              <a:spcBef>
                <a:spcPts val="450"/>
              </a:spcBef>
              <a:buClr>
                <a:schemeClr val="tx1"/>
              </a:buClr>
              <a:buSzPct val="80000"/>
              <a:buFont typeface="Arial"/>
              <a:buChar char="•"/>
              <a:defRPr sz="1800" b="0" i="0">
                <a:solidFill>
                  <a:srgbClr val="676767"/>
                </a:solidFill>
                <a:latin typeface="+mn-lt"/>
                <a:cs typeface="CiscoSans ExtraLight"/>
              </a:defRPr>
            </a:lvl2pPr>
            <a:lvl3pPr marL="747558" indent="-171415">
              <a:buClr>
                <a:schemeClr val="tx1"/>
              </a:buClr>
              <a:buSzPct val="80000"/>
              <a:buFont typeface="Arial"/>
              <a:buChar char="•"/>
              <a:defRPr sz="1600" b="0" i="0">
                <a:solidFill>
                  <a:srgbClr val="676767"/>
                </a:solidFill>
                <a:latin typeface="+mn-lt"/>
                <a:cs typeface="CiscoSans ExtraLight"/>
              </a:defRPr>
            </a:lvl3pPr>
            <a:lvl4pPr marL="911035" indent="-171415">
              <a:buClr>
                <a:schemeClr val="tx1"/>
              </a:buClr>
              <a:buSzPct val="80000"/>
              <a:buFont typeface="Arial"/>
              <a:buChar char="•"/>
              <a:defRPr sz="1400" b="0" i="0">
                <a:solidFill>
                  <a:srgbClr val="676767"/>
                </a:solidFill>
                <a:latin typeface="+mn-lt"/>
                <a:cs typeface="CiscoSans ExtraLight"/>
              </a:defRPr>
            </a:lvl4pPr>
            <a:lvl5pPr marL="1082450" indent="-168240">
              <a:buClr>
                <a:schemeClr val="tx1"/>
              </a:buClr>
              <a:buSzPct val="80000"/>
              <a:buFont typeface="Arial"/>
              <a:buChar char="•"/>
              <a:defRPr sz="1200" b="0" i="0">
                <a:solidFill>
                  <a:srgbClr val="676767"/>
                </a:solidFill>
                <a:latin typeface="+mn-lt"/>
                <a:cs typeface="CiscoSans ExtraLight"/>
              </a:defRPr>
            </a:lvl5pPr>
          </a:lstStyle>
          <a:p>
            <a:pPr lvl="0"/>
            <a:r>
              <a:rPr lang="en-US" dirty="0"/>
              <a:t>Click to edit Master text styles</a:t>
            </a:r>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3704534339"/>
      </p:ext>
    </p:extLst>
  </p:cSld>
  <p:clrMapOvr>
    <a:masterClrMapping/>
  </p:clrMapOvr>
  <p:transition spd="med">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ntent Slide With Titl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37766" y="1347788"/>
            <a:ext cx="8345488" cy="3168210"/>
          </a:xfrm>
          <a:prstGeom prst="rect">
            <a:avLst/>
          </a:prstGeom>
        </p:spPr>
        <p:txBody>
          <a:bodyPr lIns="91420" tIns="45710" rIns="91420" bIns="45710">
            <a:noAutofit/>
          </a:bodyPr>
          <a:lstStyle>
            <a:lvl1pPr marL="57136" indent="0">
              <a:lnSpc>
                <a:spcPct val="95000"/>
              </a:lnSpc>
              <a:spcBef>
                <a:spcPts val="1110"/>
              </a:spcBef>
              <a:buClr>
                <a:schemeClr val="tx1"/>
              </a:buClr>
              <a:buSzPct val="80000"/>
              <a:buFont typeface="Arial"/>
              <a:buNone/>
              <a:defRPr sz="3700" b="0" i="0">
                <a:solidFill>
                  <a:schemeClr val="tx2"/>
                </a:solidFill>
                <a:latin typeface="Arial" charset="0"/>
                <a:cs typeface="CiscoSans ExtraLight"/>
              </a:defRPr>
            </a:lvl1pPr>
            <a:lvl2pPr marL="292040" indent="0">
              <a:lnSpc>
                <a:spcPct val="95000"/>
              </a:lnSpc>
              <a:spcBef>
                <a:spcPts val="450"/>
              </a:spcBef>
              <a:buClr>
                <a:schemeClr val="tx1"/>
              </a:buClr>
              <a:buSzPct val="80000"/>
              <a:buFont typeface="Arial"/>
              <a:buNone/>
              <a:defRPr sz="1800" b="0" i="0">
                <a:solidFill>
                  <a:srgbClr val="676767"/>
                </a:solidFill>
                <a:latin typeface="+mn-lt"/>
                <a:cs typeface="CiscoSans ExtraLight"/>
              </a:defRPr>
            </a:lvl2pPr>
            <a:lvl3pPr marL="576143" indent="0">
              <a:buClr>
                <a:schemeClr val="tx1"/>
              </a:buClr>
              <a:buSzPct val="80000"/>
              <a:buFont typeface="Arial"/>
              <a:buNone/>
              <a:defRPr sz="1600" b="0" i="0">
                <a:solidFill>
                  <a:srgbClr val="676767"/>
                </a:solidFill>
                <a:latin typeface="+mn-lt"/>
                <a:cs typeface="CiscoSans ExtraLight"/>
              </a:defRPr>
            </a:lvl3pPr>
            <a:lvl4pPr marL="739620" indent="0">
              <a:buClr>
                <a:schemeClr val="tx1"/>
              </a:buClr>
              <a:buSzPct val="80000"/>
              <a:buFont typeface="Arial"/>
              <a:buNone/>
              <a:defRPr sz="1400" b="0" i="0">
                <a:solidFill>
                  <a:srgbClr val="676767"/>
                </a:solidFill>
                <a:latin typeface="+mn-lt"/>
                <a:cs typeface="CiscoSans ExtraLight"/>
              </a:defRPr>
            </a:lvl4pPr>
            <a:lvl5pPr marL="914210" indent="0">
              <a:buClr>
                <a:schemeClr val="tx1"/>
              </a:buClr>
              <a:buSzPct val="80000"/>
              <a:buFont typeface="Arial"/>
              <a:buNone/>
              <a:defRPr sz="1200" b="0" i="0">
                <a:solidFill>
                  <a:srgbClr val="676767"/>
                </a:solidFill>
                <a:latin typeface="+mn-lt"/>
                <a:cs typeface="CiscoSans ExtraLight"/>
              </a:defRPr>
            </a:lvl5pPr>
          </a:lstStyle>
          <a:p>
            <a:pPr lvl="0"/>
            <a:r>
              <a:rPr lang="en-US" dirty="0"/>
              <a:t>Click to edit Master text styles</a:t>
            </a:r>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520729653"/>
      </p:ext>
    </p:extLst>
  </p:cSld>
  <p:clrMapOvr>
    <a:masterClrMapping/>
  </p:clrMapOvr>
  <p:transition spd="med">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ent Slide Without Titl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89660" y="895601"/>
            <a:ext cx="8398739" cy="3168210"/>
          </a:xfrm>
          <a:prstGeom prst="rect">
            <a:avLst/>
          </a:prstGeom>
        </p:spPr>
        <p:txBody>
          <a:bodyPr lIns="91420" tIns="45710" rIns="91420" bIns="45710">
            <a:noAutofit/>
          </a:bodyPr>
          <a:lstStyle>
            <a:lvl1pPr marL="57136" indent="0">
              <a:lnSpc>
                <a:spcPct val="95000"/>
              </a:lnSpc>
              <a:spcBef>
                <a:spcPts val="1110"/>
              </a:spcBef>
              <a:buClr>
                <a:schemeClr val="tx1"/>
              </a:buClr>
              <a:buSzPct val="80000"/>
              <a:buFont typeface="Arial"/>
              <a:buNone/>
              <a:defRPr sz="3700" b="0" i="0">
                <a:solidFill>
                  <a:schemeClr val="tx2"/>
                </a:solidFill>
                <a:latin typeface="Arial" charset="0"/>
                <a:cs typeface="CiscoSans ExtraLight"/>
              </a:defRPr>
            </a:lvl1pPr>
            <a:lvl2pPr marL="292040" indent="0">
              <a:lnSpc>
                <a:spcPct val="95000"/>
              </a:lnSpc>
              <a:spcBef>
                <a:spcPts val="450"/>
              </a:spcBef>
              <a:buClr>
                <a:schemeClr val="tx1"/>
              </a:buClr>
              <a:buSzPct val="80000"/>
              <a:buFont typeface="Arial"/>
              <a:buNone/>
              <a:defRPr sz="1800" b="0" i="0">
                <a:solidFill>
                  <a:srgbClr val="676767"/>
                </a:solidFill>
                <a:latin typeface="+mn-lt"/>
                <a:cs typeface="CiscoSans ExtraLight"/>
              </a:defRPr>
            </a:lvl2pPr>
            <a:lvl3pPr marL="576143" indent="0">
              <a:buClr>
                <a:schemeClr val="tx1"/>
              </a:buClr>
              <a:buSzPct val="80000"/>
              <a:buFont typeface="Arial"/>
              <a:buNone/>
              <a:defRPr sz="1600" b="0" i="0">
                <a:solidFill>
                  <a:srgbClr val="676767"/>
                </a:solidFill>
                <a:latin typeface="+mn-lt"/>
                <a:cs typeface="CiscoSans ExtraLight"/>
              </a:defRPr>
            </a:lvl3pPr>
            <a:lvl4pPr marL="739620" indent="0">
              <a:buClr>
                <a:schemeClr val="tx1"/>
              </a:buClr>
              <a:buSzPct val="80000"/>
              <a:buFont typeface="Arial"/>
              <a:buNone/>
              <a:defRPr sz="1400" b="0" i="0">
                <a:solidFill>
                  <a:srgbClr val="676767"/>
                </a:solidFill>
                <a:latin typeface="+mn-lt"/>
                <a:cs typeface="CiscoSans ExtraLight"/>
              </a:defRPr>
            </a:lvl4pPr>
            <a:lvl5pPr marL="914210" indent="0">
              <a:buClr>
                <a:schemeClr val="tx1"/>
              </a:buClr>
              <a:buSzPct val="80000"/>
              <a:buFont typeface="Arial"/>
              <a:buNone/>
              <a:defRPr sz="1200" b="0" i="0">
                <a:solidFill>
                  <a:srgbClr val="676767"/>
                </a:solidFill>
                <a:latin typeface="+mn-lt"/>
                <a:cs typeface="CiscoSans ExtraLight"/>
              </a:defRPr>
            </a:lvl5pPr>
          </a:lstStyle>
          <a:p>
            <a:pPr lvl="0"/>
            <a:r>
              <a:rPr lang="en-US" dirty="0"/>
              <a:t>Click to edit Master text styles</a:t>
            </a:r>
          </a:p>
        </p:txBody>
      </p:sp>
    </p:spTree>
    <p:extLst>
      <p:ext uri="{BB962C8B-B14F-4D97-AF65-F5344CB8AC3E}">
        <p14:creationId xmlns:p14="http://schemas.microsoft.com/office/powerpoint/2010/main" val="3932139137"/>
      </p:ext>
    </p:extLst>
  </p:cSld>
  <p:clrMapOvr>
    <a:masterClrMapping/>
  </p:clrMapOvr>
  <p:transition spd="med">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ullet Slide Without Titl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28639" y="876359"/>
            <a:ext cx="8259762" cy="3168210"/>
          </a:xfrm>
          <a:prstGeom prst="rect">
            <a:avLst/>
          </a:prstGeom>
        </p:spPr>
        <p:txBody>
          <a:bodyPr lIns="91420" tIns="45710" rIns="91420" bIns="45710">
            <a:noAutofit/>
          </a:bodyPr>
          <a:lstStyle>
            <a:lvl1pPr marL="212400" indent="-392400">
              <a:lnSpc>
                <a:spcPts val="4440"/>
              </a:lnSpc>
              <a:spcBef>
                <a:spcPts val="0"/>
              </a:spcBef>
              <a:buClr>
                <a:schemeClr val="tx2"/>
              </a:buClr>
              <a:buSzPct val="80000"/>
              <a:buFont typeface="Arial"/>
              <a:buChar char="•"/>
              <a:defRPr sz="3700" b="0" i="0">
                <a:solidFill>
                  <a:schemeClr val="tx2"/>
                </a:solidFill>
                <a:latin typeface="Arial" charset="0"/>
                <a:cs typeface="CiscoSans ExtraLight"/>
              </a:defRPr>
            </a:lvl1pPr>
            <a:lvl2pPr marL="507895" indent="-215855">
              <a:lnSpc>
                <a:spcPct val="95000"/>
              </a:lnSpc>
              <a:spcBef>
                <a:spcPts val="450"/>
              </a:spcBef>
              <a:buClr>
                <a:schemeClr val="tx1"/>
              </a:buClr>
              <a:buSzPct val="80000"/>
              <a:buFont typeface="Arial"/>
              <a:buChar char="•"/>
              <a:defRPr sz="1800" b="0" i="0">
                <a:solidFill>
                  <a:srgbClr val="676767"/>
                </a:solidFill>
                <a:latin typeface="+mn-lt"/>
                <a:cs typeface="CiscoSans ExtraLight"/>
              </a:defRPr>
            </a:lvl2pPr>
            <a:lvl3pPr marL="747558" indent="-171415">
              <a:buClr>
                <a:schemeClr val="tx1"/>
              </a:buClr>
              <a:buSzPct val="80000"/>
              <a:buFont typeface="Arial"/>
              <a:buChar char="•"/>
              <a:defRPr sz="1600" b="0" i="0">
                <a:solidFill>
                  <a:srgbClr val="676767"/>
                </a:solidFill>
                <a:latin typeface="+mn-lt"/>
                <a:cs typeface="CiscoSans ExtraLight"/>
              </a:defRPr>
            </a:lvl3pPr>
            <a:lvl4pPr marL="911035" indent="-171415">
              <a:buClr>
                <a:schemeClr val="tx1"/>
              </a:buClr>
              <a:buSzPct val="80000"/>
              <a:buFont typeface="Arial"/>
              <a:buChar char="•"/>
              <a:defRPr sz="1400" b="0" i="0">
                <a:solidFill>
                  <a:srgbClr val="676767"/>
                </a:solidFill>
                <a:latin typeface="+mn-lt"/>
                <a:cs typeface="CiscoSans ExtraLight"/>
              </a:defRPr>
            </a:lvl4pPr>
            <a:lvl5pPr marL="1082450" indent="-168240">
              <a:buClr>
                <a:schemeClr val="tx1"/>
              </a:buClr>
              <a:buSzPct val="80000"/>
              <a:buFont typeface="Arial"/>
              <a:buChar char="•"/>
              <a:defRPr sz="1200" b="0" i="0">
                <a:solidFill>
                  <a:srgbClr val="676767"/>
                </a:solidFill>
                <a:latin typeface="+mn-lt"/>
                <a:cs typeface="CiscoSans ExtraLight"/>
              </a:defRPr>
            </a:lvl5pPr>
          </a:lstStyle>
          <a:p>
            <a:pPr lvl="0"/>
            <a:r>
              <a:rPr lang="en-US" dirty="0"/>
              <a:t>Click to edit Master text styles</a:t>
            </a:r>
          </a:p>
        </p:txBody>
      </p:sp>
    </p:spTree>
    <p:extLst>
      <p:ext uri="{BB962C8B-B14F-4D97-AF65-F5344CB8AC3E}">
        <p14:creationId xmlns:p14="http://schemas.microsoft.com/office/powerpoint/2010/main" val="2503579747"/>
      </p:ext>
    </p:extLst>
  </p:cSld>
  <p:clrMapOvr>
    <a:masterClrMapping/>
  </p:clrMapOvr>
  <p:transition spd="med">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2301" y="1347788"/>
            <a:ext cx="8277344" cy="3168210"/>
          </a:xfrm>
          <a:prstGeom prst="rect">
            <a:avLst/>
          </a:prstGeom>
        </p:spPr>
        <p:txBody>
          <a:bodyPr lIns="91420" tIns="45710" rIns="91420" bIns="45710">
            <a:noAutofit/>
          </a:bodyPr>
          <a:lstStyle>
            <a:lvl1pPr marL="280928" indent="-223792">
              <a:lnSpc>
                <a:spcPct val="95000"/>
              </a:lnSpc>
              <a:spcBef>
                <a:spcPts val="1110"/>
              </a:spcBef>
              <a:buClr>
                <a:schemeClr val="tx2"/>
              </a:buClr>
              <a:buSzPct val="80000"/>
              <a:buFont typeface="Arial"/>
              <a:buChar char="•"/>
              <a:defRPr sz="2000" b="0" i="0">
                <a:solidFill>
                  <a:schemeClr val="tx2"/>
                </a:solidFill>
                <a:latin typeface="Arial" charset="0"/>
                <a:cs typeface="CiscoSans ExtraLight"/>
              </a:defRPr>
            </a:lvl1pPr>
            <a:lvl2pPr marL="507895" indent="-215855">
              <a:lnSpc>
                <a:spcPct val="95000"/>
              </a:lnSpc>
              <a:spcBef>
                <a:spcPts val="450"/>
              </a:spcBef>
              <a:buClr>
                <a:schemeClr val="tx2"/>
              </a:buClr>
              <a:buSzPct val="80000"/>
              <a:buFont typeface="Arial"/>
              <a:buChar char="•"/>
              <a:defRPr sz="1800" b="0" i="0">
                <a:solidFill>
                  <a:schemeClr val="tx2"/>
                </a:solidFill>
                <a:latin typeface="Arial" charset="0"/>
                <a:cs typeface="CiscoSans ExtraLight"/>
              </a:defRPr>
            </a:lvl2pPr>
            <a:lvl3pPr marL="747558" indent="-171415">
              <a:buClr>
                <a:schemeClr val="tx2"/>
              </a:buClr>
              <a:buSzPct val="80000"/>
              <a:buFont typeface="Arial"/>
              <a:buChar char="•"/>
              <a:defRPr sz="1600" b="0" i="0">
                <a:solidFill>
                  <a:schemeClr val="tx2"/>
                </a:solidFill>
                <a:latin typeface="Arial" charset="0"/>
                <a:cs typeface="CiscoSans ExtraLight"/>
              </a:defRPr>
            </a:lvl3pPr>
            <a:lvl4pPr marL="911035" indent="-171415">
              <a:buClr>
                <a:schemeClr val="tx2"/>
              </a:buClr>
              <a:buSzPct val="80000"/>
              <a:buFont typeface="Arial"/>
              <a:buChar char="•"/>
              <a:defRPr sz="1400" b="0" i="0">
                <a:solidFill>
                  <a:schemeClr val="tx2"/>
                </a:solidFill>
                <a:latin typeface="Arial" charset="0"/>
                <a:cs typeface="CiscoSans ExtraLight"/>
              </a:defRPr>
            </a:lvl4pPr>
            <a:lvl5pPr marL="1082450" indent="-168240">
              <a:buClr>
                <a:schemeClr val="tx2"/>
              </a:buClr>
              <a:buSzPct val="80000"/>
              <a:buFont typeface="Arial"/>
              <a:buChar char="•"/>
              <a:defRPr sz="1200" b="0" i="0">
                <a:solidFill>
                  <a:schemeClr val="tx2"/>
                </a:solidFill>
                <a:latin typeface="Arial" charset="0"/>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671049435"/>
      </p:ext>
    </p:extLst>
  </p:cSld>
  <p:clrMapOvr>
    <a:masterClrMapping/>
  </p:clrMapOvr>
  <p:transition spd="med">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37766" y="1347788"/>
            <a:ext cx="3901123" cy="3083094"/>
          </a:xfrm>
          <a:prstGeom prst="rect">
            <a:avLst/>
          </a:prstGeom>
        </p:spPr>
        <p:txBody>
          <a:bodyPr lIns="91420" tIns="45710" rIns="91420" bIns="45710">
            <a:noAutofit/>
          </a:bodyPr>
          <a:lstStyle>
            <a:lvl1pPr marL="228555" indent="-171415">
              <a:lnSpc>
                <a:spcPct val="95000"/>
              </a:lnSpc>
              <a:spcBef>
                <a:spcPts val="1110"/>
              </a:spcBef>
              <a:buClr>
                <a:schemeClr val="tx2"/>
              </a:buClr>
              <a:buSzPct val="80000"/>
              <a:buFont typeface="Arial"/>
              <a:buChar char="•"/>
              <a:defRPr sz="2000" b="0" i="0">
                <a:solidFill>
                  <a:schemeClr val="tx2"/>
                </a:solidFill>
                <a:latin typeface="Arial" charset="0"/>
                <a:cs typeface="CiscoSans ExtraLight"/>
              </a:defRPr>
            </a:lvl1pPr>
            <a:lvl2pPr marL="457105" indent="-215855">
              <a:lnSpc>
                <a:spcPct val="95000"/>
              </a:lnSpc>
              <a:spcBef>
                <a:spcPts val="450"/>
              </a:spcBef>
              <a:buClr>
                <a:schemeClr val="tx2"/>
              </a:buClr>
              <a:buSzPct val="80000"/>
              <a:buFont typeface="Arial"/>
              <a:buChar char="•"/>
              <a:defRPr sz="1800" b="0" i="0">
                <a:solidFill>
                  <a:schemeClr val="tx2"/>
                </a:solidFill>
                <a:latin typeface="Arial" charset="0"/>
                <a:cs typeface="CiscoSans ExtraLight"/>
              </a:defRPr>
            </a:lvl2pPr>
            <a:lvl3pPr marL="628520" indent="-171415">
              <a:buClr>
                <a:schemeClr val="tx2"/>
              </a:buClr>
              <a:buSzPct val="80000"/>
              <a:buFont typeface="Arial"/>
              <a:buChar char="•"/>
              <a:defRPr sz="1600" b="0" i="0">
                <a:solidFill>
                  <a:schemeClr val="tx2"/>
                </a:solidFill>
                <a:latin typeface="Arial" charset="0"/>
                <a:cs typeface="CiscoSans ExtraLight"/>
              </a:defRPr>
            </a:lvl3pPr>
            <a:lvl4pPr marL="799934" indent="-171415">
              <a:buClr>
                <a:schemeClr val="tx2"/>
              </a:buClr>
              <a:buSzPct val="80000"/>
              <a:buFont typeface="Arial"/>
              <a:buChar char="•"/>
              <a:defRPr sz="1400" b="0" i="0">
                <a:solidFill>
                  <a:schemeClr val="tx2"/>
                </a:solidFill>
                <a:latin typeface="Arial" charset="0"/>
                <a:cs typeface="CiscoSans ExtraLight"/>
              </a:defRPr>
            </a:lvl4pPr>
            <a:lvl5pPr marL="971347" indent="-171415">
              <a:buClr>
                <a:schemeClr val="tx2"/>
              </a:buClr>
              <a:buSzPct val="80000"/>
              <a:buFont typeface="Arial"/>
              <a:buChar char="•"/>
              <a:defRPr sz="1200" b="0" i="0">
                <a:solidFill>
                  <a:schemeClr val="tx2"/>
                </a:solidFill>
                <a:latin typeface="Arial" charset="0"/>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3"/>
          <p:cNvSpPr>
            <a:spLocks noGrp="1"/>
          </p:cNvSpPr>
          <p:nvPr>
            <p:ph type="body" sz="quarter" idx="11"/>
          </p:nvPr>
        </p:nvSpPr>
        <p:spPr>
          <a:xfrm>
            <a:off x="4564794" y="1347788"/>
            <a:ext cx="4218460" cy="3083094"/>
          </a:xfrm>
          <a:prstGeom prst="rect">
            <a:avLst/>
          </a:prstGeom>
        </p:spPr>
        <p:txBody>
          <a:bodyPr lIns="91420" tIns="45710" rIns="91420" bIns="45710">
            <a:noAutofit/>
          </a:bodyPr>
          <a:lstStyle>
            <a:lvl1pPr marL="228555" indent="-171415">
              <a:lnSpc>
                <a:spcPct val="95000"/>
              </a:lnSpc>
              <a:spcBef>
                <a:spcPts val="1110"/>
              </a:spcBef>
              <a:buClr>
                <a:schemeClr val="tx2"/>
              </a:buClr>
              <a:buSzPct val="80000"/>
              <a:buFont typeface="Arial"/>
              <a:buChar char="•"/>
              <a:defRPr sz="2000" b="0" i="0" baseline="0">
                <a:solidFill>
                  <a:schemeClr val="tx2"/>
                </a:solidFill>
                <a:latin typeface="Arial" charset="0"/>
                <a:cs typeface="CiscoSans ExtraLight"/>
              </a:defRPr>
            </a:lvl1pPr>
            <a:lvl2pPr marL="457105" indent="-215855">
              <a:lnSpc>
                <a:spcPct val="95000"/>
              </a:lnSpc>
              <a:spcBef>
                <a:spcPts val="450"/>
              </a:spcBef>
              <a:buClr>
                <a:schemeClr val="tx2"/>
              </a:buClr>
              <a:buSzPct val="80000"/>
              <a:buFont typeface="Arial"/>
              <a:buChar char="•"/>
              <a:defRPr sz="1800" b="0" i="0">
                <a:solidFill>
                  <a:schemeClr val="tx2"/>
                </a:solidFill>
                <a:latin typeface="Arial" charset="0"/>
                <a:cs typeface="CiscoSans ExtraLight"/>
              </a:defRPr>
            </a:lvl2pPr>
            <a:lvl3pPr marL="628520" indent="-171415">
              <a:buClr>
                <a:schemeClr val="tx2"/>
              </a:buClr>
              <a:buSzPct val="80000"/>
              <a:buFont typeface="Arial"/>
              <a:buChar char="•"/>
              <a:defRPr sz="1600" b="0" i="0">
                <a:solidFill>
                  <a:schemeClr val="tx2"/>
                </a:solidFill>
                <a:latin typeface="Arial" charset="0"/>
                <a:cs typeface="CiscoSans ExtraLight"/>
              </a:defRPr>
            </a:lvl3pPr>
            <a:lvl4pPr marL="799934" indent="-171415">
              <a:buClr>
                <a:schemeClr val="tx2"/>
              </a:buClr>
              <a:buSzPct val="80000"/>
              <a:buFont typeface="Arial"/>
              <a:buChar char="•"/>
              <a:defRPr sz="1400" b="0" i="0">
                <a:solidFill>
                  <a:schemeClr val="tx2"/>
                </a:solidFill>
                <a:latin typeface="Arial" charset="0"/>
                <a:cs typeface="CiscoSans ExtraLight"/>
              </a:defRPr>
            </a:lvl4pPr>
            <a:lvl5pPr marL="971347" indent="-171415">
              <a:buClr>
                <a:schemeClr val="tx2"/>
              </a:buClr>
              <a:buSzPct val="80000"/>
              <a:buFont typeface="Arial"/>
              <a:buChar char="•"/>
              <a:defRPr sz="1200" b="0" i="0">
                <a:solidFill>
                  <a:schemeClr val="tx2"/>
                </a:solidFill>
                <a:latin typeface="Arial" charset="0"/>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685682538"/>
      </p:ext>
    </p:extLst>
  </p:cSld>
  <p:clrMapOvr>
    <a:masterClrMapping/>
  </p:clrMapOvr>
  <p:transition spd="med">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ullet_2-Column Layout">
    <p:spTree>
      <p:nvGrpSpPr>
        <p:cNvPr id="1" name=""/>
        <p:cNvGrpSpPr/>
        <p:nvPr/>
      </p:nvGrpSpPr>
      <p:grpSpPr>
        <a:xfrm>
          <a:off x="0" y="0"/>
          <a:ext cx="0" cy="0"/>
          <a:chOff x="0" y="0"/>
          <a:chExt cx="0" cy="0"/>
        </a:xfrm>
      </p:grpSpPr>
      <p:cxnSp>
        <p:nvCxnSpPr>
          <p:cNvPr id="6" name="Straight Connector 5"/>
          <p:cNvCxnSpPr/>
          <p:nvPr/>
        </p:nvCxnSpPr>
        <p:spPr>
          <a:xfrm>
            <a:off x="4565650" y="609600"/>
            <a:ext cx="0" cy="3984625"/>
          </a:xfrm>
          <a:prstGeom prst="line">
            <a:avLst/>
          </a:prstGeom>
          <a:ln w="38100" cap="flat"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67928" y="302505"/>
            <a:ext cx="3715995" cy="826447"/>
          </a:xfrm>
          <a:prstGeom prst="rect">
            <a:avLst/>
          </a:prstGeom>
        </p:spPr>
        <p:txBody>
          <a:bodyPr lIns="61712" tIns="34286" rIns="61712" bIns="34286" rtlCol="0">
            <a:noAutofit/>
          </a:bodyPr>
          <a:lstStyle>
            <a:lvl1pPr algn="l" defTabSz="685720" rtl="0" eaLnBrk="1" latinLnBrk="0" hangingPunct="1">
              <a:lnSpc>
                <a:spcPct val="80000"/>
              </a:lnSpc>
              <a:spcBef>
                <a:spcPct val="0"/>
              </a:spcBef>
              <a:buNone/>
              <a:defRPr lang="en-US" sz="3200" b="0" i="0" kern="1200" spc="-75" baseline="0" dirty="0" smtClean="0">
                <a:solidFill>
                  <a:schemeClr val="tx2"/>
                </a:solidFill>
                <a:latin typeface="Arial" charset="0"/>
                <a:ea typeface="+mj-ea"/>
                <a:cs typeface="CiscoSans Thin"/>
              </a:defRPr>
            </a:lvl1pPr>
          </a:lstStyle>
          <a:p>
            <a:r>
              <a:rPr lang="en-US" dirty="0"/>
              <a:t>Click to edit Master title style</a:t>
            </a:r>
          </a:p>
        </p:txBody>
      </p:sp>
      <p:sp>
        <p:nvSpPr>
          <p:cNvPr id="16" name="Text Placeholder 15"/>
          <p:cNvSpPr>
            <a:spLocks noGrp="1"/>
          </p:cNvSpPr>
          <p:nvPr>
            <p:ph type="body" sz="quarter" idx="13"/>
          </p:nvPr>
        </p:nvSpPr>
        <p:spPr>
          <a:xfrm>
            <a:off x="4905964" y="302506"/>
            <a:ext cx="3715995" cy="826446"/>
          </a:xfrm>
          <a:prstGeom prst="rect">
            <a:avLst/>
          </a:prstGeom>
        </p:spPr>
        <p:txBody>
          <a:bodyPr lIns="91420" tIns="45710" rIns="91420" bIns="45710" anchor="ctr" anchorCtr="0">
            <a:noAutofit/>
          </a:bodyPr>
          <a:lstStyle>
            <a:lvl1pPr marL="0" marR="0" indent="0" algn="l" defTabSz="685720" rtl="0" eaLnBrk="1" fontAlgn="auto" latinLnBrk="0" hangingPunct="1">
              <a:lnSpc>
                <a:spcPct val="80000"/>
              </a:lnSpc>
              <a:spcBef>
                <a:spcPct val="0"/>
              </a:spcBef>
              <a:spcAft>
                <a:spcPts val="0"/>
              </a:spcAft>
              <a:buClrTx/>
              <a:buSzTx/>
              <a:buFontTx/>
              <a:buNone/>
              <a:tabLst/>
              <a:defRPr lang="en-US" sz="3200" b="0" i="0" kern="1200" spc="-75" baseline="0" dirty="0">
                <a:solidFill>
                  <a:schemeClr val="tx2"/>
                </a:solidFill>
                <a:latin typeface="Arial" charset="0"/>
                <a:ea typeface="+mj-ea"/>
                <a:cs typeface="CiscoSans Thin"/>
              </a:defRPr>
            </a:lvl1pPr>
          </a:lstStyle>
          <a:p>
            <a:pPr lvl="0"/>
            <a:r>
              <a:rPr lang="en-US" dirty="0"/>
              <a:t>Click to edit Master text styles</a:t>
            </a:r>
          </a:p>
        </p:txBody>
      </p:sp>
      <p:sp>
        <p:nvSpPr>
          <p:cNvPr id="8" name="Text Placeholder 3"/>
          <p:cNvSpPr>
            <a:spLocks noGrp="1"/>
          </p:cNvSpPr>
          <p:nvPr>
            <p:ph type="body" sz="quarter" idx="10"/>
          </p:nvPr>
        </p:nvSpPr>
        <p:spPr>
          <a:xfrm>
            <a:off x="467928" y="1347788"/>
            <a:ext cx="3715995" cy="3083094"/>
          </a:xfrm>
          <a:prstGeom prst="rect">
            <a:avLst/>
          </a:prstGeom>
        </p:spPr>
        <p:txBody>
          <a:bodyPr lIns="91420" tIns="45710" rIns="91420" bIns="45710">
            <a:noAutofit/>
          </a:bodyPr>
          <a:lstStyle>
            <a:lvl1pPr marL="228555" indent="-171415">
              <a:lnSpc>
                <a:spcPct val="95000"/>
              </a:lnSpc>
              <a:spcBef>
                <a:spcPts val="1110"/>
              </a:spcBef>
              <a:buClr>
                <a:schemeClr val="tx2"/>
              </a:buClr>
              <a:buSzPct val="80000"/>
              <a:buFont typeface="Arial"/>
              <a:buChar char="•"/>
              <a:defRPr sz="2000" b="0" i="0">
                <a:solidFill>
                  <a:schemeClr val="tx2"/>
                </a:solidFill>
                <a:latin typeface="Arial" charset="0"/>
                <a:cs typeface="CiscoSans ExtraLight"/>
              </a:defRPr>
            </a:lvl1pPr>
            <a:lvl2pPr marL="457105" indent="-215855">
              <a:lnSpc>
                <a:spcPct val="95000"/>
              </a:lnSpc>
              <a:spcBef>
                <a:spcPts val="450"/>
              </a:spcBef>
              <a:buClr>
                <a:schemeClr val="tx2"/>
              </a:buClr>
              <a:buSzPct val="80000"/>
              <a:buFont typeface="Arial"/>
              <a:buChar char="•"/>
              <a:defRPr sz="1800" b="0" i="0">
                <a:solidFill>
                  <a:schemeClr val="tx2"/>
                </a:solidFill>
                <a:latin typeface="Arial" charset="0"/>
                <a:cs typeface="CiscoSans ExtraLight"/>
              </a:defRPr>
            </a:lvl2pPr>
            <a:lvl3pPr marL="628520" indent="-171415">
              <a:buClr>
                <a:schemeClr val="tx2"/>
              </a:buClr>
              <a:buSzPct val="80000"/>
              <a:buFont typeface="Arial"/>
              <a:buChar char="•"/>
              <a:defRPr sz="1600" b="0" i="0">
                <a:solidFill>
                  <a:schemeClr val="tx2"/>
                </a:solidFill>
                <a:latin typeface="Arial" charset="0"/>
                <a:cs typeface="CiscoSans ExtraLight"/>
              </a:defRPr>
            </a:lvl3pPr>
            <a:lvl4pPr marL="799934" indent="-171415">
              <a:buClr>
                <a:schemeClr val="tx2"/>
              </a:buClr>
              <a:buSzPct val="80000"/>
              <a:buFont typeface="Arial"/>
              <a:buChar char="•"/>
              <a:defRPr sz="1400" b="0" i="0">
                <a:solidFill>
                  <a:schemeClr val="tx2"/>
                </a:solidFill>
                <a:latin typeface="Arial" charset="0"/>
                <a:cs typeface="CiscoSans ExtraLight"/>
              </a:defRPr>
            </a:lvl4pPr>
            <a:lvl5pPr marL="971347" indent="-171415">
              <a:buClr>
                <a:schemeClr val="tx2"/>
              </a:buClr>
              <a:buSzPct val="80000"/>
              <a:buFont typeface="Arial"/>
              <a:buChar char="•"/>
              <a:defRPr sz="1200" b="0" i="0">
                <a:solidFill>
                  <a:schemeClr val="tx2"/>
                </a:solidFill>
                <a:latin typeface="Arial" charset="0"/>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3"/>
          <p:cNvSpPr>
            <a:spLocks noGrp="1"/>
          </p:cNvSpPr>
          <p:nvPr>
            <p:ph type="body" sz="quarter" idx="14"/>
          </p:nvPr>
        </p:nvSpPr>
        <p:spPr>
          <a:xfrm>
            <a:off x="4905964" y="1347788"/>
            <a:ext cx="3715995" cy="3083094"/>
          </a:xfrm>
          <a:prstGeom prst="rect">
            <a:avLst/>
          </a:prstGeom>
        </p:spPr>
        <p:txBody>
          <a:bodyPr lIns="91420" tIns="45710" rIns="91420" bIns="45710">
            <a:noAutofit/>
          </a:bodyPr>
          <a:lstStyle>
            <a:lvl1pPr marL="228555" indent="-171415">
              <a:lnSpc>
                <a:spcPct val="95000"/>
              </a:lnSpc>
              <a:spcBef>
                <a:spcPts val="1110"/>
              </a:spcBef>
              <a:buClr>
                <a:schemeClr val="tx2"/>
              </a:buClr>
              <a:buSzPct val="80000"/>
              <a:buFont typeface="Arial"/>
              <a:buChar char="•"/>
              <a:defRPr sz="2000" b="0" i="0">
                <a:solidFill>
                  <a:schemeClr val="tx2"/>
                </a:solidFill>
                <a:latin typeface="Arial" charset="0"/>
                <a:cs typeface="CiscoSans ExtraLight"/>
              </a:defRPr>
            </a:lvl1pPr>
            <a:lvl2pPr marL="457105" indent="-215855">
              <a:lnSpc>
                <a:spcPct val="95000"/>
              </a:lnSpc>
              <a:spcBef>
                <a:spcPts val="450"/>
              </a:spcBef>
              <a:buClr>
                <a:schemeClr val="tx2"/>
              </a:buClr>
              <a:buSzPct val="80000"/>
              <a:buFont typeface="Arial"/>
              <a:buChar char="•"/>
              <a:defRPr sz="1800" b="0" i="0">
                <a:solidFill>
                  <a:schemeClr val="tx2"/>
                </a:solidFill>
                <a:latin typeface="Arial" charset="0"/>
                <a:cs typeface="CiscoSans ExtraLight"/>
              </a:defRPr>
            </a:lvl2pPr>
            <a:lvl3pPr marL="628520" indent="-171415">
              <a:buClr>
                <a:schemeClr val="tx2"/>
              </a:buClr>
              <a:buSzPct val="80000"/>
              <a:buFont typeface="Arial"/>
              <a:buChar char="•"/>
              <a:defRPr sz="1600" b="0" i="0">
                <a:solidFill>
                  <a:schemeClr val="tx2"/>
                </a:solidFill>
                <a:latin typeface="Arial" charset="0"/>
                <a:cs typeface="CiscoSans ExtraLight"/>
              </a:defRPr>
            </a:lvl3pPr>
            <a:lvl4pPr marL="799934" indent="-171415">
              <a:buClr>
                <a:schemeClr val="tx2"/>
              </a:buClr>
              <a:buSzPct val="80000"/>
              <a:buFont typeface="Arial"/>
              <a:buChar char="•"/>
              <a:defRPr sz="1400" b="0" i="0">
                <a:solidFill>
                  <a:schemeClr val="tx2"/>
                </a:solidFill>
                <a:latin typeface="Arial" charset="0"/>
                <a:cs typeface="CiscoSans ExtraLight"/>
              </a:defRPr>
            </a:lvl4pPr>
            <a:lvl5pPr marL="971347" indent="-171415">
              <a:buClr>
                <a:schemeClr val="tx2"/>
              </a:buClr>
              <a:buSzPct val="80000"/>
              <a:buFont typeface="Arial"/>
              <a:buChar char="•"/>
              <a:defRPr sz="1200" b="0" i="0">
                <a:solidFill>
                  <a:schemeClr val="tx2"/>
                </a:solidFill>
                <a:latin typeface="Arial" charset="0"/>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7097562"/>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gradFill rotWithShape="1">
          <a:gsLst>
            <a:gs pos="0">
              <a:srgbClr val="35A2D6"/>
            </a:gs>
            <a:gs pos="999">
              <a:srgbClr val="35A2D6"/>
            </a:gs>
            <a:gs pos="100000">
              <a:srgbClr val="2968AF"/>
            </a:gs>
          </a:gsLst>
          <a:lin ang="5400000"/>
        </a:gradFill>
        <a:effectLst/>
      </p:bgPr>
    </p:bg>
    <p:spTree>
      <p:nvGrpSpPr>
        <p:cNvPr id="1" name=""/>
        <p:cNvGrpSpPr/>
        <p:nvPr/>
      </p:nvGrpSpPr>
      <p:grpSpPr>
        <a:xfrm>
          <a:off x="0" y="0"/>
          <a:ext cx="0" cy="0"/>
          <a:chOff x="0" y="0"/>
          <a:chExt cx="0" cy="0"/>
        </a:xfrm>
      </p:grpSpPr>
      <p:pic>
        <p:nvPicPr>
          <p:cNvPr id="2" name="Picture 5"/>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0" y="0"/>
            <a:ext cx="9144000" cy="5149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6" descr="pref_1-line_logo+tagline-rt-white-CMYK.ai"/>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92088" y="1643063"/>
            <a:ext cx="8759825" cy="1857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958759565"/>
      </p:ext>
    </p:extLst>
  </p:cSld>
  <p:clrMapOvr>
    <a:masterClrMapping/>
  </p:clrMapOvr>
  <p:transition spd="slow">
    <p:wip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cxnSp>
        <p:nvCxnSpPr>
          <p:cNvPr id="8" name="Straight Connector 7"/>
          <p:cNvCxnSpPr/>
          <p:nvPr/>
        </p:nvCxnSpPr>
        <p:spPr>
          <a:xfrm>
            <a:off x="3070225" y="609600"/>
            <a:ext cx="0" cy="3984625"/>
          </a:xfrm>
          <a:prstGeom prst="line">
            <a:avLst/>
          </a:prstGeom>
          <a:ln w="38100" cap="flat" cmpd="sng">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037263" y="609600"/>
            <a:ext cx="0" cy="3984625"/>
          </a:xfrm>
          <a:prstGeom prst="line">
            <a:avLst/>
          </a:prstGeom>
          <a:ln w="38100" cap="flat" cmpd="sng">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 Placeholder 17"/>
          <p:cNvSpPr>
            <a:spLocks noGrp="1"/>
          </p:cNvSpPr>
          <p:nvPr>
            <p:ph type="body" sz="quarter" idx="17"/>
          </p:nvPr>
        </p:nvSpPr>
        <p:spPr>
          <a:xfrm>
            <a:off x="461963" y="228318"/>
            <a:ext cx="2337109" cy="770461"/>
          </a:xfrm>
          <a:prstGeom prst="rect">
            <a:avLst/>
          </a:prstGeom>
        </p:spPr>
        <p:txBody>
          <a:bodyPr lIns="91420" tIns="45710" rIns="91420" bIns="45710" anchor="b" anchorCtr="0">
            <a:noAutofit/>
          </a:bodyPr>
          <a:lstStyle>
            <a:lvl1pPr marL="0" marR="0" indent="0" algn="l" defTabSz="685720" rtl="0" eaLnBrk="1" fontAlgn="auto" latinLnBrk="0" hangingPunct="1">
              <a:lnSpc>
                <a:spcPct val="80000"/>
              </a:lnSpc>
              <a:spcBef>
                <a:spcPct val="0"/>
              </a:spcBef>
              <a:spcAft>
                <a:spcPts val="0"/>
              </a:spcAft>
              <a:buClrTx/>
              <a:buSzTx/>
              <a:buFontTx/>
              <a:buNone/>
              <a:tabLst/>
              <a:defRPr kumimoji="0" lang="en-US" sz="2500" b="0" i="0" u="none" strike="noStrike" kern="1200" cap="none" spc="-75" normalizeH="0" baseline="0" noProof="0" dirty="0" smtClean="0">
                <a:ln>
                  <a:noFill/>
                </a:ln>
                <a:solidFill>
                  <a:schemeClr val="tx2"/>
                </a:solidFill>
                <a:effectLst/>
                <a:uLnTx/>
                <a:uFillTx/>
                <a:latin typeface="Arial" charset="0"/>
                <a:ea typeface="+mj-ea"/>
                <a:cs typeface="CiscoSans Thin"/>
              </a:defRPr>
            </a:lvl1pPr>
          </a:lstStyle>
          <a:p>
            <a:pPr lvl="0"/>
            <a:r>
              <a:rPr lang="en-US" dirty="0"/>
              <a:t>Click to edit Master text styles</a:t>
            </a:r>
          </a:p>
        </p:txBody>
      </p:sp>
      <p:sp>
        <p:nvSpPr>
          <p:cNvPr id="10" name="Text Placeholder 17"/>
          <p:cNvSpPr>
            <a:spLocks noGrp="1"/>
          </p:cNvSpPr>
          <p:nvPr>
            <p:ph type="body" sz="quarter" idx="22"/>
          </p:nvPr>
        </p:nvSpPr>
        <p:spPr>
          <a:xfrm>
            <a:off x="3377728" y="227838"/>
            <a:ext cx="2337109" cy="770461"/>
          </a:xfrm>
          <a:prstGeom prst="rect">
            <a:avLst/>
          </a:prstGeom>
        </p:spPr>
        <p:txBody>
          <a:bodyPr lIns="91420" tIns="45710" rIns="91420" bIns="45710" anchor="b" anchorCtr="0">
            <a:noAutofit/>
          </a:bodyPr>
          <a:lstStyle>
            <a:lvl1pPr marL="0" marR="0" indent="0" algn="l" defTabSz="685720" rtl="0" eaLnBrk="1" fontAlgn="auto" latinLnBrk="0" hangingPunct="1">
              <a:lnSpc>
                <a:spcPct val="80000"/>
              </a:lnSpc>
              <a:spcBef>
                <a:spcPct val="0"/>
              </a:spcBef>
              <a:spcAft>
                <a:spcPts val="0"/>
              </a:spcAft>
              <a:buClrTx/>
              <a:buSzTx/>
              <a:buFontTx/>
              <a:buNone/>
              <a:tabLst/>
              <a:defRPr kumimoji="0" lang="en-US" sz="2500" b="0" i="0" u="none" strike="noStrike" kern="1200" cap="none" spc="-75" normalizeH="0" baseline="0" noProof="0" dirty="0" smtClean="0">
                <a:ln>
                  <a:noFill/>
                </a:ln>
                <a:solidFill>
                  <a:schemeClr val="tx2"/>
                </a:solidFill>
                <a:effectLst/>
                <a:uLnTx/>
                <a:uFillTx/>
                <a:latin typeface="Arial" charset="0"/>
                <a:ea typeface="+mj-ea"/>
                <a:cs typeface="CiscoSans Thin"/>
              </a:defRPr>
            </a:lvl1pPr>
          </a:lstStyle>
          <a:p>
            <a:pPr lvl="0"/>
            <a:r>
              <a:rPr lang="en-US" dirty="0"/>
              <a:t>Click to edit Master text styles</a:t>
            </a:r>
          </a:p>
        </p:txBody>
      </p:sp>
      <p:sp>
        <p:nvSpPr>
          <p:cNvPr id="14" name="Text Placeholder 17"/>
          <p:cNvSpPr>
            <a:spLocks noGrp="1"/>
          </p:cNvSpPr>
          <p:nvPr>
            <p:ph type="body" sz="quarter" idx="24"/>
          </p:nvPr>
        </p:nvSpPr>
        <p:spPr>
          <a:xfrm>
            <a:off x="6354813" y="220478"/>
            <a:ext cx="2337109" cy="770461"/>
          </a:xfrm>
          <a:prstGeom prst="rect">
            <a:avLst/>
          </a:prstGeom>
        </p:spPr>
        <p:txBody>
          <a:bodyPr lIns="91420" tIns="45710" rIns="91420" bIns="45710" anchor="b" anchorCtr="0">
            <a:noAutofit/>
          </a:bodyPr>
          <a:lstStyle>
            <a:lvl1pPr marL="0" marR="0" indent="0" algn="l" defTabSz="685720" rtl="0" eaLnBrk="1" fontAlgn="auto" latinLnBrk="0" hangingPunct="1">
              <a:lnSpc>
                <a:spcPct val="80000"/>
              </a:lnSpc>
              <a:spcBef>
                <a:spcPct val="0"/>
              </a:spcBef>
              <a:spcAft>
                <a:spcPts val="0"/>
              </a:spcAft>
              <a:buClrTx/>
              <a:buSzTx/>
              <a:buFontTx/>
              <a:buNone/>
              <a:tabLst/>
              <a:defRPr kumimoji="0" lang="en-US" sz="2500" b="0" i="0" u="none" strike="noStrike" kern="1200" cap="none" spc="-75" normalizeH="0" baseline="0" noProof="0" dirty="0" smtClean="0">
                <a:ln>
                  <a:noFill/>
                </a:ln>
                <a:solidFill>
                  <a:schemeClr val="tx2"/>
                </a:solidFill>
                <a:effectLst/>
                <a:uLnTx/>
                <a:uFillTx/>
                <a:latin typeface="Arial" charset="0"/>
                <a:ea typeface="+mj-ea"/>
                <a:cs typeface="CiscoSans Thin"/>
              </a:defRPr>
            </a:lvl1pPr>
          </a:lstStyle>
          <a:p>
            <a:pPr lvl="0"/>
            <a:r>
              <a:rPr lang="en-US" dirty="0"/>
              <a:t>Click to edit Master text styles</a:t>
            </a:r>
          </a:p>
        </p:txBody>
      </p:sp>
      <p:sp>
        <p:nvSpPr>
          <p:cNvPr id="13" name="Text Placeholder 3"/>
          <p:cNvSpPr>
            <a:spLocks noGrp="1"/>
          </p:cNvSpPr>
          <p:nvPr>
            <p:ph type="body" sz="quarter" idx="11"/>
          </p:nvPr>
        </p:nvSpPr>
        <p:spPr>
          <a:xfrm>
            <a:off x="461963" y="1201094"/>
            <a:ext cx="2337110" cy="3314904"/>
          </a:xfrm>
          <a:prstGeom prst="rect">
            <a:avLst/>
          </a:prstGeom>
        </p:spPr>
        <p:txBody>
          <a:bodyPr lIns="91420" tIns="45710" rIns="91420" bIns="45710">
            <a:noAutofit/>
          </a:bodyPr>
          <a:lstStyle>
            <a:lvl1pPr marL="233316" indent="-171415">
              <a:lnSpc>
                <a:spcPct val="95000"/>
              </a:lnSpc>
              <a:spcBef>
                <a:spcPts val="1110"/>
              </a:spcBef>
              <a:buClr>
                <a:schemeClr val="tx2"/>
              </a:buClr>
              <a:buSzPct val="80000"/>
              <a:buFont typeface="Arial"/>
              <a:buChar char="•"/>
              <a:defRPr sz="1600" b="0" i="0" baseline="0">
                <a:solidFill>
                  <a:schemeClr val="tx2"/>
                </a:solidFill>
                <a:latin typeface="Arial" charset="0"/>
                <a:cs typeface="CiscoSans ExtraLight"/>
              </a:defRPr>
            </a:lvl1pPr>
            <a:lvl2pPr>
              <a:lnSpc>
                <a:spcPct val="95000"/>
              </a:lnSpc>
              <a:spcBef>
                <a:spcPts val="450"/>
              </a:spcBef>
              <a:buClr>
                <a:schemeClr val="tx2"/>
              </a:buClr>
              <a:buSzPct val="80000"/>
              <a:defRPr b="0" i="0">
                <a:solidFill>
                  <a:schemeClr val="tx2"/>
                </a:solidFill>
                <a:latin typeface="Arial" charset="0"/>
                <a:cs typeface="CiscoSans ExtraLight"/>
              </a:defRPr>
            </a:lvl2pPr>
            <a:lvl3pPr marL="431910" indent="-171415">
              <a:buClr>
                <a:schemeClr val="tx2"/>
              </a:buClr>
              <a:buSzPct val="80000"/>
              <a:buFont typeface="Arial"/>
              <a:buChar char="•"/>
              <a:defRPr sz="1200" b="0" i="0">
                <a:solidFill>
                  <a:schemeClr val="tx2"/>
                </a:solidFill>
                <a:latin typeface="Arial" charset="0"/>
                <a:cs typeface="CiscoSans ExtraLight"/>
              </a:defRPr>
            </a:lvl3pPr>
            <a:lvl4pPr>
              <a:buClr>
                <a:schemeClr val="tx2"/>
              </a:buClr>
              <a:buSzPct val="80000"/>
              <a:defRPr b="0" i="0">
                <a:solidFill>
                  <a:schemeClr val="tx2"/>
                </a:solidFill>
                <a:latin typeface="Arial" charset="0"/>
                <a:cs typeface="CiscoSans ExtraLight"/>
              </a:defRPr>
            </a:lvl4pPr>
            <a:lvl5pPr>
              <a:buClr>
                <a:schemeClr val="tx2"/>
              </a:buClr>
              <a:buSzPct val="80000"/>
              <a:defRPr b="0" i="0">
                <a:solidFill>
                  <a:schemeClr val="tx2"/>
                </a:solidFill>
                <a:latin typeface="Arial" charset="0"/>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3"/>
          <p:cNvSpPr>
            <a:spLocks noGrp="1"/>
          </p:cNvSpPr>
          <p:nvPr>
            <p:ph type="body" sz="quarter" idx="26"/>
          </p:nvPr>
        </p:nvSpPr>
        <p:spPr>
          <a:xfrm>
            <a:off x="3377728" y="1200321"/>
            <a:ext cx="2337110" cy="3314904"/>
          </a:xfrm>
          <a:prstGeom prst="rect">
            <a:avLst/>
          </a:prstGeom>
        </p:spPr>
        <p:txBody>
          <a:bodyPr lIns="91420" tIns="45710" rIns="91420" bIns="45710">
            <a:noAutofit/>
          </a:bodyPr>
          <a:lstStyle>
            <a:lvl1pPr marL="233316" indent="-171415">
              <a:lnSpc>
                <a:spcPct val="95000"/>
              </a:lnSpc>
              <a:spcBef>
                <a:spcPts val="1110"/>
              </a:spcBef>
              <a:buClr>
                <a:schemeClr val="tx2"/>
              </a:buClr>
              <a:buSzPct val="80000"/>
              <a:buFont typeface="Arial"/>
              <a:buChar char="•"/>
              <a:defRPr sz="1600" b="0" i="0" baseline="0">
                <a:solidFill>
                  <a:schemeClr val="tx2"/>
                </a:solidFill>
                <a:latin typeface="Arial" charset="0"/>
                <a:cs typeface="CiscoSans ExtraLight"/>
              </a:defRPr>
            </a:lvl1pPr>
            <a:lvl2pPr>
              <a:lnSpc>
                <a:spcPct val="95000"/>
              </a:lnSpc>
              <a:spcBef>
                <a:spcPts val="450"/>
              </a:spcBef>
              <a:buClr>
                <a:schemeClr val="tx2"/>
              </a:buClr>
              <a:buSzPct val="80000"/>
              <a:defRPr b="0" i="0">
                <a:solidFill>
                  <a:schemeClr val="tx2"/>
                </a:solidFill>
                <a:latin typeface="Arial" charset="0"/>
                <a:cs typeface="CiscoSans ExtraLight"/>
              </a:defRPr>
            </a:lvl2pPr>
            <a:lvl3pPr marL="431910" indent="-171415">
              <a:buClr>
                <a:schemeClr val="tx2"/>
              </a:buClr>
              <a:buSzPct val="80000"/>
              <a:buFont typeface="Arial"/>
              <a:buChar char="•"/>
              <a:defRPr sz="1200" b="0" i="0">
                <a:solidFill>
                  <a:schemeClr val="tx2"/>
                </a:solidFill>
                <a:latin typeface="Arial" charset="0"/>
                <a:cs typeface="CiscoSans ExtraLight"/>
              </a:defRPr>
            </a:lvl3pPr>
            <a:lvl4pPr>
              <a:buClr>
                <a:schemeClr val="tx2"/>
              </a:buClr>
              <a:buSzPct val="80000"/>
              <a:defRPr b="0" i="0">
                <a:solidFill>
                  <a:schemeClr val="tx2"/>
                </a:solidFill>
                <a:latin typeface="Arial" charset="0"/>
                <a:cs typeface="CiscoSans ExtraLight"/>
              </a:defRPr>
            </a:lvl4pPr>
            <a:lvl5pPr>
              <a:buClr>
                <a:schemeClr val="tx2"/>
              </a:buClr>
              <a:buSzPct val="80000"/>
              <a:defRPr b="0" i="0">
                <a:solidFill>
                  <a:schemeClr val="tx2"/>
                </a:solidFill>
                <a:latin typeface="Arial" charset="0"/>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3"/>
          <p:cNvSpPr>
            <a:spLocks noGrp="1"/>
          </p:cNvSpPr>
          <p:nvPr>
            <p:ph type="body" sz="quarter" idx="27"/>
          </p:nvPr>
        </p:nvSpPr>
        <p:spPr>
          <a:xfrm>
            <a:off x="6354812" y="1200321"/>
            <a:ext cx="2337110" cy="3314904"/>
          </a:xfrm>
          <a:prstGeom prst="rect">
            <a:avLst/>
          </a:prstGeom>
        </p:spPr>
        <p:txBody>
          <a:bodyPr lIns="91420" tIns="45710" rIns="91420" bIns="45710">
            <a:noAutofit/>
          </a:bodyPr>
          <a:lstStyle>
            <a:lvl1pPr marL="233316" indent="-171415">
              <a:lnSpc>
                <a:spcPct val="95000"/>
              </a:lnSpc>
              <a:spcBef>
                <a:spcPts val="1110"/>
              </a:spcBef>
              <a:buClr>
                <a:schemeClr val="tx2"/>
              </a:buClr>
              <a:buSzPct val="80000"/>
              <a:buFont typeface="Arial"/>
              <a:buChar char="•"/>
              <a:defRPr sz="1600" b="0" i="0" baseline="0">
                <a:solidFill>
                  <a:schemeClr val="tx2"/>
                </a:solidFill>
                <a:latin typeface="Arial" charset="0"/>
                <a:cs typeface="CiscoSans ExtraLight"/>
              </a:defRPr>
            </a:lvl1pPr>
            <a:lvl2pPr>
              <a:lnSpc>
                <a:spcPct val="95000"/>
              </a:lnSpc>
              <a:spcBef>
                <a:spcPts val="450"/>
              </a:spcBef>
              <a:buClr>
                <a:schemeClr val="tx2"/>
              </a:buClr>
              <a:buSzPct val="80000"/>
              <a:defRPr b="0" i="0">
                <a:solidFill>
                  <a:schemeClr val="tx2"/>
                </a:solidFill>
                <a:latin typeface="Arial" charset="0"/>
                <a:cs typeface="CiscoSans ExtraLight"/>
              </a:defRPr>
            </a:lvl2pPr>
            <a:lvl3pPr marL="431910" indent="-171415">
              <a:buClr>
                <a:schemeClr val="tx2"/>
              </a:buClr>
              <a:buSzPct val="80000"/>
              <a:buFont typeface="Arial"/>
              <a:buChar char="•"/>
              <a:defRPr sz="1200" b="0" i="0">
                <a:solidFill>
                  <a:schemeClr val="tx2"/>
                </a:solidFill>
                <a:latin typeface="Arial" charset="0"/>
                <a:cs typeface="CiscoSans ExtraLight"/>
              </a:defRPr>
            </a:lvl3pPr>
            <a:lvl4pPr>
              <a:buClr>
                <a:schemeClr val="tx2"/>
              </a:buClr>
              <a:buSzPct val="80000"/>
              <a:defRPr b="0" i="0">
                <a:solidFill>
                  <a:schemeClr val="tx2"/>
                </a:solidFill>
                <a:latin typeface="Arial" charset="0"/>
                <a:cs typeface="CiscoSans ExtraLight"/>
              </a:defRPr>
            </a:lvl4pPr>
            <a:lvl5pPr>
              <a:buClr>
                <a:schemeClr val="tx2"/>
              </a:buClr>
              <a:buSzPct val="80000"/>
              <a:defRPr b="0" i="0">
                <a:solidFill>
                  <a:schemeClr val="tx2"/>
                </a:solidFill>
                <a:latin typeface="Arial" charset="0"/>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97701382"/>
      </p:ext>
    </p:extLst>
  </p:cSld>
  <p:clrMapOvr>
    <a:masterClrMapping/>
  </p:clrMapOvr>
  <p:transition spd="med">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ullet with pull quote">
    <p:spTree>
      <p:nvGrpSpPr>
        <p:cNvPr id="1" name=""/>
        <p:cNvGrpSpPr/>
        <p:nvPr/>
      </p:nvGrpSpPr>
      <p:grpSpPr>
        <a:xfrm>
          <a:off x="0" y="0"/>
          <a:ext cx="0" cy="0"/>
          <a:chOff x="0" y="0"/>
          <a:chExt cx="0" cy="0"/>
        </a:xfrm>
      </p:grpSpPr>
      <p:sp>
        <p:nvSpPr>
          <p:cNvPr id="6" name="Rounded Rectangle 5"/>
          <p:cNvSpPr/>
          <p:nvPr/>
        </p:nvSpPr>
        <p:spPr>
          <a:xfrm>
            <a:off x="5070475" y="1330325"/>
            <a:ext cx="3713163" cy="3101975"/>
          </a:xfrm>
          <a:prstGeom prst="roundRect">
            <a:avLst>
              <a:gd name="adj" fmla="val 0"/>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20" tIns="45710" rIns="91420" bIns="45710" anchor="ctr"/>
          <a:lstStyle/>
          <a:p>
            <a:pPr algn="ctr" fontAlgn="auto">
              <a:spcBef>
                <a:spcPts val="0"/>
              </a:spcBef>
              <a:spcAft>
                <a:spcPts val="0"/>
              </a:spcAft>
              <a:defRPr/>
            </a:pPr>
            <a:endParaRPr lang="en-US" b="0" i="0" dirty="0">
              <a:solidFill>
                <a:srgbClr val="58585B"/>
              </a:solidFill>
              <a:latin typeface="Arial" charset="0"/>
            </a:endParaRPr>
          </a:p>
        </p:txBody>
      </p:sp>
      <p:sp>
        <p:nvSpPr>
          <p:cNvPr id="12" name="Text Placeholder 11"/>
          <p:cNvSpPr>
            <a:spLocks noGrp="1"/>
          </p:cNvSpPr>
          <p:nvPr>
            <p:ph type="body" sz="quarter" idx="11"/>
          </p:nvPr>
        </p:nvSpPr>
        <p:spPr>
          <a:xfrm>
            <a:off x="5148706" y="1481751"/>
            <a:ext cx="3375912" cy="1659018"/>
          </a:xfrm>
          <a:prstGeom prst="rect">
            <a:avLst/>
          </a:prstGeom>
        </p:spPr>
        <p:txBody>
          <a:bodyPr lIns="91420" tIns="45710" rIns="91420" bIns="45710">
            <a:noAutofit/>
          </a:bodyPr>
          <a:lstStyle>
            <a:lvl1pPr marL="85718" indent="-85718" algn="l" defTabSz="685720" rtl="0" eaLnBrk="1" latinLnBrk="0" hangingPunct="1">
              <a:lnSpc>
                <a:spcPct val="90000"/>
              </a:lnSpc>
              <a:spcBef>
                <a:spcPts val="0"/>
              </a:spcBef>
              <a:buNone/>
              <a:defRPr lang="en-US" sz="1500" b="0" i="0" kern="1200" baseline="0" dirty="0" smtClean="0">
                <a:solidFill>
                  <a:schemeClr val="tx2"/>
                </a:solidFill>
                <a:latin typeface="Arial" charset="0"/>
                <a:ea typeface="+mn-ea"/>
                <a:cs typeface="CiscoSans ExtraLight"/>
              </a:defRPr>
            </a:lvl1pPr>
            <a:lvl2pPr marL="85718" indent="-85718" algn="l" defTabSz="685720" rtl="0" eaLnBrk="1" latinLnBrk="0" hangingPunct="1">
              <a:defRPr lang="en-US" sz="1500" kern="1200" dirty="0" smtClean="0">
                <a:solidFill>
                  <a:schemeClr val="accent2"/>
                </a:solidFill>
                <a:latin typeface="Ciscolight" pitchFamily="2" charset="0"/>
                <a:ea typeface="+mn-ea"/>
                <a:cs typeface="+mn-cs"/>
              </a:defRPr>
            </a:lvl2pPr>
            <a:lvl3pPr marL="85718" indent="-85718" algn="l" defTabSz="685720" rtl="0" eaLnBrk="1" latinLnBrk="0" hangingPunct="1">
              <a:defRPr lang="en-US" sz="1500" kern="1200" dirty="0" smtClean="0">
                <a:solidFill>
                  <a:schemeClr val="accent2"/>
                </a:solidFill>
                <a:latin typeface="Ciscolight" pitchFamily="2" charset="0"/>
                <a:ea typeface="+mn-ea"/>
                <a:cs typeface="+mn-cs"/>
              </a:defRPr>
            </a:lvl3pPr>
            <a:lvl4pPr marL="85718" indent="-85718" algn="l" defTabSz="685720" rtl="0" eaLnBrk="1" latinLnBrk="0" hangingPunct="1">
              <a:defRPr lang="en-US" sz="1500" kern="1200" dirty="0" smtClean="0">
                <a:solidFill>
                  <a:schemeClr val="accent2"/>
                </a:solidFill>
                <a:latin typeface="Ciscolight" pitchFamily="2" charset="0"/>
                <a:ea typeface="+mn-ea"/>
                <a:cs typeface="+mn-cs"/>
              </a:defRPr>
            </a:lvl4pPr>
            <a:lvl5pPr marL="85718" indent="-85718" algn="l" defTabSz="685720" rtl="0" eaLnBrk="1" latinLnBrk="0" hangingPunct="1">
              <a:defRPr lang="en-US" sz="1500" kern="1200" dirty="0" smtClean="0">
                <a:solidFill>
                  <a:schemeClr val="accent2"/>
                </a:solidFill>
                <a:latin typeface="Ciscolight" pitchFamily="2" charset="0"/>
                <a:ea typeface="+mn-ea"/>
                <a:cs typeface="+mn-cs"/>
              </a:defRPr>
            </a:lvl5pPr>
          </a:lstStyle>
          <a:p>
            <a:pPr lvl="0"/>
            <a:r>
              <a:rPr lang="en-US" dirty="0"/>
              <a:t>Click to edit Master text styles</a:t>
            </a:r>
          </a:p>
        </p:txBody>
      </p:sp>
      <p:sp>
        <p:nvSpPr>
          <p:cNvPr id="19" name="Text Placeholder 18"/>
          <p:cNvSpPr>
            <a:spLocks noGrp="1"/>
          </p:cNvSpPr>
          <p:nvPr>
            <p:ph type="body" sz="quarter" idx="14"/>
          </p:nvPr>
        </p:nvSpPr>
        <p:spPr>
          <a:xfrm>
            <a:off x="5148706" y="3552444"/>
            <a:ext cx="3506245" cy="253746"/>
          </a:xfrm>
          <a:prstGeom prst="rect">
            <a:avLst/>
          </a:prstGeom>
        </p:spPr>
        <p:txBody>
          <a:bodyPr lIns="91420" tIns="45710" rIns="91420" bIns="45710">
            <a:noAutofit/>
          </a:bodyPr>
          <a:lstStyle>
            <a:lvl1pPr marL="0" indent="0">
              <a:buClr>
                <a:schemeClr val="tx2"/>
              </a:buClr>
              <a:buFontTx/>
              <a:buNone/>
              <a:defRPr sz="1200" b="0" i="0">
                <a:solidFill>
                  <a:schemeClr val="tx2"/>
                </a:solidFill>
                <a:latin typeface="Arial" charset="0"/>
                <a:cs typeface="CiscoSans ExtraLight"/>
              </a:defRPr>
            </a:lvl1pPr>
          </a:lstStyle>
          <a:p>
            <a:pPr lvl="0"/>
            <a:r>
              <a:rPr lang="en-US" dirty="0"/>
              <a:t>Click to edit Master text styles</a:t>
            </a:r>
          </a:p>
        </p:txBody>
      </p:sp>
      <p:sp>
        <p:nvSpPr>
          <p:cNvPr id="9" name="Text Placeholder 3"/>
          <p:cNvSpPr>
            <a:spLocks noGrp="1"/>
          </p:cNvSpPr>
          <p:nvPr>
            <p:ph type="body" sz="quarter" idx="10"/>
          </p:nvPr>
        </p:nvSpPr>
        <p:spPr>
          <a:xfrm>
            <a:off x="437766" y="1347788"/>
            <a:ext cx="3901123" cy="3083094"/>
          </a:xfrm>
          <a:prstGeom prst="rect">
            <a:avLst/>
          </a:prstGeom>
        </p:spPr>
        <p:txBody>
          <a:bodyPr lIns="91420" tIns="45710" rIns="91420" bIns="45710">
            <a:noAutofit/>
          </a:bodyPr>
          <a:lstStyle>
            <a:lvl1pPr marL="228555" indent="-171415">
              <a:lnSpc>
                <a:spcPct val="95000"/>
              </a:lnSpc>
              <a:spcBef>
                <a:spcPts val="1110"/>
              </a:spcBef>
              <a:buClr>
                <a:schemeClr val="tx2"/>
              </a:buClr>
              <a:buSzPct val="80000"/>
              <a:buFont typeface="Arial"/>
              <a:buChar char="•"/>
              <a:defRPr sz="2000" b="0" i="0">
                <a:solidFill>
                  <a:schemeClr val="tx2"/>
                </a:solidFill>
                <a:latin typeface="Arial" charset="0"/>
                <a:cs typeface="CiscoSans ExtraLight"/>
              </a:defRPr>
            </a:lvl1pPr>
            <a:lvl2pPr marL="457105" indent="-215855">
              <a:lnSpc>
                <a:spcPct val="95000"/>
              </a:lnSpc>
              <a:spcBef>
                <a:spcPts val="450"/>
              </a:spcBef>
              <a:buClr>
                <a:schemeClr val="tx2"/>
              </a:buClr>
              <a:buSzPct val="80000"/>
              <a:buFont typeface="Arial"/>
              <a:buChar char="•"/>
              <a:defRPr sz="1800" b="0" i="0">
                <a:solidFill>
                  <a:schemeClr val="tx2"/>
                </a:solidFill>
                <a:latin typeface="Arial" charset="0"/>
                <a:cs typeface="CiscoSans ExtraLight"/>
              </a:defRPr>
            </a:lvl2pPr>
            <a:lvl3pPr marL="628520" indent="-171415">
              <a:buClr>
                <a:schemeClr val="tx2"/>
              </a:buClr>
              <a:buSzPct val="80000"/>
              <a:buFont typeface="Arial"/>
              <a:buChar char="•"/>
              <a:defRPr sz="1600" b="0" i="0">
                <a:solidFill>
                  <a:schemeClr val="tx2"/>
                </a:solidFill>
                <a:latin typeface="Arial" charset="0"/>
                <a:cs typeface="CiscoSans ExtraLight"/>
              </a:defRPr>
            </a:lvl3pPr>
            <a:lvl4pPr marL="799934" indent="-171415">
              <a:buClr>
                <a:schemeClr val="tx2"/>
              </a:buClr>
              <a:buSzPct val="80000"/>
              <a:buFont typeface="Arial"/>
              <a:buChar char="•"/>
              <a:defRPr sz="1400" b="0" i="0">
                <a:solidFill>
                  <a:schemeClr val="tx2"/>
                </a:solidFill>
                <a:latin typeface="Arial" charset="0"/>
                <a:cs typeface="CiscoSans ExtraLight"/>
              </a:defRPr>
            </a:lvl4pPr>
            <a:lvl5pPr marL="971347" indent="-171415">
              <a:buClr>
                <a:schemeClr val="tx2"/>
              </a:buClr>
              <a:buSzPct val="80000"/>
              <a:buFont typeface="Arial"/>
              <a:buChar char="•"/>
              <a:defRPr sz="1200" b="0" i="0">
                <a:solidFill>
                  <a:schemeClr val="tx2"/>
                </a:solidFill>
                <a:latin typeface="Arial" charset="0"/>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3929165741"/>
      </p:ext>
    </p:extLst>
  </p:cSld>
  <p:clrMapOvr>
    <a:masterClrMapping/>
  </p:clrMapOvr>
  <p:transition spd="med">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3929086247"/>
      </p:ext>
    </p:extLst>
  </p:cSld>
  <p:clrMapOvr>
    <a:masterClrMapping/>
  </p:clrMapOvr>
  <p:transition spd="med">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3" name="Text Placeholder 9"/>
          <p:cNvSpPr>
            <a:spLocks noGrp="1"/>
          </p:cNvSpPr>
          <p:nvPr>
            <p:ph type="body" sz="quarter" idx="11"/>
          </p:nvPr>
        </p:nvSpPr>
        <p:spPr>
          <a:xfrm>
            <a:off x="468313" y="3916058"/>
            <a:ext cx="7791858" cy="349356"/>
          </a:xfrm>
          <a:prstGeom prst="rect">
            <a:avLst/>
          </a:prstGeom>
        </p:spPr>
        <p:txBody>
          <a:bodyPr wrap="square" lIns="91420" tIns="45710" rIns="91420" bIns="45710" anchor="b" anchorCtr="0">
            <a:noAutofit/>
          </a:bodyPr>
          <a:lstStyle>
            <a:lvl1pPr marL="0" indent="0" algn="l" defTabSz="603575">
              <a:lnSpc>
                <a:spcPct val="100000"/>
              </a:lnSpc>
              <a:spcBef>
                <a:spcPct val="50000"/>
              </a:spcBef>
              <a:buNone/>
              <a:defRPr sz="2200" b="0" i="0">
                <a:solidFill>
                  <a:schemeClr val="tx2"/>
                </a:solidFill>
                <a:latin typeface="Arial" charset="0"/>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4" name="Title 1"/>
          <p:cNvSpPr>
            <a:spLocks noGrp="1"/>
          </p:cNvSpPr>
          <p:nvPr>
            <p:ph type="ctrTitle"/>
          </p:nvPr>
        </p:nvSpPr>
        <p:spPr>
          <a:xfrm>
            <a:off x="287923" y="1540551"/>
            <a:ext cx="7972248" cy="2278837"/>
          </a:xfrm>
          <a:prstGeom prst="rect">
            <a:avLst/>
          </a:prstGeom>
        </p:spPr>
        <p:txBody>
          <a:bodyPr>
            <a:noAutofit/>
          </a:bodyPr>
          <a:lstStyle>
            <a:lvl1pPr marL="183600" indent="-399968" algn="l">
              <a:lnSpc>
                <a:spcPct val="90000"/>
              </a:lnSpc>
              <a:defRPr sz="4600" b="0" i="0" spc="0" baseline="0">
                <a:solidFill>
                  <a:schemeClr val="accent1"/>
                </a:solidFill>
                <a:latin typeface="Arial" charset="0"/>
                <a:cs typeface="CiscoSans Thin"/>
              </a:defRPr>
            </a:lvl1pPr>
          </a:lstStyle>
          <a:p>
            <a:r>
              <a:rPr lang="en-US" dirty="0"/>
              <a:t>Click to edit Master title style</a:t>
            </a:r>
          </a:p>
        </p:txBody>
      </p:sp>
    </p:spTree>
    <p:extLst>
      <p:ext uri="{BB962C8B-B14F-4D97-AF65-F5344CB8AC3E}">
        <p14:creationId xmlns:p14="http://schemas.microsoft.com/office/powerpoint/2010/main" val="4044580068"/>
      </p:ext>
    </p:extLst>
  </p:cSld>
  <p:clrMapOvr>
    <a:masterClrMapping/>
  </p:clrMapOvr>
  <p:transition spd="med">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cxnSp>
        <p:nvCxnSpPr>
          <p:cNvPr id="5" name="Straight Connector 4"/>
          <p:cNvCxnSpPr/>
          <p:nvPr/>
        </p:nvCxnSpPr>
        <p:spPr>
          <a:xfrm>
            <a:off x="4610100" y="609600"/>
            <a:ext cx="0" cy="3984625"/>
          </a:xfrm>
          <a:prstGeom prst="line">
            <a:avLst/>
          </a:prstGeom>
          <a:ln w="38100" cap="flat" cmpd="sng">
            <a:solidFill>
              <a:srgbClr val="004BAF"/>
            </a:solidFill>
          </a:ln>
        </p:spPr>
        <p:style>
          <a:lnRef idx="1">
            <a:schemeClr val="accent1"/>
          </a:lnRef>
          <a:fillRef idx="0">
            <a:schemeClr val="accent1"/>
          </a:fillRef>
          <a:effectRef idx="0">
            <a:schemeClr val="accent1"/>
          </a:effectRef>
          <a:fontRef idx="minor">
            <a:schemeClr val="tx1"/>
          </a:fontRef>
        </p:style>
      </p:cxnSp>
      <p:sp>
        <p:nvSpPr>
          <p:cNvPr id="4" name="Title 1"/>
          <p:cNvSpPr>
            <a:spLocks noGrp="1"/>
          </p:cNvSpPr>
          <p:nvPr>
            <p:ph type="title"/>
          </p:nvPr>
        </p:nvSpPr>
        <p:spPr>
          <a:xfrm>
            <a:off x="463763" y="1439060"/>
            <a:ext cx="3820348" cy="2265389"/>
          </a:xfrm>
        </p:spPr>
        <p:txBody>
          <a:bodyPr lIns="61715" tIns="34288" rIns="61715" bIns="34288" rtlCol="0">
            <a:noAutofit/>
          </a:bodyPr>
          <a:lstStyle>
            <a:lvl1pPr marL="0" indent="0" algn="l" defTabSz="685748" rtl="0" eaLnBrk="1" latinLnBrk="0" hangingPunct="1">
              <a:lnSpc>
                <a:spcPct val="80000"/>
              </a:lnSpc>
              <a:spcBef>
                <a:spcPct val="0"/>
              </a:spcBef>
              <a:buClr>
                <a:schemeClr val="tx1"/>
              </a:buClr>
              <a:buFont typeface="Ciscolight" pitchFamily="2" charset="0"/>
              <a:buNone/>
              <a:defRPr lang="en-US" sz="4500" b="0" i="0" kern="1200" spc="0" baseline="0" dirty="0">
                <a:solidFill>
                  <a:schemeClr val="accent1"/>
                </a:solidFill>
                <a:latin typeface="Arial" charset="0"/>
                <a:ea typeface="+mj-ea"/>
                <a:cs typeface="+mj-cs"/>
              </a:defRPr>
            </a:lvl1pPr>
          </a:lstStyle>
          <a:p>
            <a:r>
              <a:rPr lang="en-US" dirty="0"/>
              <a:t>Click to edit Master title style</a:t>
            </a:r>
          </a:p>
        </p:txBody>
      </p:sp>
      <p:sp>
        <p:nvSpPr>
          <p:cNvPr id="9" name="Text Placeholder 3"/>
          <p:cNvSpPr>
            <a:spLocks noGrp="1"/>
          </p:cNvSpPr>
          <p:nvPr>
            <p:ph type="body" sz="quarter" idx="11"/>
          </p:nvPr>
        </p:nvSpPr>
        <p:spPr>
          <a:xfrm>
            <a:off x="4922520" y="654518"/>
            <a:ext cx="3865880" cy="3840480"/>
          </a:xfrm>
          <a:prstGeom prst="rect">
            <a:avLst/>
          </a:prstGeom>
        </p:spPr>
        <p:txBody>
          <a:bodyPr lIns="91420" tIns="45710" rIns="91420" bIns="45710" anchor="ctr" anchorCtr="0">
            <a:noAutofit/>
          </a:bodyPr>
          <a:lstStyle>
            <a:lvl1pPr marL="0" indent="0">
              <a:buFontTx/>
              <a:buNone/>
              <a:defRPr sz="1600" b="0" i="0" baseline="0">
                <a:solidFill>
                  <a:schemeClr val="tx2"/>
                </a:solidFill>
                <a:latin typeface="Arial" charset="0"/>
              </a:defRPr>
            </a:lvl1pPr>
            <a:lvl2pPr>
              <a:defRPr sz="1500"/>
            </a:lvl2pPr>
            <a:lvl3pPr>
              <a:defRPr sz="1500"/>
            </a:lvl3pPr>
            <a:lvl4pPr>
              <a:defRPr sz="1500"/>
            </a:lvl4pPr>
            <a:lvl5pPr>
              <a:defRPr sz="1500"/>
            </a:lvl5pPr>
          </a:lstStyle>
          <a:p>
            <a:pPr lvl="0"/>
            <a:r>
              <a:rPr lang="en-US" dirty="0"/>
              <a:t>Click to edit Master text styles</a:t>
            </a:r>
          </a:p>
        </p:txBody>
      </p:sp>
    </p:spTree>
    <p:extLst>
      <p:ext uri="{BB962C8B-B14F-4D97-AF65-F5344CB8AC3E}">
        <p14:creationId xmlns:p14="http://schemas.microsoft.com/office/powerpoint/2010/main" val="1765816965"/>
      </p:ext>
    </p:extLst>
  </p:cSld>
  <p:clrMapOvr>
    <a:masterClrMapping/>
  </p:clrMapOvr>
  <p:transition spd="slow">
    <p:wip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and Table">
    <p:spTree>
      <p:nvGrpSpPr>
        <p:cNvPr id="1" name=""/>
        <p:cNvGrpSpPr/>
        <p:nvPr/>
      </p:nvGrpSpPr>
      <p:grpSpPr>
        <a:xfrm>
          <a:off x="0" y="0"/>
          <a:ext cx="0" cy="0"/>
          <a:chOff x="0" y="0"/>
          <a:chExt cx="0" cy="0"/>
        </a:xfrm>
      </p:grpSpPr>
      <p:sp>
        <p:nvSpPr>
          <p:cNvPr id="12" name="Table Placeholder 11"/>
          <p:cNvSpPr>
            <a:spLocks noGrp="1"/>
          </p:cNvSpPr>
          <p:nvPr>
            <p:ph type="tbl" sz="quarter" idx="12"/>
          </p:nvPr>
        </p:nvSpPr>
        <p:spPr>
          <a:xfrm>
            <a:off x="437766" y="1347788"/>
            <a:ext cx="8345488" cy="2658728"/>
          </a:xfrm>
          <a:prstGeom prst="rect">
            <a:avLst/>
          </a:prstGeom>
        </p:spPr>
        <p:txBody>
          <a:bodyPr lIns="91420" tIns="45710" rIns="91420" bIns="45710">
            <a:noAutofit/>
          </a:bodyPr>
          <a:lstStyle>
            <a:lvl1pPr marL="0" indent="0" algn="ctr">
              <a:buNone/>
              <a:defRPr sz="2000" b="0" i="0" baseline="0">
                <a:solidFill>
                  <a:schemeClr val="tx2"/>
                </a:solidFill>
                <a:latin typeface="Arial" charset="0"/>
              </a:defRPr>
            </a:lvl1pPr>
          </a:lstStyle>
          <a:p>
            <a:pPr lvl="0"/>
            <a:r>
              <a:rPr lang="en-US" noProof="0" dirty="0"/>
              <a:t>Click icon to add table</a:t>
            </a:r>
            <a:endParaRPr lang="en-GB" noProof="0" dirty="0"/>
          </a:p>
        </p:txBody>
      </p:sp>
      <p:sp>
        <p:nvSpPr>
          <p:cNvPr id="6"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600" b="0" i="0">
                <a:solidFill>
                  <a:schemeClr val="tx2"/>
                </a:solidFill>
                <a:latin typeface="Arial" charset="0"/>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852419232"/>
      </p:ext>
    </p:extLst>
  </p:cSld>
  <p:clrMapOvr>
    <a:masterClrMapping/>
  </p:clrMapOvr>
  <p:transition spd="med">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6" name="Chart Placeholder 2"/>
          <p:cNvSpPr>
            <a:spLocks noGrp="1"/>
          </p:cNvSpPr>
          <p:nvPr>
            <p:ph type="chart" sz="quarter" idx="10"/>
          </p:nvPr>
        </p:nvSpPr>
        <p:spPr>
          <a:xfrm>
            <a:off x="437766" y="1349375"/>
            <a:ext cx="8345488" cy="2660650"/>
          </a:xfrm>
          <a:prstGeom prst="rect">
            <a:avLst/>
          </a:prstGeom>
        </p:spPr>
        <p:txBody>
          <a:bodyPr vert="horz" lIns="91420" tIns="45710" rIns="91420" bIns="45710">
            <a:noAutofit/>
          </a:bodyPr>
          <a:lstStyle>
            <a:lvl1pPr marL="0" indent="0" algn="ctr">
              <a:buNone/>
              <a:defRPr sz="2000" b="0" i="0">
                <a:solidFill>
                  <a:schemeClr val="tx2"/>
                </a:solidFill>
                <a:latin typeface="Arial" charset="0"/>
                <a:cs typeface="CiscoSans ExtraLight"/>
              </a:defRPr>
            </a:lvl1pPr>
          </a:lstStyle>
          <a:p>
            <a:pPr lvl="0"/>
            <a:r>
              <a:rPr lang="en-US" noProof="0" dirty="0"/>
              <a:t>Click icon to add chart</a:t>
            </a:r>
          </a:p>
        </p:txBody>
      </p:sp>
      <p:sp>
        <p:nvSpPr>
          <p:cNvPr id="7" name="Text Placeholder 9"/>
          <p:cNvSpPr>
            <a:spLocks noGrp="1"/>
          </p:cNvSpPr>
          <p:nvPr>
            <p:ph type="body" sz="quarter" idx="11"/>
          </p:nvPr>
        </p:nvSpPr>
        <p:spPr>
          <a:xfrm>
            <a:off x="437767" y="4148220"/>
            <a:ext cx="7180312" cy="326233"/>
          </a:xfrm>
          <a:prstGeom prst="rect">
            <a:avLst/>
          </a:prstGeom>
        </p:spPr>
        <p:txBody>
          <a:bodyPr wrap="square" lIns="91420" tIns="45710" rIns="91420" bIns="45710" anchor="b" anchorCtr="0">
            <a:noAutofit/>
          </a:bodyPr>
          <a:lstStyle>
            <a:lvl1pPr algn="l" defTabSz="603575">
              <a:lnSpc>
                <a:spcPct val="100000"/>
              </a:lnSpc>
              <a:spcBef>
                <a:spcPct val="50000"/>
              </a:spcBef>
              <a:buNone/>
              <a:defRPr sz="1600" b="0" i="0">
                <a:solidFill>
                  <a:schemeClr val="tx2"/>
                </a:solidFill>
                <a:latin typeface="Arial" charset="0"/>
                <a:cs typeface="CiscoSans ExtraLight"/>
              </a:defRPr>
            </a:lvl1pPr>
            <a:lvl2pPr>
              <a:buFont typeface="Arial" pitchFamily="34" charset="0"/>
              <a:buNone/>
              <a:defRPr sz="1100"/>
            </a:lvl2pPr>
            <a:lvl3pPr>
              <a:buFont typeface="Arial" pitchFamily="34" charset="0"/>
              <a:buNone/>
              <a:defRPr sz="1100"/>
            </a:lvl3pPr>
            <a:lvl4pPr>
              <a:buFont typeface="Arial" pitchFamily="34" charset="0"/>
              <a:buNone/>
              <a:defRPr sz="1100"/>
            </a:lvl4pPr>
            <a:lvl5pPr>
              <a:buFont typeface="Arial" pitchFamily="34" charset="0"/>
              <a:buNone/>
              <a:defRPr sz="1100"/>
            </a:lvl5pPr>
          </a:lstStyle>
          <a:p>
            <a:pPr lvl="0"/>
            <a:r>
              <a:rPr lang="en-US" dirty="0"/>
              <a:t>Click to edit Master text styles</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351454107"/>
      </p:ext>
    </p:extLst>
  </p:cSld>
  <p:clrMapOvr>
    <a:masterClrMapping/>
  </p:clrMapOvr>
  <p:transition spd="med">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_Chart_and_Text">
    <p:spTree>
      <p:nvGrpSpPr>
        <p:cNvPr id="1" name=""/>
        <p:cNvGrpSpPr/>
        <p:nvPr/>
      </p:nvGrpSpPr>
      <p:grpSpPr>
        <a:xfrm>
          <a:off x="0" y="0"/>
          <a:ext cx="0" cy="0"/>
          <a:chOff x="0" y="0"/>
          <a:chExt cx="0" cy="0"/>
        </a:xfrm>
      </p:grpSpPr>
      <p:sp>
        <p:nvSpPr>
          <p:cNvPr id="10" name="Text Placeholder 17"/>
          <p:cNvSpPr>
            <a:spLocks noGrp="1"/>
          </p:cNvSpPr>
          <p:nvPr>
            <p:ph type="body" sz="quarter" idx="11"/>
          </p:nvPr>
        </p:nvSpPr>
        <p:spPr>
          <a:xfrm>
            <a:off x="437766" y="1349456"/>
            <a:ext cx="4007001" cy="3040773"/>
          </a:xfrm>
          <a:prstGeom prst="rect">
            <a:avLst/>
          </a:prstGeom>
        </p:spPr>
        <p:txBody>
          <a:bodyPr lIns="91420" tIns="45710" rIns="91420" bIns="45710" anchor="ctr" anchorCtr="0">
            <a:noAutofit/>
          </a:bodyPr>
          <a:lstStyle>
            <a:lvl1pPr marL="0" indent="0">
              <a:buNone/>
              <a:defRPr sz="24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3" name="Chart Placeholder 2"/>
          <p:cNvSpPr>
            <a:spLocks noGrp="1"/>
          </p:cNvSpPr>
          <p:nvPr>
            <p:ph type="chart" sz="quarter" idx="12"/>
          </p:nvPr>
        </p:nvSpPr>
        <p:spPr>
          <a:xfrm>
            <a:off x="4709908" y="1349374"/>
            <a:ext cx="4073346" cy="3039397"/>
          </a:xfrm>
          <a:prstGeom prst="rect">
            <a:avLst/>
          </a:prstGeom>
        </p:spPr>
        <p:txBody>
          <a:bodyPr vert="horz" lIns="91420" tIns="45710" rIns="91420" bIns="45710">
            <a:noAutofit/>
          </a:bodyPr>
          <a:lstStyle>
            <a:lvl1pPr marL="0" indent="0" algn="ctr">
              <a:buNone/>
              <a:defRPr sz="2000" b="0" i="0">
                <a:solidFill>
                  <a:schemeClr val="tx2"/>
                </a:solidFill>
                <a:latin typeface="Arial" charset="0"/>
                <a:cs typeface="CiscoSans ExtraLight"/>
              </a:defRPr>
            </a:lvl1pPr>
          </a:lstStyle>
          <a:p>
            <a:pPr lvl="0"/>
            <a:r>
              <a:rPr lang="en-US" noProof="0" dirty="0"/>
              <a:t>Click icon to add chart</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785759370"/>
      </p:ext>
    </p:extLst>
  </p:cSld>
  <p:clrMapOvr>
    <a:masterClrMapping/>
  </p:clrMapOvr>
  <p:transition spd="med">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Bottom title_photo and text">
    <p:spTree>
      <p:nvGrpSpPr>
        <p:cNvPr id="1" name=""/>
        <p:cNvGrpSpPr/>
        <p:nvPr/>
      </p:nvGrpSpPr>
      <p:grpSpPr>
        <a:xfrm>
          <a:off x="0" y="0"/>
          <a:ext cx="0" cy="0"/>
          <a:chOff x="0" y="0"/>
          <a:chExt cx="0" cy="0"/>
        </a:xfrm>
      </p:grpSpPr>
      <p:sp>
        <p:nvSpPr>
          <p:cNvPr id="10" name="Text Placeholder 17"/>
          <p:cNvSpPr>
            <a:spLocks noGrp="1"/>
          </p:cNvSpPr>
          <p:nvPr>
            <p:ph type="body" sz="quarter" idx="11"/>
          </p:nvPr>
        </p:nvSpPr>
        <p:spPr>
          <a:xfrm>
            <a:off x="437766" y="1349354"/>
            <a:ext cx="4003995" cy="3040875"/>
          </a:xfrm>
          <a:prstGeom prst="rect">
            <a:avLst/>
          </a:prstGeom>
        </p:spPr>
        <p:txBody>
          <a:bodyPr lIns="91420" tIns="45710" rIns="91420" bIns="45710" anchor="ctr" anchorCtr="0">
            <a:noAutofit/>
          </a:bodyPr>
          <a:lstStyle>
            <a:lvl1pPr marL="0" indent="0">
              <a:buNone/>
              <a:defRPr sz="24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1" name="Picture Placeholder 2"/>
          <p:cNvSpPr>
            <a:spLocks noGrp="1"/>
          </p:cNvSpPr>
          <p:nvPr>
            <p:ph type="pic" sz="quarter" idx="10"/>
          </p:nvPr>
        </p:nvSpPr>
        <p:spPr>
          <a:xfrm>
            <a:off x="4708110" y="1349375"/>
            <a:ext cx="4075144" cy="3041208"/>
          </a:xfrm>
          <a:prstGeom prst="rect">
            <a:avLst/>
          </a:prstGeom>
        </p:spPr>
        <p:txBody>
          <a:bodyPr vert="horz" lIns="91420" tIns="45710" rIns="91420" bIns="45710">
            <a:noAutofit/>
          </a:bodyPr>
          <a:lstStyle>
            <a:lvl1pPr marL="0" indent="0" algn="ctr">
              <a:buNone/>
              <a:defRPr sz="2000" b="0" i="0">
                <a:solidFill>
                  <a:schemeClr val="tx2"/>
                </a:solidFill>
                <a:latin typeface="Arial" charset="0"/>
                <a:cs typeface="CiscoSans ExtraLight"/>
              </a:defRPr>
            </a:lvl1pPr>
          </a:lstStyle>
          <a:p>
            <a:pPr lvl="0"/>
            <a:r>
              <a:rPr lang="en-US" noProof="0" dirty="0"/>
              <a:t>Drag picture to placeholder or click icon to add</a:t>
            </a:r>
          </a:p>
        </p:txBody>
      </p:sp>
      <p:sp>
        <p:nvSpPr>
          <p:cNvPr id="5"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089463735"/>
      </p:ext>
    </p:extLst>
  </p:cSld>
  <p:clrMapOvr>
    <a:masterClrMapping/>
  </p:clrMapOvr>
  <p:transition spd="med">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9" name="Oval 8"/>
          <p:cNvSpPr/>
          <p:nvPr/>
        </p:nvSpPr>
        <p:spPr>
          <a:xfrm>
            <a:off x="6084888" y="1622425"/>
            <a:ext cx="2319337" cy="231775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0" i="0" dirty="0">
              <a:solidFill>
                <a:srgbClr val="FFFFFF"/>
              </a:solidFill>
              <a:latin typeface="Arial" charset="0"/>
              <a:cs typeface="Arial" charset="0"/>
            </a:endParaRPr>
          </a:p>
        </p:txBody>
      </p:sp>
      <p:sp>
        <p:nvSpPr>
          <p:cNvPr id="10" name="Oval 9"/>
          <p:cNvSpPr/>
          <p:nvPr/>
        </p:nvSpPr>
        <p:spPr>
          <a:xfrm>
            <a:off x="3422650" y="1622425"/>
            <a:ext cx="2319338" cy="231775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0" i="0" dirty="0">
              <a:solidFill>
                <a:srgbClr val="FFFFFF"/>
              </a:solidFill>
              <a:latin typeface="Arial" charset="0"/>
              <a:cs typeface="Arial" charset="0"/>
            </a:endParaRPr>
          </a:p>
        </p:txBody>
      </p:sp>
      <p:sp>
        <p:nvSpPr>
          <p:cNvPr id="11" name="Oval 10"/>
          <p:cNvSpPr/>
          <p:nvPr/>
        </p:nvSpPr>
        <p:spPr>
          <a:xfrm>
            <a:off x="763588" y="1622425"/>
            <a:ext cx="2319337" cy="2317750"/>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b="0" i="0" dirty="0">
              <a:solidFill>
                <a:srgbClr val="FFFFFF"/>
              </a:solidFill>
              <a:latin typeface="Arial" charset="0"/>
              <a:cs typeface="Arial" charset="0"/>
            </a:endParaRPr>
          </a:p>
        </p:txBody>
      </p:sp>
      <p:sp>
        <p:nvSpPr>
          <p:cNvPr id="2" name="Title 1"/>
          <p:cNvSpPr>
            <a:spLocks noGrp="1"/>
          </p:cNvSpPr>
          <p:nvPr>
            <p:ph type="title"/>
          </p:nvPr>
        </p:nvSpPr>
        <p:spPr/>
        <p:txBody>
          <a:bodyPr/>
          <a:lstStyle/>
          <a:p>
            <a:r>
              <a:rPr lang="en-US"/>
              <a:t>Click to edit Master title style</a:t>
            </a:r>
          </a:p>
        </p:txBody>
      </p:sp>
      <p:sp>
        <p:nvSpPr>
          <p:cNvPr id="17" name="Text Placeholder 17"/>
          <p:cNvSpPr>
            <a:spLocks noGrp="1"/>
          </p:cNvSpPr>
          <p:nvPr>
            <p:ph type="body" sz="quarter" idx="11"/>
          </p:nvPr>
        </p:nvSpPr>
        <p:spPr>
          <a:xfrm>
            <a:off x="777485" y="2800142"/>
            <a:ext cx="2292136" cy="603661"/>
          </a:xfrm>
          <a:prstGeom prst="rect">
            <a:avLst/>
          </a:prstGeom>
        </p:spPr>
        <p:txBody>
          <a:bodyPr lIns="91420" tIns="45710" rIns="91420" bIns="45710" anchor="ctr" anchorCtr="0">
            <a:noAutofit/>
          </a:bodyPr>
          <a:lstStyle>
            <a:lvl1pPr marL="0" indent="0" algn="ctr">
              <a:buNone/>
              <a:defRPr sz="2000" b="0" i="0" baseline="0">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8" name="Text Placeholder 17"/>
          <p:cNvSpPr>
            <a:spLocks noGrp="1"/>
          </p:cNvSpPr>
          <p:nvPr>
            <p:ph type="body" sz="quarter" idx="12"/>
          </p:nvPr>
        </p:nvSpPr>
        <p:spPr>
          <a:xfrm>
            <a:off x="3436444" y="2798195"/>
            <a:ext cx="2292136" cy="603661"/>
          </a:xfrm>
          <a:prstGeom prst="rect">
            <a:avLst/>
          </a:prstGeom>
        </p:spPr>
        <p:txBody>
          <a:bodyPr lIns="91420" tIns="45710" rIns="91420" bIns="45710" anchor="ctr" anchorCtr="0">
            <a:noAutofit/>
          </a:bodyPr>
          <a:lstStyle>
            <a:lvl1pPr marL="0" indent="0" algn="ctr">
              <a:buNone/>
              <a:defRPr sz="2000" b="0" i="0" baseline="0">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9" name="Text Placeholder 17"/>
          <p:cNvSpPr>
            <a:spLocks noGrp="1"/>
          </p:cNvSpPr>
          <p:nvPr>
            <p:ph type="body" sz="quarter" idx="13"/>
          </p:nvPr>
        </p:nvSpPr>
        <p:spPr>
          <a:xfrm>
            <a:off x="6098330" y="2798195"/>
            <a:ext cx="2292136" cy="603661"/>
          </a:xfrm>
          <a:prstGeom prst="rect">
            <a:avLst/>
          </a:prstGeom>
        </p:spPr>
        <p:txBody>
          <a:bodyPr lIns="91420" tIns="45710" rIns="91420" bIns="45710" anchor="ctr" anchorCtr="0">
            <a:noAutofit/>
          </a:bodyPr>
          <a:lstStyle>
            <a:lvl1pPr marL="0" indent="0" algn="ctr">
              <a:buNone/>
              <a:defRPr sz="2000" b="0" i="0" baseline="0">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4" name="Picture Placeholder 5"/>
          <p:cNvSpPr>
            <a:spLocks noGrp="1"/>
          </p:cNvSpPr>
          <p:nvPr>
            <p:ph type="pic" sz="quarter" idx="14"/>
          </p:nvPr>
        </p:nvSpPr>
        <p:spPr>
          <a:xfrm>
            <a:off x="1520825" y="2143029"/>
            <a:ext cx="788988" cy="788988"/>
          </a:xfrm>
          <a:prstGeom prst="rect">
            <a:avLst/>
          </a:prstGeom>
        </p:spPr>
        <p:txBody>
          <a:bodyPr vert="horz"/>
          <a:lstStyle>
            <a:lvl1pPr marL="0" indent="0" algn="ctr">
              <a:buNone/>
              <a:defRPr sz="1200" b="0" i="0">
                <a:solidFill>
                  <a:schemeClr val="bg1"/>
                </a:solidFill>
                <a:latin typeface="Arial" charset="0"/>
              </a:defRPr>
            </a:lvl1pPr>
          </a:lstStyle>
          <a:p>
            <a:pPr lvl="0"/>
            <a:r>
              <a:rPr lang="en-US" noProof="0" dirty="0"/>
              <a:t>Drag picture to placeholder or click icon to add</a:t>
            </a:r>
          </a:p>
        </p:txBody>
      </p:sp>
      <p:sp>
        <p:nvSpPr>
          <p:cNvPr id="16" name="Picture Placeholder 5"/>
          <p:cNvSpPr>
            <a:spLocks noGrp="1"/>
          </p:cNvSpPr>
          <p:nvPr>
            <p:ph type="pic" sz="quarter" idx="15"/>
          </p:nvPr>
        </p:nvSpPr>
        <p:spPr>
          <a:xfrm>
            <a:off x="4202870" y="2152809"/>
            <a:ext cx="788988" cy="788988"/>
          </a:xfrm>
          <a:prstGeom prst="rect">
            <a:avLst/>
          </a:prstGeom>
        </p:spPr>
        <p:txBody>
          <a:bodyPr vert="horz"/>
          <a:lstStyle>
            <a:lvl1pPr marL="0" indent="0" algn="ctr">
              <a:buNone/>
              <a:defRPr sz="1200" b="0" i="0">
                <a:solidFill>
                  <a:schemeClr val="bg1"/>
                </a:solidFill>
                <a:latin typeface="Arial" charset="0"/>
              </a:defRPr>
            </a:lvl1pPr>
          </a:lstStyle>
          <a:p>
            <a:pPr lvl="0"/>
            <a:r>
              <a:rPr lang="en-US" noProof="0" dirty="0"/>
              <a:t>Drag picture to placeholder or click icon to add</a:t>
            </a:r>
          </a:p>
        </p:txBody>
      </p:sp>
      <p:sp>
        <p:nvSpPr>
          <p:cNvPr id="21" name="Picture Placeholder 5"/>
          <p:cNvSpPr>
            <a:spLocks noGrp="1"/>
          </p:cNvSpPr>
          <p:nvPr>
            <p:ph type="pic" sz="quarter" idx="16"/>
          </p:nvPr>
        </p:nvSpPr>
        <p:spPr>
          <a:xfrm>
            <a:off x="6841860" y="2143029"/>
            <a:ext cx="788988" cy="788988"/>
          </a:xfrm>
          <a:prstGeom prst="rect">
            <a:avLst/>
          </a:prstGeom>
        </p:spPr>
        <p:txBody>
          <a:bodyPr vert="horz"/>
          <a:lstStyle>
            <a:lvl1pPr marL="0" indent="0" algn="ctr">
              <a:buNone/>
              <a:defRPr sz="1200" b="0" i="0">
                <a:solidFill>
                  <a:schemeClr val="bg1"/>
                </a:solidFill>
                <a:latin typeface="Arial" charset="0"/>
              </a:defRPr>
            </a:lvl1pPr>
          </a:lstStyle>
          <a:p>
            <a:pPr lvl="0"/>
            <a:r>
              <a:rPr lang="en-US" noProof="0" dirty="0"/>
              <a:t>Drag picture to placeholder or click icon to add</a:t>
            </a:r>
          </a:p>
        </p:txBody>
      </p:sp>
    </p:spTree>
    <p:extLst>
      <p:ext uri="{BB962C8B-B14F-4D97-AF65-F5344CB8AC3E}">
        <p14:creationId xmlns:p14="http://schemas.microsoft.com/office/powerpoint/2010/main" val="3098335496"/>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1_Closing_Photo">
    <p:spTree>
      <p:nvGrpSpPr>
        <p:cNvPr id="1" name=""/>
        <p:cNvGrpSpPr/>
        <p:nvPr/>
      </p:nvGrpSpPr>
      <p:grpSpPr>
        <a:xfrm>
          <a:off x="0" y="0"/>
          <a:ext cx="0" cy="0"/>
          <a:chOff x="0" y="0"/>
          <a:chExt cx="0" cy="0"/>
        </a:xfrm>
      </p:grpSpPr>
      <p:pic>
        <p:nvPicPr>
          <p:cNvPr id="16" name="Picture Placeholder 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216" y="-2571"/>
            <a:ext cx="9150431" cy="5148643"/>
          </a:xfrm>
          <a:prstGeom prst="rect">
            <a:avLst/>
          </a:prstGeom>
        </p:spPr>
      </p:pic>
      <p:pic>
        <p:nvPicPr>
          <p:cNvPr id="17" name="Picture 16" descr="pref_1-line_logo+tagline-rt-white-CMYK.ai"/>
          <p:cNvPicPr>
            <a:picLocks noChangeAspect="1"/>
          </p:cNvPicPr>
          <p:nvPr userDrawn="1"/>
        </p:nvPicPr>
        <p:blipFill>
          <a:blip r:embed="rId3">
            <a:duotone>
              <a:prstClr val="black"/>
              <a:schemeClr val="accent3">
                <a:tint val="45000"/>
                <a:satMod val="400000"/>
              </a:schemeClr>
            </a:duotone>
            <a:lum bright="-100000" contrast="-100000"/>
            <a:alphaModFix amt="60000"/>
            <a:extLst>
              <a:ext uri="{28A0092B-C50C-407E-A947-70E740481C1C}">
                <a14:useLocalDpi xmlns:a14="http://schemas.microsoft.com/office/drawing/2010/main"/>
              </a:ext>
            </a:extLst>
          </a:blip>
          <a:stretch>
            <a:fillRect/>
          </a:stretch>
        </p:blipFill>
        <p:spPr>
          <a:xfrm>
            <a:off x="191745" y="1643634"/>
            <a:ext cx="8760510" cy="1856232"/>
          </a:xfrm>
          <a:prstGeom prst="rect">
            <a:avLst/>
          </a:prstGeom>
        </p:spPr>
      </p:pic>
    </p:spTree>
    <p:extLst>
      <p:ext uri="{BB962C8B-B14F-4D97-AF65-F5344CB8AC3E}">
        <p14:creationId xmlns:p14="http://schemas.microsoft.com/office/powerpoint/2010/main" val="2240661641"/>
      </p:ext>
    </p:extLst>
  </p:cSld>
  <p:clrMapOvr>
    <a:masterClrMapping/>
  </p:clrMapOvr>
  <p:transition spd="slow">
    <p:wip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2" name="Oval 5"/>
          <p:cNvSpPr>
            <a:spLocks noChangeArrowheads="1"/>
          </p:cNvSpPr>
          <p:nvPr/>
        </p:nvSpPr>
        <p:spPr bwMode="auto">
          <a:xfrm>
            <a:off x="774700" y="1622425"/>
            <a:ext cx="2306638" cy="2306638"/>
          </a:xfrm>
          <a:prstGeom prst="ellipse">
            <a:avLst/>
          </a:prstGeom>
          <a:solidFill>
            <a:srgbClr val="000000">
              <a:alpha val="30196"/>
            </a:srgbClr>
          </a:solidFill>
          <a:ln>
            <a:noFill/>
          </a:ln>
          <a:extLst>
            <a:ext uri="{91240B29-F687-4f45-9708-019B960494DF}">
              <a14:hiddenLine xmlns:a14="http://schemas.microsoft.com/office/drawing/2010/main" xmlns="" w="25400" algn="ctr">
                <a:solidFill>
                  <a:srgbClr val="000000"/>
                </a:solidFill>
                <a:round/>
                <a:headEnd/>
                <a:tailEnd/>
              </a14:hiddenLine>
            </a:ext>
          </a:extLst>
        </p:spPr>
        <p:txBody>
          <a:bodyPr lIns="68577" tIns="34289" rIns="68577" bIns="34289"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defTabSz="914400" eaLnBrk="1" hangingPunct="1"/>
            <a:endParaRPr lang="en-US" altLang="en-US" b="0" i="0" dirty="0">
              <a:solidFill>
                <a:srgbClr val="FFFFFF"/>
              </a:solidFill>
              <a:latin typeface="Arial" charset="0"/>
              <a:cs typeface="+mn-cs"/>
            </a:endParaRPr>
          </a:p>
        </p:txBody>
      </p:sp>
      <p:sp>
        <p:nvSpPr>
          <p:cNvPr id="13" name="Oval 7"/>
          <p:cNvSpPr>
            <a:spLocks noChangeArrowheads="1"/>
          </p:cNvSpPr>
          <p:nvPr/>
        </p:nvSpPr>
        <p:spPr bwMode="auto">
          <a:xfrm>
            <a:off x="3422650" y="1622425"/>
            <a:ext cx="2306638" cy="2306638"/>
          </a:xfrm>
          <a:prstGeom prst="ellipse">
            <a:avLst/>
          </a:prstGeom>
          <a:solidFill>
            <a:srgbClr val="000000">
              <a:alpha val="30196"/>
            </a:srgbClr>
          </a:solidFill>
          <a:ln>
            <a:noFill/>
          </a:ln>
          <a:extLst>
            <a:ext uri="{91240B29-F687-4f45-9708-019B960494DF}">
              <a14:hiddenLine xmlns:a14="http://schemas.microsoft.com/office/drawing/2010/main" xmlns="" w="25400" algn="ctr">
                <a:solidFill>
                  <a:srgbClr val="000000"/>
                </a:solidFill>
                <a:round/>
                <a:headEnd/>
                <a:tailEnd/>
              </a14:hiddenLine>
            </a:ext>
          </a:extLst>
        </p:spPr>
        <p:txBody>
          <a:bodyPr lIns="68577" tIns="34289" rIns="68577" bIns="34289"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defTabSz="914400" eaLnBrk="1" hangingPunct="1"/>
            <a:endParaRPr lang="en-US" altLang="en-US" b="0" i="0" dirty="0">
              <a:solidFill>
                <a:srgbClr val="FFFFFF"/>
              </a:solidFill>
              <a:latin typeface="Arial" charset="0"/>
              <a:cs typeface="+mn-cs"/>
            </a:endParaRPr>
          </a:p>
        </p:txBody>
      </p:sp>
      <p:sp>
        <p:nvSpPr>
          <p:cNvPr id="14" name="Oval 8"/>
          <p:cNvSpPr>
            <a:spLocks noChangeArrowheads="1"/>
          </p:cNvSpPr>
          <p:nvPr/>
        </p:nvSpPr>
        <p:spPr bwMode="auto">
          <a:xfrm>
            <a:off x="6088063" y="1622425"/>
            <a:ext cx="2305050" cy="2306638"/>
          </a:xfrm>
          <a:prstGeom prst="ellipse">
            <a:avLst/>
          </a:prstGeom>
          <a:solidFill>
            <a:srgbClr val="000000">
              <a:alpha val="30196"/>
            </a:srgbClr>
          </a:solidFill>
          <a:ln>
            <a:noFill/>
          </a:ln>
          <a:extLst>
            <a:ext uri="{91240B29-F687-4f45-9708-019B960494DF}">
              <a14:hiddenLine xmlns:a14="http://schemas.microsoft.com/office/drawing/2010/main" xmlns="" w="25400" algn="ctr">
                <a:solidFill>
                  <a:srgbClr val="000000"/>
                </a:solidFill>
                <a:round/>
                <a:headEnd/>
                <a:tailEnd/>
              </a14:hiddenLine>
            </a:ext>
          </a:extLst>
        </p:spPr>
        <p:txBody>
          <a:bodyPr lIns="68577" tIns="34289" rIns="68577" bIns="34289" anchor="ct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defTabSz="914400" eaLnBrk="1" hangingPunct="1"/>
            <a:endParaRPr lang="en-US" altLang="en-US" b="0" i="0" dirty="0">
              <a:solidFill>
                <a:srgbClr val="FFFFFF"/>
              </a:solidFill>
              <a:latin typeface="Arial" charset="0"/>
              <a:cs typeface="+mn-cs"/>
            </a:endParaRPr>
          </a:p>
        </p:txBody>
      </p:sp>
      <p:sp>
        <p:nvSpPr>
          <p:cNvPr id="3"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lvl="0"/>
            <a:r>
              <a:rPr lang="en-US"/>
              <a:t>Click to edit Master title style</a:t>
            </a:r>
            <a:endParaRPr lang="en-GB" dirty="0"/>
          </a:p>
        </p:txBody>
      </p:sp>
      <p:sp>
        <p:nvSpPr>
          <p:cNvPr id="35" name="Picture Placeholder 25"/>
          <p:cNvSpPr>
            <a:spLocks noGrp="1"/>
          </p:cNvSpPr>
          <p:nvPr>
            <p:ph type="pic" sz="quarter" idx="10"/>
          </p:nvPr>
        </p:nvSpPr>
        <p:spPr>
          <a:xfrm>
            <a:off x="774965" y="1622395"/>
            <a:ext cx="2305968" cy="2305968"/>
          </a:xfrm>
          <a:prstGeom prst="ellipse">
            <a:avLst/>
          </a:prstGeom>
          <a:solidFill>
            <a:schemeClr val="bg1">
              <a:alpha val="30000"/>
            </a:schemeClr>
          </a:solidFill>
          <a:ln>
            <a:noFill/>
          </a:ln>
          <a:effectLst/>
        </p:spPr>
        <p:txBody>
          <a:bodyPr lIns="91424" tIns="45712" rIns="91424" bIns="45712" anchor="ctr" anchorCtr="0"/>
          <a:lstStyle>
            <a:lvl1pPr algn="l">
              <a:buFontTx/>
              <a:buNone/>
              <a:defRPr sz="1300" b="0" i="0" baseline="0">
                <a:solidFill>
                  <a:schemeClr val="tx1"/>
                </a:solidFill>
                <a:latin typeface="Arial" charset="0"/>
              </a:defRPr>
            </a:lvl1pPr>
          </a:lstStyle>
          <a:p>
            <a:pPr lvl="0"/>
            <a:r>
              <a:rPr lang="en-US" noProof="0" dirty="0"/>
              <a:t>Drag picture to placeholder or click icon to add</a:t>
            </a:r>
          </a:p>
        </p:txBody>
      </p:sp>
      <p:sp>
        <p:nvSpPr>
          <p:cNvPr id="37" name="Picture Placeholder 25"/>
          <p:cNvSpPr>
            <a:spLocks noGrp="1"/>
          </p:cNvSpPr>
          <p:nvPr>
            <p:ph type="pic" sz="quarter" idx="11"/>
          </p:nvPr>
        </p:nvSpPr>
        <p:spPr>
          <a:xfrm>
            <a:off x="3422986" y="1622395"/>
            <a:ext cx="2305968" cy="2305968"/>
          </a:xfrm>
          <a:prstGeom prst="ellipse">
            <a:avLst/>
          </a:prstGeom>
          <a:solidFill>
            <a:schemeClr val="bg1">
              <a:alpha val="30000"/>
            </a:schemeClr>
          </a:solidFill>
          <a:ln>
            <a:noFill/>
          </a:ln>
          <a:effectLst/>
        </p:spPr>
        <p:txBody>
          <a:bodyPr lIns="91424" tIns="45712" rIns="91424" bIns="45712" anchor="ctr" anchorCtr="0"/>
          <a:lstStyle>
            <a:lvl1pPr algn="l">
              <a:buFontTx/>
              <a:buNone/>
              <a:defRPr sz="1300" b="0" i="0">
                <a:solidFill>
                  <a:schemeClr val="tx1"/>
                </a:solidFill>
                <a:latin typeface="Arial" charset="0"/>
              </a:defRPr>
            </a:lvl1pPr>
          </a:lstStyle>
          <a:p>
            <a:pPr lvl="0"/>
            <a:r>
              <a:rPr lang="en-US" noProof="0" dirty="0"/>
              <a:t>Drag picture to placeholder or click icon to add</a:t>
            </a:r>
          </a:p>
        </p:txBody>
      </p:sp>
      <p:sp>
        <p:nvSpPr>
          <p:cNvPr id="39" name="Picture Placeholder 25"/>
          <p:cNvSpPr>
            <a:spLocks noGrp="1"/>
          </p:cNvSpPr>
          <p:nvPr>
            <p:ph type="pic" sz="quarter" idx="12"/>
          </p:nvPr>
        </p:nvSpPr>
        <p:spPr>
          <a:xfrm>
            <a:off x="6087503" y="1622395"/>
            <a:ext cx="2305968" cy="2305968"/>
          </a:xfrm>
          <a:prstGeom prst="ellipse">
            <a:avLst/>
          </a:prstGeom>
          <a:solidFill>
            <a:schemeClr val="bg1">
              <a:alpha val="30000"/>
            </a:schemeClr>
          </a:solidFill>
          <a:ln>
            <a:noFill/>
          </a:ln>
          <a:effectLst/>
        </p:spPr>
        <p:txBody>
          <a:bodyPr lIns="91424" tIns="45712" rIns="91424" bIns="45712" anchor="ctr" anchorCtr="0"/>
          <a:lstStyle>
            <a:lvl1pPr algn="l">
              <a:buFontTx/>
              <a:buNone/>
              <a:defRPr sz="1300" b="0" i="0">
                <a:solidFill>
                  <a:schemeClr val="tx1"/>
                </a:solidFill>
                <a:latin typeface="Arial" charset="0"/>
              </a:defRPr>
            </a:lvl1pPr>
          </a:lstStyle>
          <a:p>
            <a:pPr lvl="0"/>
            <a:r>
              <a:rPr lang="en-US" noProof="0" dirty="0"/>
              <a:t>Drag picture to placeholder or click icon to add</a:t>
            </a:r>
          </a:p>
        </p:txBody>
      </p:sp>
      <p:sp>
        <p:nvSpPr>
          <p:cNvPr id="9" name="Text Placeholder 17"/>
          <p:cNvSpPr>
            <a:spLocks noGrp="1"/>
          </p:cNvSpPr>
          <p:nvPr>
            <p:ph type="body" sz="quarter" idx="13"/>
          </p:nvPr>
        </p:nvSpPr>
        <p:spPr>
          <a:xfrm>
            <a:off x="788797" y="3873138"/>
            <a:ext cx="2292136" cy="603661"/>
          </a:xfrm>
          <a:prstGeom prst="rect">
            <a:avLst/>
          </a:prstGeom>
        </p:spPr>
        <p:txBody>
          <a:bodyPr lIns="91420" tIns="45710" rIns="91420" bIns="45710" anchor="ctr" anchorCtr="0">
            <a:noAutofit/>
          </a:bodyPr>
          <a:lstStyle>
            <a:lvl1pPr marL="0" indent="0" algn="ctr">
              <a:buNone/>
              <a:defRPr sz="2000" b="0" i="0" baseline="0">
                <a:solidFill>
                  <a:schemeClr val="tx1"/>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0" name="Text Placeholder 17"/>
          <p:cNvSpPr>
            <a:spLocks noGrp="1"/>
          </p:cNvSpPr>
          <p:nvPr>
            <p:ph type="body" sz="quarter" idx="14"/>
          </p:nvPr>
        </p:nvSpPr>
        <p:spPr>
          <a:xfrm>
            <a:off x="3436818" y="3871191"/>
            <a:ext cx="2292136" cy="603661"/>
          </a:xfrm>
          <a:prstGeom prst="rect">
            <a:avLst/>
          </a:prstGeom>
        </p:spPr>
        <p:txBody>
          <a:bodyPr lIns="91420" tIns="45710" rIns="91420" bIns="45710" anchor="ctr" anchorCtr="0">
            <a:noAutofit/>
          </a:bodyPr>
          <a:lstStyle>
            <a:lvl1pPr marL="0" indent="0" algn="ctr">
              <a:buNone/>
              <a:defRPr sz="2000" b="0" i="0" baseline="0">
                <a:solidFill>
                  <a:schemeClr val="tx1"/>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1" name="Text Placeholder 17"/>
          <p:cNvSpPr>
            <a:spLocks noGrp="1"/>
          </p:cNvSpPr>
          <p:nvPr>
            <p:ph type="body" sz="quarter" idx="15"/>
          </p:nvPr>
        </p:nvSpPr>
        <p:spPr>
          <a:xfrm>
            <a:off x="6101335" y="3871191"/>
            <a:ext cx="2292136" cy="603661"/>
          </a:xfrm>
          <a:prstGeom prst="rect">
            <a:avLst/>
          </a:prstGeom>
        </p:spPr>
        <p:txBody>
          <a:bodyPr lIns="91420" tIns="45710" rIns="91420" bIns="45710" anchor="ctr" anchorCtr="0">
            <a:noAutofit/>
          </a:bodyPr>
          <a:lstStyle>
            <a:lvl1pPr marL="0" indent="0" algn="ctr">
              <a:buNone/>
              <a:defRPr sz="2000" b="0" i="0" baseline="0">
                <a:solidFill>
                  <a:schemeClr val="tx1"/>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Tree>
    <p:extLst>
      <p:ext uri="{BB962C8B-B14F-4D97-AF65-F5344CB8AC3E}">
        <p14:creationId xmlns:p14="http://schemas.microsoft.com/office/powerpoint/2010/main" val="955496639"/>
      </p:ext>
    </p:extLst>
  </p:cSld>
  <p:clrMapOvr>
    <a:masterClrMapping/>
  </p:clrMapOvr>
  <p:transition spd="slow">
    <p:wip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12" name="Oval 11"/>
          <p:cNvSpPr/>
          <p:nvPr userDrawn="1"/>
        </p:nvSpPr>
        <p:spPr>
          <a:xfrm>
            <a:off x="575610" y="2552550"/>
            <a:ext cx="698624" cy="698624"/>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solidFill>
                <a:srgbClr val="049FD9"/>
              </a:solidFill>
              <a:latin typeface="Arial" charset="0"/>
              <a:cs typeface="Arial" charset="0"/>
            </a:endParaRPr>
          </a:p>
        </p:txBody>
      </p:sp>
      <p:sp>
        <p:nvSpPr>
          <p:cNvPr id="15" name="Oval 14"/>
          <p:cNvSpPr/>
          <p:nvPr userDrawn="1"/>
        </p:nvSpPr>
        <p:spPr>
          <a:xfrm>
            <a:off x="575610" y="1426607"/>
            <a:ext cx="698624" cy="698624"/>
          </a:xfrm>
          <a:prstGeom prst="ellipse">
            <a:avLst/>
          </a:prstGeom>
          <a:noFill/>
          <a:ln w="19050">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22" name="Oval 21"/>
          <p:cNvSpPr/>
          <p:nvPr userDrawn="1"/>
        </p:nvSpPr>
        <p:spPr>
          <a:xfrm>
            <a:off x="575610" y="3653093"/>
            <a:ext cx="698624" cy="698624"/>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solidFill>
                <a:srgbClr val="049FD9"/>
              </a:solidFill>
              <a:latin typeface="Arial" charset="0"/>
              <a:cs typeface="Arial" charset="0"/>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7" name="Text Placeholder 17"/>
          <p:cNvSpPr>
            <a:spLocks noGrp="1"/>
          </p:cNvSpPr>
          <p:nvPr>
            <p:ph type="body" sz="quarter" idx="16" hasCustomPrompt="1"/>
          </p:nvPr>
        </p:nvSpPr>
        <p:spPr>
          <a:xfrm>
            <a:off x="575611" y="1425201"/>
            <a:ext cx="698624" cy="693381"/>
          </a:xfrm>
          <a:prstGeom prst="rect">
            <a:avLst/>
          </a:prstGeom>
        </p:spPr>
        <p:txBody>
          <a:bodyPr lIns="91420" tIns="45710" rIns="91420" bIns="45710" anchor="ctr" anchorCtr="0">
            <a:noAutofit/>
          </a:bodyPr>
          <a:lstStyle>
            <a:lvl1pPr marL="0" indent="0" algn="ctr">
              <a:buNone/>
              <a:defRPr sz="4000" b="0" i="0" baseline="0">
                <a:ln>
                  <a:solidFill>
                    <a:schemeClr val="bg2"/>
                  </a:solidFill>
                </a:ln>
                <a:solidFill>
                  <a:schemeClr val="bg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13" name="Text Placeholder 17"/>
          <p:cNvSpPr>
            <a:spLocks noGrp="1"/>
          </p:cNvSpPr>
          <p:nvPr>
            <p:ph type="body" sz="quarter" idx="17" hasCustomPrompt="1"/>
          </p:nvPr>
        </p:nvSpPr>
        <p:spPr>
          <a:xfrm>
            <a:off x="575610" y="2541687"/>
            <a:ext cx="698624" cy="693381"/>
          </a:xfrm>
          <a:prstGeom prst="rect">
            <a:avLst/>
          </a:prstGeom>
        </p:spPr>
        <p:txBody>
          <a:bodyPr lIns="91420" tIns="45710" rIns="91420" bIns="45710" anchor="ctr" anchorCtr="0">
            <a:noAutofit/>
          </a:bodyPr>
          <a:lstStyle>
            <a:lvl1pPr marL="0" indent="0" algn="ctr">
              <a:buNone/>
              <a:defRPr sz="4000" b="0" i="0" baseline="0">
                <a:ln>
                  <a:solidFill>
                    <a:schemeClr val="bg2"/>
                  </a:solidFill>
                </a:ln>
                <a:solidFill>
                  <a:schemeClr val="bg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14" name="Text Placeholder 17"/>
          <p:cNvSpPr>
            <a:spLocks noGrp="1"/>
          </p:cNvSpPr>
          <p:nvPr>
            <p:ph type="body" sz="quarter" idx="18" hasCustomPrompt="1"/>
          </p:nvPr>
        </p:nvSpPr>
        <p:spPr>
          <a:xfrm>
            <a:off x="575611" y="3658336"/>
            <a:ext cx="698624" cy="693381"/>
          </a:xfrm>
          <a:prstGeom prst="rect">
            <a:avLst/>
          </a:prstGeom>
        </p:spPr>
        <p:txBody>
          <a:bodyPr lIns="91420" tIns="45710" rIns="91420" bIns="45710" anchor="ctr" anchorCtr="0">
            <a:noAutofit/>
          </a:bodyPr>
          <a:lstStyle>
            <a:lvl1pPr marL="0" indent="0" algn="ctr">
              <a:buNone/>
              <a:defRPr sz="4000" b="0" i="0" baseline="0">
                <a:ln>
                  <a:solidFill>
                    <a:schemeClr val="bg2"/>
                  </a:solidFill>
                </a:ln>
                <a:solidFill>
                  <a:schemeClr val="bg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Tree>
    <p:extLst>
      <p:ext uri="{BB962C8B-B14F-4D97-AF65-F5344CB8AC3E}">
        <p14:creationId xmlns:p14="http://schemas.microsoft.com/office/powerpoint/2010/main" val="3631649613"/>
      </p:ext>
    </p:extLst>
  </p:cSld>
  <p:clrMapOvr>
    <a:masterClrMapping/>
  </p:clrMapOvr>
  <p:transition spd="slow">
    <p:wip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12" name="Oval 11"/>
          <p:cNvSpPr/>
          <p:nvPr userDrawn="1"/>
        </p:nvSpPr>
        <p:spPr>
          <a:xfrm>
            <a:off x="575610" y="2552550"/>
            <a:ext cx="698624" cy="698624"/>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solidFill>
                <a:srgbClr val="FFFFFF"/>
              </a:solidFill>
              <a:latin typeface="Arial" charset="0"/>
              <a:cs typeface="Arial" charset="0"/>
            </a:endParaRPr>
          </a:p>
        </p:txBody>
      </p:sp>
      <p:sp>
        <p:nvSpPr>
          <p:cNvPr id="15" name="Oval 14"/>
          <p:cNvSpPr/>
          <p:nvPr userDrawn="1"/>
        </p:nvSpPr>
        <p:spPr>
          <a:xfrm>
            <a:off x="575610" y="1426607"/>
            <a:ext cx="698624" cy="698624"/>
          </a:xfrm>
          <a:prstGeom prst="ellipse">
            <a:avLst/>
          </a:prstGeom>
          <a:solidFill>
            <a:schemeClr val="bg2"/>
          </a:solidFill>
          <a:ln w="19050">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FFFFFF"/>
              </a:solidFill>
              <a:latin typeface="Arial" charset="0"/>
              <a:cs typeface="Arial" charset="0"/>
            </a:endParaRPr>
          </a:p>
        </p:txBody>
      </p:sp>
      <p:sp>
        <p:nvSpPr>
          <p:cNvPr id="22" name="Oval 21"/>
          <p:cNvSpPr/>
          <p:nvPr userDrawn="1"/>
        </p:nvSpPr>
        <p:spPr>
          <a:xfrm>
            <a:off x="575610" y="3653093"/>
            <a:ext cx="698624" cy="698624"/>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solidFill>
                <a:srgbClr val="049FD9"/>
              </a:solidFill>
              <a:latin typeface="Arial" charset="0"/>
              <a:cs typeface="Arial" charset="0"/>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2577097784"/>
      </p:ext>
    </p:extLst>
  </p:cSld>
  <p:clrMapOvr>
    <a:masterClrMapping/>
  </p:clrMapOvr>
  <p:transition spd="slow">
    <p:wip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3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12" name="Oval 11"/>
          <p:cNvSpPr/>
          <p:nvPr userDrawn="1"/>
        </p:nvSpPr>
        <p:spPr>
          <a:xfrm>
            <a:off x="575611" y="1979318"/>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15" name="Oval 14"/>
          <p:cNvSpPr/>
          <p:nvPr userDrawn="1"/>
        </p:nvSpPr>
        <p:spPr>
          <a:xfrm>
            <a:off x="575610" y="1328927"/>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22" name="Oval 21"/>
          <p:cNvSpPr/>
          <p:nvPr userDrawn="1"/>
        </p:nvSpPr>
        <p:spPr>
          <a:xfrm>
            <a:off x="575611" y="2627446"/>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chemeClr val="bg2"/>
                  </a:solidFill>
                </a:ln>
                <a:solidFill>
                  <a:schemeClr val="bg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chemeClr val="bg2"/>
                  </a:solidFill>
                </a:ln>
                <a:solidFill>
                  <a:schemeClr val="bg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chemeClr val="bg2"/>
                  </a:solidFill>
                </a:ln>
                <a:solidFill>
                  <a:schemeClr val="bg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userDrawn="1"/>
        </p:nvSpPr>
        <p:spPr>
          <a:xfrm>
            <a:off x="575612" y="3274581"/>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chemeClr val="bg2"/>
                  </a:solidFill>
                </a:ln>
                <a:solidFill>
                  <a:schemeClr val="bg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userDrawn="1"/>
        </p:nvSpPr>
        <p:spPr>
          <a:xfrm>
            <a:off x="575613" y="3921716"/>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chemeClr val="bg2"/>
                  </a:solidFill>
                </a:ln>
                <a:solidFill>
                  <a:schemeClr val="bg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1262653217"/>
      </p:ext>
    </p:extLst>
  </p:cSld>
  <p:clrMapOvr>
    <a:masterClrMapping/>
  </p:clrMapOvr>
  <p:transition spd="slow">
    <p:wip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12" name="Oval 11"/>
          <p:cNvSpPr/>
          <p:nvPr userDrawn="1"/>
        </p:nvSpPr>
        <p:spPr>
          <a:xfrm>
            <a:off x="575611" y="1979318"/>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15" name="Oval 14"/>
          <p:cNvSpPr/>
          <p:nvPr userDrawn="1"/>
        </p:nvSpPr>
        <p:spPr>
          <a:xfrm>
            <a:off x="575610" y="1328927"/>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22" name="Oval 21"/>
          <p:cNvSpPr/>
          <p:nvPr userDrawn="1"/>
        </p:nvSpPr>
        <p:spPr>
          <a:xfrm>
            <a:off x="575611" y="2627446"/>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userDrawn="1"/>
        </p:nvSpPr>
        <p:spPr>
          <a:xfrm>
            <a:off x="575612" y="3274581"/>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userDrawn="1"/>
        </p:nvSpPr>
        <p:spPr>
          <a:xfrm>
            <a:off x="575613" y="3921716"/>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b="0" i="0" dirty="0">
              <a:ln>
                <a:solidFill>
                  <a:srgbClr val="049FD9"/>
                </a:solidFill>
              </a:ln>
              <a:solidFill>
                <a:srgbClr val="049FD9"/>
              </a:solidFill>
              <a:latin typeface="Arial" charset="0"/>
              <a:cs typeface="Arial" charset="0"/>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750025326"/>
      </p:ext>
    </p:extLst>
  </p:cSld>
  <p:clrMapOvr>
    <a:masterClrMapping/>
  </p:clrMapOvr>
  <p:transition spd="slow">
    <p:wip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7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12" name="Oval 11"/>
          <p:cNvSpPr/>
          <p:nvPr userDrawn="1"/>
        </p:nvSpPr>
        <p:spPr>
          <a:xfrm>
            <a:off x="575611" y="1979318"/>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15" name="Oval 14"/>
          <p:cNvSpPr/>
          <p:nvPr userDrawn="1"/>
        </p:nvSpPr>
        <p:spPr>
          <a:xfrm>
            <a:off x="575610" y="1328927"/>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22" name="Oval 21"/>
          <p:cNvSpPr/>
          <p:nvPr userDrawn="1"/>
        </p:nvSpPr>
        <p:spPr>
          <a:xfrm>
            <a:off x="575611" y="2627446"/>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24"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6"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chemeClr val="accent5"/>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chemeClr val="accent5"/>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chemeClr val="accent5"/>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userDrawn="1"/>
        </p:nvSpPr>
        <p:spPr>
          <a:xfrm>
            <a:off x="575612" y="3274581"/>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14"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chemeClr val="accent5"/>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userDrawn="1"/>
        </p:nvSpPr>
        <p:spPr>
          <a:xfrm>
            <a:off x="575613" y="3921716"/>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18"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chemeClr val="accent5"/>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20" name="Oval 19"/>
          <p:cNvSpPr/>
          <p:nvPr userDrawn="1"/>
        </p:nvSpPr>
        <p:spPr>
          <a:xfrm>
            <a:off x="4414576" y="1983084"/>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21" name="Oval 20"/>
          <p:cNvSpPr/>
          <p:nvPr userDrawn="1"/>
        </p:nvSpPr>
        <p:spPr>
          <a:xfrm>
            <a:off x="4414575" y="1332693"/>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23" name="Oval 22"/>
          <p:cNvSpPr/>
          <p:nvPr userDrawn="1"/>
        </p:nvSpPr>
        <p:spPr>
          <a:xfrm>
            <a:off x="4414576" y="2631212"/>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3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3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3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3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rgbClr val="049FD9"/>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3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rgbClr val="049FD9"/>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3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rgbClr val="049FD9"/>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36" name="Oval 35"/>
          <p:cNvSpPr/>
          <p:nvPr userDrawn="1"/>
        </p:nvSpPr>
        <p:spPr>
          <a:xfrm>
            <a:off x="4414577" y="3278347"/>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3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3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rgbClr val="049FD9"/>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39" name="Oval 38"/>
          <p:cNvSpPr/>
          <p:nvPr userDrawn="1"/>
        </p:nvSpPr>
        <p:spPr>
          <a:xfrm>
            <a:off x="4414578" y="3925482"/>
            <a:ext cx="464815" cy="464815"/>
          </a:xfrm>
          <a:prstGeom prst="ellipse">
            <a:avLst/>
          </a:prstGeom>
          <a:no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4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chemeClr val="bg2"/>
                  </a:solidFill>
                </a:ln>
                <a:solidFill>
                  <a:srgbClr val="049FD9"/>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118209066"/>
      </p:ext>
    </p:extLst>
  </p:cSld>
  <p:clrMapOvr>
    <a:masterClrMapping/>
  </p:clrMapOvr>
  <p:transition spd="slow">
    <p:wip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p>
        </p:txBody>
      </p:sp>
      <p:sp>
        <p:nvSpPr>
          <p:cNvPr id="42" name="Oval 41"/>
          <p:cNvSpPr/>
          <p:nvPr userDrawn="1"/>
        </p:nvSpPr>
        <p:spPr>
          <a:xfrm>
            <a:off x="575611" y="1979318"/>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43" name="Oval 42"/>
          <p:cNvSpPr/>
          <p:nvPr userDrawn="1"/>
        </p:nvSpPr>
        <p:spPr>
          <a:xfrm>
            <a:off x="575610" y="1328927"/>
            <a:ext cx="464815" cy="464815"/>
          </a:xfrm>
          <a:prstGeom prst="ellipse">
            <a:avLst/>
          </a:prstGeom>
          <a:solidFill>
            <a:schemeClr val="bg2"/>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FFFFFF"/>
              </a:solidFill>
              <a:latin typeface="Arial" charset="0"/>
              <a:cs typeface="Arial" charset="0"/>
            </a:endParaRPr>
          </a:p>
        </p:txBody>
      </p:sp>
      <p:sp>
        <p:nvSpPr>
          <p:cNvPr id="44" name="Oval 43"/>
          <p:cNvSpPr/>
          <p:nvPr userDrawn="1"/>
        </p:nvSpPr>
        <p:spPr>
          <a:xfrm>
            <a:off x="575611" y="2627446"/>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userDrawn="1"/>
        </p:nvSpPr>
        <p:spPr>
          <a:xfrm>
            <a:off x="575612" y="3274581"/>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userDrawn="1"/>
        </p:nvSpPr>
        <p:spPr>
          <a:xfrm>
            <a:off x="575613" y="3921716"/>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userDrawn="1"/>
        </p:nvSpPr>
        <p:spPr>
          <a:xfrm>
            <a:off x="4414576" y="1983084"/>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58" name="Oval 57"/>
          <p:cNvSpPr/>
          <p:nvPr userDrawn="1"/>
        </p:nvSpPr>
        <p:spPr>
          <a:xfrm>
            <a:off x="4414575" y="1332693"/>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59" name="Oval 58"/>
          <p:cNvSpPr/>
          <p:nvPr userDrawn="1"/>
        </p:nvSpPr>
        <p:spPr>
          <a:xfrm>
            <a:off x="4414576" y="2631212"/>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userDrawn="1"/>
        </p:nvSpPr>
        <p:spPr>
          <a:xfrm>
            <a:off x="4414577" y="3278347"/>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userDrawn="1"/>
        </p:nvSpPr>
        <p:spPr>
          <a:xfrm>
            <a:off x="4414578" y="3925482"/>
            <a:ext cx="464815" cy="464815"/>
          </a:xfrm>
          <a:prstGeom prst="ellipse">
            <a:avLst/>
          </a:prstGeom>
          <a:solidFill>
            <a:srgbClr val="049FD9"/>
          </a:solidFill>
          <a:ln w="19050">
            <a:solidFill>
              <a:srgbClr val="049FD9"/>
            </a:solid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2000" b="0" i="0" dirty="0">
              <a:ln>
                <a:solidFill>
                  <a:srgbClr val="049FD9"/>
                </a:solidFill>
              </a:ln>
              <a:solidFill>
                <a:srgbClr val="049FD9"/>
              </a:solidFill>
              <a:latin typeface="Arial" charset="0"/>
              <a:cs typeface="Arial" charset="0"/>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chemeClr val="tx2"/>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Arial" charset="0"/>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1828418811"/>
      </p:ext>
    </p:extLst>
  </p:cSld>
  <p:clrMapOvr>
    <a:masterClrMapping/>
  </p:clrMapOvr>
  <p:transition spd="slow">
    <p:wip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Full Bleed Photo With Text">
    <p:spTree>
      <p:nvGrpSpPr>
        <p:cNvPr id="1" name=""/>
        <p:cNvGrpSpPr/>
        <p:nvPr/>
      </p:nvGrpSpPr>
      <p:grpSpPr>
        <a:xfrm>
          <a:off x="0" y="0"/>
          <a:ext cx="0" cy="0"/>
          <a:chOff x="0" y="0"/>
          <a:chExt cx="0" cy="0"/>
        </a:xfrm>
      </p:grpSpPr>
      <p:pic>
        <p:nvPicPr>
          <p:cNvPr id="4"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4629150"/>
            <a:ext cx="733425"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Picture Placeholder 2"/>
          <p:cNvSpPr>
            <a:spLocks noGrp="1"/>
          </p:cNvSpPr>
          <p:nvPr>
            <p:ph type="pic" sz="quarter" idx="10"/>
          </p:nvPr>
        </p:nvSpPr>
        <p:spPr>
          <a:xfrm>
            <a:off x="0" y="0"/>
            <a:ext cx="9144000" cy="5143500"/>
          </a:xfrm>
          <a:prstGeom prst="rect">
            <a:avLst/>
          </a:prstGeom>
        </p:spPr>
        <p:txBody>
          <a:bodyPr vert="horz" lIns="91420" tIns="45710" rIns="91420" bIns="45710"/>
          <a:lstStyle>
            <a:lvl1pPr marL="0" indent="0" algn="ctr">
              <a:buNone/>
              <a:defRPr sz="2200" b="0" i="0" baseline="0">
                <a:solidFill>
                  <a:schemeClr val="tx2"/>
                </a:solidFill>
                <a:latin typeface="Arial" charset="0"/>
                <a:cs typeface="CiscoSans ExtraLight"/>
              </a:defRPr>
            </a:lvl1pPr>
          </a:lstStyle>
          <a:p>
            <a:pPr lvl="0"/>
            <a:r>
              <a:rPr lang="en-US" noProof="0" dirty="0"/>
              <a:t>Drag picture to placeholder or click icon to add</a:t>
            </a:r>
          </a:p>
        </p:txBody>
      </p:sp>
      <p:sp>
        <p:nvSpPr>
          <p:cNvPr id="6" name="Text Placeholder 2"/>
          <p:cNvSpPr>
            <a:spLocks noGrp="1"/>
          </p:cNvSpPr>
          <p:nvPr>
            <p:ph type="body" sz="quarter" idx="11"/>
          </p:nvPr>
        </p:nvSpPr>
        <p:spPr bwMode="auto">
          <a:xfrm>
            <a:off x="500063" y="3476647"/>
            <a:ext cx="8139112" cy="520655"/>
          </a:xfrm>
          <a:prstGeom prst="rect">
            <a:avLst/>
          </a:prstGeom>
          <a:solidFill>
            <a:schemeClr val="bg1">
              <a:alpha val="70000"/>
            </a:schemeClr>
          </a:solidFill>
          <a:extLst/>
        </p:spPr>
        <p:txBody>
          <a:bodyPr wrap="square" lIns="108000" tIns="0" rIns="91440" bIns="45720" numCol="1" anchor="ctr" anchorCtr="0" compatLnSpc="1">
            <a:prstTxWarp prst="textNoShape">
              <a:avLst/>
            </a:prstTxWarp>
            <a:spAutoFit/>
          </a:bodyPr>
          <a:lstStyle>
            <a:lvl1pPr marL="172800" indent="0">
              <a:lnSpc>
                <a:spcPts val="3680"/>
              </a:lnSpc>
              <a:spcBef>
                <a:spcPts val="0"/>
              </a:spcBef>
              <a:buNone/>
              <a:defRPr sz="2400" b="0" i="0">
                <a:solidFill>
                  <a:srgbClr val="58585B"/>
                </a:solidFill>
                <a:latin typeface="Arial" charset="0"/>
              </a:defRPr>
            </a:lvl1pPr>
          </a:lstStyle>
          <a:p>
            <a:pPr lvl="0"/>
            <a:r>
              <a:rPr lang="en-US" dirty="0"/>
              <a:t>Click to edit Master text styles</a:t>
            </a:r>
          </a:p>
        </p:txBody>
      </p:sp>
    </p:spTree>
    <p:extLst>
      <p:ext uri="{BB962C8B-B14F-4D97-AF65-F5344CB8AC3E}">
        <p14:creationId xmlns:p14="http://schemas.microsoft.com/office/powerpoint/2010/main" val="3761935545"/>
      </p:ext>
    </p:extLst>
  </p:cSld>
  <p:clrMapOvr>
    <a:masterClrMapping/>
  </p:clrMapOvr>
  <p:transition spd="med">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Half Page Photo With Tex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308013" y="301037"/>
            <a:ext cx="8563172" cy="2542175"/>
          </a:xfrm>
          <a:prstGeom prst="rect">
            <a:avLst/>
          </a:prstGeom>
        </p:spPr>
        <p:txBody>
          <a:bodyPr vert="horz" lIns="91420" tIns="45710" rIns="91420" bIns="45710"/>
          <a:lstStyle>
            <a:lvl1pPr marL="0" indent="0" algn="ctr">
              <a:buNone/>
              <a:defRPr sz="2200" b="0" i="0" baseline="0">
                <a:solidFill>
                  <a:schemeClr val="tx2"/>
                </a:solidFill>
                <a:latin typeface="Arial" charset="0"/>
                <a:cs typeface="CiscoSans ExtraLight"/>
              </a:defRPr>
            </a:lvl1pPr>
          </a:lstStyle>
          <a:p>
            <a:pPr lvl="0"/>
            <a:r>
              <a:rPr lang="en-US" noProof="0" dirty="0"/>
              <a:t>Drag picture to placeholder or click icon to add</a:t>
            </a:r>
          </a:p>
        </p:txBody>
      </p:sp>
      <p:sp>
        <p:nvSpPr>
          <p:cNvPr id="4" name="Text Placeholder 3"/>
          <p:cNvSpPr>
            <a:spLocks noGrp="1"/>
          </p:cNvSpPr>
          <p:nvPr>
            <p:ph type="body" sz="quarter" idx="11"/>
          </p:nvPr>
        </p:nvSpPr>
        <p:spPr>
          <a:xfrm>
            <a:off x="448785" y="3054518"/>
            <a:ext cx="8364236" cy="564257"/>
          </a:xfrm>
          <a:prstGeom prst="rect">
            <a:avLst/>
          </a:prstGeom>
        </p:spPr>
        <p:txBody>
          <a:bodyPr vert="horz" wrap="square">
            <a:spAutoFit/>
          </a:bodyPr>
          <a:lstStyle>
            <a:lvl1pPr marL="0" indent="0">
              <a:buNone/>
              <a:defRPr sz="3200" b="0" i="0" baseline="0">
                <a:solidFill>
                  <a:srgbClr val="58585B"/>
                </a:solidFill>
                <a:latin typeface="Arial" charset="0"/>
              </a:defRPr>
            </a:lvl1pPr>
          </a:lstStyle>
          <a:p>
            <a:pPr lvl="0"/>
            <a:r>
              <a:rPr lang="en-US" dirty="0"/>
              <a:t>Click to edit Master text styles</a:t>
            </a:r>
          </a:p>
        </p:txBody>
      </p:sp>
    </p:spTree>
    <p:extLst>
      <p:ext uri="{BB962C8B-B14F-4D97-AF65-F5344CB8AC3E}">
        <p14:creationId xmlns:p14="http://schemas.microsoft.com/office/powerpoint/2010/main" val="3743249202"/>
      </p:ext>
    </p:extLst>
  </p:cSld>
  <p:clrMapOvr>
    <a:masterClrMapping/>
  </p:clrMapOvr>
  <p:transition spd="med">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Full bleed photo">
    <p:spTree>
      <p:nvGrpSpPr>
        <p:cNvPr id="1" name=""/>
        <p:cNvGrpSpPr/>
        <p:nvPr/>
      </p:nvGrpSpPr>
      <p:grpSpPr>
        <a:xfrm>
          <a:off x="0" y="0"/>
          <a:ext cx="0" cy="0"/>
          <a:chOff x="0" y="0"/>
          <a:chExt cx="0" cy="0"/>
        </a:xfrm>
      </p:grpSpPr>
      <p:pic>
        <p:nvPicPr>
          <p:cNvPr id="4"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813" y="4629150"/>
            <a:ext cx="733425"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Picture Placeholder 2"/>
          <p:cNvSpPr>
            <a:spLocks noGrp="1"/>
          </p:cNvSpPr>
          <p:nvPr>
            <p:ph type="pic" sz="quarter" idx="10"/>
          </p:nvPr>
        </p:nvSpPr>
        <p:spPr>
          <a:xfrm>
            <a:off x="0" y="0"/>
            <a:ext cx="9147348" cy="5143500"/>
          </a:xfrm>
          <a:prstGeom prst="rect">
            <a:avLst/>
          </a:prstGeom>
        </p:spPr>
        <p:txBody>
          <a:bodyPr vert="horz" lIns="91420" tIns="45710" rIns="91420" bIns="45710"/>
          <a:lstStyle>
            <a:lvl1pPr marL="0" indent="0" algn="ctr">
              <a:buNone/>
              <a:defRPr sz="2200" b="0" i="0" baseline="0">
                <a:solidFill>
                  <a:schemeClr val="tx2"/>
                </a:solidFill>
                <a:latin typeface="Arial" charset="0"/>
                <a:cs typeface="CiscoSans ExtraLight"/>
              </a:defRPr>
            </a:lvl1pPr>
          </a:lstStyle>
          <a:p>
            <a:pPr lvl="0"/>
            <a:r>
              <a:rPr lang="en-US" noProof="0" dirty="0"/>
              <a:t>Drag picture to placeholder or click icon to add</a:t>
            </a:r>
          </a:p>
        </p:txBody>
      </p:sp>
    </p:spTree>
    <p:extLst>
      <p:ext uri="{BB962C8B-B14F-4D97-AF65-F5344CB8AC3E}">
        <p14:creationId xmlns:p14="http://schemas.microsoft.com/office/powerpoint/2010/main" val="2496327729"/>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2301" y="1347788"/>
            <a:ext cx="8277344" cy="3168210"/>
          </a:xfrm>
          <a:prstGeom prst="rect">
            <a:avLst/>
          </a:prstGeom>
        </p:spPr>
        <p:txBody>
          <a:bodyPr lIns="91420" tIns="45710" rIns="91420" bIns="45710">
            <a:noAutofit/>
          </a:bodyPr>
          <a:lstStyle>
            <a:lvl1pPr marL="280928" indent="-223792">
              <a:lnSpc>
                <a:spcPct val="95000"/>
              </a:lnSpc>
              <a:spcBef>
                <a:spcPts val="1110"/>
              </a:spcBef>
              <a:buClr>
                <a:schemeClr val="tx2"/>
              </a:buClr>
              <a:buSzPct val="80000"/>
              <a:buFont typeface="Arial"/>
              <a:buChar char="•"/>
              <a:defRPr sz="2000" b="0" i="0">
                <a:solidFill>
                  <a:schemeClr val="tx2"/>
                </a:solidFill>
                <a:latin typeface="Arial" charset="0"/>
                <a:cs typeface="CiscoSans ExtraLight"/>
              </a:defRPr>
            </a:lvl1pPr>
            <a:lvl2pPr marL="507895" indent="-215855">
              <a:lnSpc>
                <a:spcPct val="95000"/>
              </a:lnSpc>
              <a:spcBef>
                <a:spcPts val="450"/>
              </a:spcBef>
              <a:buClr>
                <a:schemeClr val="tx2"/>
              </a:buClr>
              <a:buSzPct val="80000"/>
              <a:buFont typeface="Arial"/>
              <a:buChar char="•"/>
              <a:defRPr sz="1800" b="0" i="0">
                <a:solidFill>
                  <a:schemeClr val="tx2"/>
                </a:solidFill>
                <a:latin typeface="Arial" charset="0"/>
                <a:cs typeface="CiscoSans ExtraLight"/>
              </a:defRPr>
            </a:lvl2pPr>
            <a:lvl3pPr marL="747558" indent="-171415">
              <a:buClr>
                <a:schemeClr val="tx2"/>
              </a:buClr>
              <a:buSzPct val="80000"/>
              <a:buFont typeface="Arial"/>
              <a:buChar char="•"/>
              <a:defRPr sz="1600" b="0" i="0">
                <a:solidFill>
                  <a:schemeClr val="tx2"/>
                </a:solidFill>
                <a:latin typeface="Arial" charset="0"/>
                <a:cs typeface="CiscoSans ExtraLight"/>
              </a:defRPr>
            </a:lvl3pPr>
            <a:lvl4pPr marL="911035" indent="-171415">
              <a:buClr>
                <a:schemeClr val="tx2"/>
              </a:buClr>
              <a:buSzPct val="80000"/>
              <a:buFont typeface="Arial"/>
              <a:buChar char="•"/>
              <a:defRPr sz="1400" b="0" i="0">
                <a:solidFill>
                  <a:schemeClr val="tx2"/>
                </a:solidFill>
                <a:latin typeface="Arial" charset="0"/>
                <a:cs typeface="CiscoSans ExtraLight"/>
              </a:defRPr>
            </a:lvl4pPr>
            <a:lvl5pPr marL="1082450" indent="-168240">
              <a:buClr>
                <a:schemeClr val="tx2"/>
              </a:buClr>
              <a:buSzPct val="80000"/>
              <a:buFont typeface="Arial"/>
              <a:buChar char="•"/>
              <a:defRPr sz="1200" b="0" i="0">
                <a:solidFill>
                  <a:schemeClr val="tx2"/>
                </a:solidFill>
                <a:latin typeface="Arial" charset="0"/>
                <a:cs typeface="CiscoSans ExtraLigh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2"/>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3726814522"/>
      </p:ext>
    </p:extLst>
  </p:cSld>
  <p:clrMapOvr>
    <a:masterClrMapping/>
  </p:clrMapOvr>
  <p:transition spd="med">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Full bleed photo">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308012" y="240631"/>
            <a:ext cx="8480388" cy="4266646"/>
          </a:xfrm>
          <a:prstGeom prst="rect">
            <a:avLst/>
          </a:prstGeom>
        </p:spPr>
        <p:txBody>
          <a:bodyPr vert="horz" lIns="91424" tIns="45712" rIns="91424" bIns="45712"/>
          <a:lstStyle>
            <a:lvl1pPr marL="0" indent="0" algn="ctr">
              <a:buNone/>
              <a:defRPr sz="1500" b="0" i="0" baseline="0">
                <a:solidFill>
                  <a:schemeClr val="tx2"/>
                </a:solidFill>
                <a:latin typeface="Arial" charset="0"/>
                <a:cs typeface="CiscoSans ExtraLight"/>
              </a:defRPr>
            </a:lvl1pPr>
          </a:lstStyle>
          <a:p>
            <a:pPr lvl="0"/>
            <a:r>
              <a:rPr lang="en-US" noProof="0" dirty="0"/>
              <a:t>Drag picture to placeholder or click icon to add</a:t>
            </a:r>
          </a:p>
        </p:txBody>
      </p:sp>
    </p:spTree>
    <p:extLst>
      <p:ext uri="{BB962C8B-B14F-4D97-AF65-F5344CB8AC3E}">
        <p14:creationId xmlns:p14="http://schemas.microsoft.com/office/powerpoint/2010/main" val="1616925114"/>
      </p:ext>
    </p:extLst>
  </p:cSld>
  <p:clrMapOvr>
    <a:masterClrMapping/>
  </p:clrMapOvr>
  <p:transition spd="med">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ingle photo with caption">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1892300" y="596900"/>
            <a:ext cx="5348288" cy="300355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fontAlgn="auto">
              <a:spcBef>
                <a:spcPts val="0"/>
              </a:spcBef>
              <a:spcAft>
                <a:spcPts val="0"/>
              </a:spcAft>
              <a:defRPr/>
            </a:pPr>
            <a:endParaRPr lang="en-US" b="0" i="0" dirty="0">
              <a:solidFill>
                <a:srgbClr val="FFFFFF"/>
              </a:solidFill>
              <a:latin typeface="Arial" charset="0"/>
            </a:endParaRPr>
          </a:p>
        </p:txBody>
      </p:sp>
      <p:sp>
        <p:nvSpPr>
          <p:cNvPr id="5" name="Rectangle 4"/>
          <p:cNvSpPr/>
          <p:nvPr/>
        </p:nvSpPr>
        <p:spPr>
          <a:xfrm>
            <a:off x="1892300" y="3595688"/>
            <a:ext cx="5346700" cy="747712"/>
          </a:xfrm>
          <a:prstGeom prst="rect">
            <a:avLst/>
          </a:prstGeom>
          <a:no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fontAlgn="auto">
              <a:spcBef>
                <a:spcPts val="0"/>
              </a:spcBef>
              <a:spcAft>
                <a:spcPts val="0"/>
              </a:spcAft>
              <a:defRPr/>
            </a:pPr>
            <a:endParaRPr lang="en-US" b="0" i="0" dirty="0">
              <a:solidFill>
                <a:srgbClr val="FFFFFF"/>
              </a:solidFill>
              <a:latin typeface="Arial" charset="0"/>
            </a:endParaRPr>
          </a:p>
        </p:txBody>
      </p:sp>
      <p:sp>
        <p:nvSpPr>
          <p:cNvPr id="26" name="Picture Placeholder 25"/>
          <p:cNvSpPr>
            <a:spLocks noGrp="1"/>
          </p:cNvSpPr>
          <p:nvPr>
            <p:ph type="pic" sz="quarter" idx="10"/>
          </p:nvPr>
        </p:nvSpPr>
        <p:spPr>
          <a:xfrm>
            <a:off x="1900238" y="596646"/>
            <a:ext cx="5329238" cy="3003804"/>
          </a:xfrm>
          <a:prstGeom prst="rect">
            <a:avLst/>
          </a:prstGeom>
          <a:solidFill>
            <a:schemeClr val="bg1">
              <a:alpha val="30000"/>
            </a:schemeClr>
          </a:solidFill>
          <a:ln>
            <a:solidFill>
              <a:srgbClr val="676767"/>
            </a:solidFill>
          </a:ln>
          <a:effectLst/>
        </p:spPr>
        <p:txBody>
          <a:bodyPr lIns="91424" tIns="45712" rIns="91424" bIns="45712" anchor="ctr" anchorCtr="0"/>
          <a:lstStyle>
            <a:lvl1pPr algn="ctr">
              <a:buFontTx/>
              <a:buNone/>
              <a:defRPr b="0" i="0">
                <a:solidFill>
                  <a:schemeClr val="tx1"/>
                </a:solidFill>
                <a:latin typeface="Arial" charset="0"/>
              </a:defRPr>
            </a:lvl1pPr>
          </a:lstStyle>
          <a:p>
            <a:pPr lvl="0"/>
            <a:r>
              <a:rPr lang="en-US" noProof="0" dirty="0"/>
              <a:t>Drag picture to placeholder or click icon to add</a:t>
            </a:r>
          </a:p>
        </p:txBody>
      </p:sp>
      <p:sp>
        <p:nvSpPr>
          <p:cNvPr id="11" name="Title 10"/>
          <p:cNvSpPr>
            <a:spLocks noGrp="1"/>
          </p:cNvSpPr>
          <p:nvPr>
            <p:ph type="title"/>
          </p:nvPr>
        </p:nvSpPr>
        <p:spPr>
          <a:xfrm>
            <a:off x="2065871" y="3655079"/>
            <a:ext cx="5074070" cy="628650"/>
          </a:xfrm>
        </p:spPr>
        <p:txBody>
          <a:bodyPr/>
          <a:lstStyle>
            <a:lvl1pPr>
              <a:defRPr sz="2000" b="0" i="0">
                <a:solidFill>
                  <a:srgbClr val="58585B"/>
                </a:solidFill>
                <a:latin typeface="Arial" charset="0"/>
              </a:defRPr>
            </a:lvl1pPr>
          </a:lstStyle>
          <a:p>
            <a:r>
              <a:rPr lang="en-US" dirty="0"/>
              <a:t>Click to edit Master title style</a:t>
            </a:r>
          </a:p>
        </p:txBody>
      </p:sp>
    </p:spTree>
    <p:extLst>
      <p:ext uri="{BB962C8B-B14F-4D97-AF65-F5344CB8AC3E}">
        <p14:creationId xmlns:p14="http://schemas.microsoft.com/office/powerpoint/2010/main" val="403701103"/>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Small photo_top left">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549275" y="233363"/>
            <a:ext cx="3273425" cy="18446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fontAlgn="auto">
              <a:spcBef>
                <a:spcPts val="0"/>
              </a:spcBef>
              <a:spcAft>
                <a:spcPts val="0"/>
              </a:spcAft>
              <a:defRPr/>
            </a:pPr>
            <a:endParaRPr lang="en-US" b="0" i="0" dirty="0">
              <a:solidFill>
                <a:srgbClr val="FFFFFF"/>
              </a:solidFill>
              <a:latin typeface="Arial" charset="0"/>
            </a:endParaRPr>
          </a:p>
        </p:txBody>
      </p:sp>
      <p:sp>
        <p:nvSpPr>
          <p:cNvPr id="26" name="Picture Placeholder 25"/>
          <p:cNvSpPr>
            <a:spLocks noGrp="1"/>
          </p:cNvSpPr>
          <p:nvPr>
            <p:ph type="pic" sz="quarter" idx="10"/>
          </p:nvPr>
        </p:nvSpPr>
        <p:spPr>
          <a:xfrm>
            <a:off x="549991" y="233172"/>
            <a:ext cx="3273552" cy="1844802"/>
          </a:xfrm>
          <a:prstGeom prst="rect">
            <a:avLst/>
          </a:prstGeom>
          <a:solidFill>
            <a:schemeClr val="bg1">
              <a:alpha val="30000"/>
            </a:schemeClr>
          </a:solidFill>
          <a:ln>
            <a:solidFill>
              <a:srgbClr val="676767"/>
            </a:solidFill>
          </a:ln>
          <a:effectLst/>
        </p:spPr>
        <p:txBody>
          <a:bodyPr vert="horz" lIns="68577" tIns="34289" rIns="68577" bIns="34289" rtlCol="0" anchor="ctr" anchorCtr="0">
            <a:normAutofit/>
          </a:bodyPr>
          <a:lstStyle>
            <a:lvl1pPr marL="0" indent="0" algn="ctr" defTabSz="685777"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1"/>
                </a:solidFill>
                <a:latin typeface="Arial" charset="0"/>
                <a:ea typeface="+mn-ea"/>
                <a:cs typeface="+mn-cs"/>
              </a:defRPr>
            </a:lvl1pPr>
          </a:lstStyle>
          <a:p>
            <a:pPr lvl="0"/>
            <a:r>
              <a:rPr lang="en-US" noProof="0" dirty="0"/>
              <a:t>Drag picture to placeholder or click icon to add</a:t>
            </a:r>
          </a:p>
        </p:txBody>
      </p:sp>
      <p:sp>
        <p:nvSpPr>
          <p:cNvPr id="9" name="Title 8"/>
          <p:cNvSpPr>
            <a:spLocks noGrp="1"/>
          </p:cNvSpPr>
          <p:nvPr>
            <p:ph type="title"/>
          </p:nvPr>
        </p:nvSpPr>
        <p:spPr>
          <a:xfrm>
            <a:off x="430935" y="2480693"/>
            <a:ext cx="6729865" cy="1614419"/>
          </a:xfrm>
        </p:spPr>
        <p:txBody>
          <a:bodyPr>
            <a:noAutofit/>
          </a:bodyPr>
          <a:lstStyle>
            <a:lvl1pPr marL="0" marR="0" indent="0" algn="l" defTabSz="685777" rtl="0" eaLnBrk="1" fontAlgn="auto" latinLnBrk="0" hangingPunct="1">
              <a:lnSpc>
                <a:spcPct val="80000"/>
              </a:lnSpc>
              <a:spcBef>
                <a:spcPct val="0"/>
              </a:spcBef>
              <a:spcAft>
                <a:spcPts val="0"/>
              </a:spcAft>
              <a:buClrTx/>
              <a:buSzTx/>
              <a:buFontTx/>
              <a:buNone/>
              <a:tabLst/>
              <a:defRPr sz="4500" b="0" i="0">
                <a:solidFill>
                  <a:srgbClr val="58585B"/>
                </a:solidFill>
                <a:latin typeface="Arial" charset="0"/>
              </a:defRPr>
            </a:lvl1pPr>
          </a:lstStyle>
          <a:p>
            <a:r>
              <a:rPr lang="en-US" dirty="0"/>
              <a:t>Click to edit Master title style</a:t>
            </a:r>
          </a:p>
        </p:txBody>
      </p:sp>
    </p:spTree>
    <p:extLst>
      <p:ext uri="{BB962C8B-B14F-4D97-AF65-F5344CB8AC3E}">
        <p14:creationId xmlns:p14="http://schemas.microsoft.com/office/powerpoint/2010/main" val="4007048617"/>
      </p:ext>
    </p:extLst>
  </p:cSld>
  <p:clrMapOvr>
    <a:overrideClrMapping bg1="dk1" tx1="lt1" bg2="dk2" tx2="lt2" accent1="accent1" accent2="accent2" accent3="accent3" accent4="accent4" accent5="accent5" accent6="accent6" hlink="hlink" folHlink="folHlink"/>
  </p:clrMapOvr>
  <p:transition spd="slow">
    <p:wip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Portrait photo_right side">
    <p:bg>
      <p:bgPr>
        <a:solidFill>
          <a:schemeClr val="tx1"/>
        </a:solidFill>
        <a:effectLst/>
      </p:bgPr>
    </p:bg>
    <p:spTree>
      <p:nvGrpSpPr>
        <p:cNvPr id="1" name=""/>
        <p:cNvGrpSpPr/>
        <p:nvPr/>
      </p:nvGrpSpPr>
      <p:grpSpPr>
        <a:xfrm>
          <a:off x="0" y="0"/>
          <a:ext cx="0" cy="0"/>
          <a:chOff x="0" y="0"/>
          <a:chExt cx="0" cy="0"/>
        </a:xfrm>
      </p:grpSpPr>
      <p:sp>
        <p:nvSpPr>
          <p:cNvPr id="4" name="Rectangle 3"/>
          <p:cNvSpPr/>
          <p:nvPr/>
        </p:nvSpPr>
        <p:spPr>
          <a:xfrm>
            <a:off x="4992688" y="546100"/>
            <a:ext cx="3630612" cy="387032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7" tIns="34289" rIns="68577" bIns="34289" anchor="ctr"/>
          <a:lstStyle/>
          <a:p>
            <a:pPr algn="ctr" fontAlgn="auto">
              <a:spcBef>
                <a:spcPts val="0"/>
              </a:spcBef>
              <a:spcAft>
                <a:spcPts val="0"/>
              </a:spcAft>
              <a:defRPr/>
            </a:pPr>
            <a:endParaRPr lang="en-US" b="0" i="0" dirty="0">
              <a:solidFill>
                <a:srgbClr val="FFFFFF"/>
              </a:solidFill>
              <a:latin typeface="Arial" charset="0"/>
            </a:endParaRPr>
          </a:p>
        </p:txBody>
      </p:sp>
      <p:sp>
        <p:nvSpPr>
          <p:cNvPr id="26" name="Picture Placeholder 25"/>
          <p:cNvSpPr>
            <a:spLocks noGrp="1"/>
          </p:cNvSpPr>
          <p:nvPr>
            <p:ph type="pic" sz="quarter" idx="10"/>
          </p:nvPr>
        </p:nvSpPr>
        <p:spPr>
          <a:xfrm>
            <a:off x="4992624" y="546734"/>
            <a:ext cx="3630168" cy="3869818"/>
          </a:xfrm>
          <a:prstGeom prst="rect">
            <a:avLst/>
          </a:prstGeom>
          <a:solidFill>
            <a:schemeClr val="bg1">
              <a:alpha val="30000"/>
            </a:schemeClr>
          </a:solidFill>
          <a:ln>
            <a:solidFill>
              <a:srgbClr val="2968AF"/>
            </a:solidFill>
          </a:ln>
          <a:effectLst/>
        </p:spPr>
        <p:txBody>
          <a:bodyPr lIns="91424" tIns="45712" rIns="91424" bIns="45712" anchor="ctr" anchorCtr="0"/>
          <a:lstStyle>
            <a:lvl1pPr algn="ctr">
              <a:buFontTx/>
              <a:buNone/>
              <a:defRPr b="0" i="0">
                <a:solidFill>
                  <a:schemeClr val="tx1"/>
                </a:solidFill>
                <a:latin typeface="Arial" charset="0"/>
              </a:defRPr>
            </a:lvl1pPr>
          </a:lstStyle>
          <a:p>
            <a:pPr lvl="0"/>
            <a:r>
              <a:rPr lang="en-US" noProof="0" dirty="0"/>
              <a:t>Drag picture to placeholder or click icon to add</a:t>
            </a:r>
          </a:p>
        </p:txBody>
      </p:sp>
      <p:sp>
        <p:nvSpPr>
          <p:cNvPr id="9" name="Title 8"/>
          <p:cNvSpPr>
            <a:spLocks noGrp="1"/>
          </p:cNvSpPr>
          <p:nvPr>
            <p:ph type="title"/>
          </p:nvPr>
        </p:nvSpPr>
        <p:spPr>
          <a:xfrm>
            <a:off x="437669" y="546734"/>
            <a:ext cx="4349918" cy="813985"/>
          </a:xfrm>
        </p:spPr>
        <p:txBody>
          <a:bodyPr wrap="none" anchor="t">
            <a:noAutofit/>
          </a:bodyPr>
          <a:lstStyle>
            <a:lvl1pPr>
              <a:lnSpc>
                <a:spcPct val="90000"/>
              </a:lnSpc>
              <a:defRPr sz="2500" b="0" i="0">
                <a:solidFill>
                  <a:srgbClr val="58585B"/>
                </a:solidFill>
                <a:latin typeface="Arial" charset="0"/>
              </a:defRPr>
            </a:lvl1pPr>
          </a:lstStyle>
          <a:p>
            <a:r>
              <a:rPr lang="en-US" dirty="0"/>
              <a:t>Click to edit Master title style</a:t>
            </a:r>
          </a:p>
        </p:txBody>
      </p:sp>
    </p:spTree>
    <p:extLst>
      <p:ext uri="{BB962C8B-B14F-4D97-AF65-F5344CB8AC3E}">
        <p14:creationId xmlns:p14="http://schemas.microsoft.com/office/powerpoint/2010/main" val="2038781653"/>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p:cSld name="Multiple photo">
    <p:bg>
      <p:bgPr>
        <a:solidFill>
          <a:schemeClr val="tx1"/>
        </a:solidFill>
        <a:effectLst/>
      </p:bgPr>
    </p:bg>
    <p:spTree>
      <p:nvGrpSpPr>
        <p:cNvPr id="1" name=""/>
        <p:cNvGrpSpPr/>
        <p:nvPr/>
      </p:nvGrpSpPr>
      <p:grpSpPr>
        <a:xfrm>
          <a:off x="0" y="0"/>
          <a:ext cx="0" cy="0"/>
          <a:chOff x="0" y="0"/>
          <a:chExt cx="0" cy="0"/>
        </a:xfrm>
      </p:grpSpPr>
      <p:sp>
        <p:nvSpPr>
          <p:cNvPr id="9" name="Rectangle 8"/>
          <p:cNvSpPr/>
          <p:nvPr/>
        </p:nvSpPr>
        <p:spPr>
          <a:xfrm>
            <a:off x="3668713" y="233363"/>
            <a:ext cx="3268662" cy="1995487"/>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solidFill>
                <a:srgbClr val="FFFFFF"/>
              </a:solidFill>
              <a:latin typeface="CiscoSans"/>
              <a:cs typeface="CiscoSans"/>
            </a:endParaRPr>
          </a:p>
        </p:txBody>
      </p:sp>
      <p:sp>
        <p:nvSpPr>
          <p:cNvPr id="10" name="Rectangle 9"/>
          <p:cNvSpPr/>
          <p:nvPr/>
        </p:nvSpPr>
        <p:spPr>
          <a:xfrm>
            <a:off x="334963" y="233363"/>
            <a:ext cx="3287712" cy="1995487"/>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solidFill>
                <a:srgbClr val="FFFFFF"/>
              </a:solidFill>
              <a:latin typeface="CiscoSans"/>
              <a:cs typeface="CiscoSans"/>
            </a:endParaRPr>
          </a:p>
        </p:txBody>
      </p:sp>
      <p:sp>
        <p:nvSpPr>
          <p:cNvPr id="11" name="Rectangle 10"/>
          <p:cNvSpPr/>
          <p:nvPr/>
        </p:nvSpPr>
        <p:spPr>
          <a:xfrm>
            <a:off x="6980238" y="233363"/>
            <a:ext cx="1838325" cy="9810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solidFill>
                <a:srgbClr val="FFFFFF"/>
              </a:solidFill>
              <a:latin typeface="CiscoSans"/>
              <a:cs typeface="CiscoSans"/>
            </a:endParaRPr>
          </a:p>
        </p:txBody>
      </p:sp>
      <p:sp>
        <p:nvSpPr>
          <p:cNvPr id="12" name="Rectangle 11"/>
          <p:cNvSpPr/>
          <p:nvPr/>
        </p:nvSpPr>
        <p:spPr>
          <a:xfrm>
            <a:off x="334963" y="2271713"/>
            <a:ext cx="2522537" cy="25939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solidFill>
                <a:srgbClr val="FFFFFF"/>
              </a:solidFill>
              <a:latin typeface="CiscoSans"/>
              <a:cs typeface="CiscoSans"/>
            </a:endParaRPr>
          </a:p>
        </p:txBody>
      </p:sp>
      <p:sp>
        <p:nvSpPr>
          <p:cNvPr id="13" name="Rectangle 12"/>
          <p:cNvSpPr/>
          <p:nvPr/>
        </p:nvSpPr>
        <p:spPr>
          <a:xfrm>
            <a:off x="2911475" y="2271713"/>
            <a:ext cx="4025900" cy="2593975"/>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solidFill>
                <a:srgbClr val="FFFFFF"/>
              </a:solidFill>
              <a:latin typeface="CiscoSans"/>
              <a:cs typeface="CiscoSans"/>
            </a:endParaRPr>
          </a:p>
        </p:txBody>
      </p:sp>
      <p:sp>
        <p:nvSpPr>
          <p:cNvPr id="14" name="Rectangle 13"/>
          <p:cNvSpPr/>
          <p:nvPr/>
        </p:nvSpPr>
        <p:spPr>
          <a:xfrm>
            <a:off x="6980238" y="1262063"/>
            <a:ext cx="1838325" cy="2582862"/>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solidFill>
                <a:srgbClr val="FFFFFF"/>
              </a:solidFill>
              <a:latin typeface="CiscoSans"/>
              <a:cs typeface="CiscoSans"/>
            </a:endParaRPr>
          </a:p>
        </p:txBody>
      </p:sp>
      <p:sp>
        <p:nvSpPr>
          <p:cNvPr id="15" name="Rectangle 14"/>
          <p:cNvSpPr/>
          <p:nvPr/>
        </p:nvSpPr>
        <p:spPr>
          <a:xfrm>
            <a:off x="6980238" y="3887788"/>
            <a:ext cx="1838325" cy="977900"/>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74" tIns="34288" rIns="68574" bIns="34288" anchor="ctr"/>
          <a:lstStyle/>
          <a:p>
            <a:pPr algn="ctr" fontAlgn="auto">
              <a:spcBef>
                <a:spcPts val="0"/>
              </a:spcBef>
              <a:spcAft>
                <a:spcPts val="0"/>
              </a:spcAft>
              <a:defRPr/>
            </a:pPr>
            <a:endParaRPr lang="en-US">
              <a:solidFill>
                <a:srgbClr val="FFFFFF"/>
              </a:solidFill>
              <a:latin typeface="CiscoSans"/>
              <a:cs typeface="CiscoSans"/>
            </a:endParaRPr>
          </a:p>
        </p:txBody>
      </p:sp>
      <p:sp>
        <p:nvSpPr>
          <p:cNvPr id="49" name="Picture Placeholder 25"/>
          <p:cNvSpPr>
            <a:spLocks noGrp="1"/>
          </p:cNvSpPr>
          <p:nvPr>
            <p:ph type="pic" sz="quarter" idx="11"/>
          </p:nvPr>
        </p:nvSpPr>
        <p:spPr>
          <a:xfrm>
            <a:off x="3668995" y="233363"/>
            <a:ext cx="3267861" cy="1995489"/>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baseline="0" dirty="0">
                <a:solidFill>
                  <a:schemeClr val="tx1"/>
                </a:solidFill>
                <a:latin typeface="Arial" charset="0"/>
                <a:ea typeface="+mn-ea"/>
                <a:cs typeface="Broadway" panose="04040905080B02020502" pitchFamily="82" charset="0"/>
              </a:defRPr>
            </a:lvl1pPr>
          </a:lstStyle>
          <a:p>
            <a:pPr lvl="0"/>
            <a:r>
              <a:rPr lang="en-US" noProof="0" dirty="0"/>
              <a:t>Drag picture to placeholder or click icon to add</a:t>
            </a:r>
          </a:p>
        </p:txBody>
      </p:sp>
      <p:sp>
        <p:nvSpPr>
          <p:cNvPr id="26" name="Picture Placeholder 25"/>
          <p:cNvSpPr>
            <a:spLocks noGrp="1"/>
          </p:cNvSpPr>
          <p:nvPr>
            <p:ph type="pic" sz="quarter" idx="10"/>
          </p:nvPr>
        </p:nvSpPr>
        <p:spPr>
          <a:xfrm>
            <a:off x="320828" y="233363"/>
            <a:ext cx="3302001" cy="1995489"/>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1"/>
                </a:solidFill>
                <a:latin typeface="Arial" charset="0"/>
                <a:ea typeface="+mn-ea"/>
                <a:cs typeface="Broadway" panose="04040905080B02020502" pitchFamily="82" charset="0"/>
              </a:defRPr>
            </a:lvl1pPr>
          </a:lstStyle>
          <a:p>
            <a:pPr lvl="0"/>
            <a:r>
              <a:rPr lang="en-US" noProof="0" dirty="0"/>
              <a:t>Drag picture to placeholder or click icon to add</a:t>
            </a:r>
          </a:p>
        </p:txBody>
      </p:sp>
      <p:sp>
        <p:nvSpPr>
          <p:cNvPr id="51" name="Picture Placeholder 25"/>
          <p:cNvSpPr>
            <a:spLocks noGrp="1"/>
          </p:cNvSpPr>
          <p:nvPr>
            <p:ph type="pic" sz="quarter" idx="12"/>
          </p:nvPr>
        </p:nvSpPr>
        <p:spPr>
          <a:xfrm>
            <a:off x="6979833" y="233363"/>
            <a:ext cx="1838730" cy="981076"/>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1"/>
                </a:solidFill>
                <a:latin typeface="Arial" charset="0"/>
                <a:ea typeface="+mn-ea"/>
                <a:cs typeface="Broadway" panose="04040905080B02020502" pitchFamily="82" charset="0"/>
              </a:defRPr>
            </a:lvl1pPr>
          </a:lstStyle>
          <a:p>
            <a:pPr lvl="0"/>
            <a:r>
              <a:rPr lang="en-US" noProof="0" dirty="0"/>
              <a:t>Drag picture to placeholder or click icon to add</a:t>
            </a:r>
          </a:p>
        </p:txBody>
      </p:sp>
      <p:sp>
        <p:nvSpPr>
          <p:cNvPr id="53" name="Picture Placeholder 25"/>
          <p:cNvSpPr>
            <a:spLocks noGrp="1"/>
          </p:cNvSpPr>
          <p:nvPr>
            <p:ph type="pic" sz="quarter" idx="13"/>
          </p:nvPr>
        </p:nvSpPr>
        <p:spPr>
          <a:xfrm>
            <a:off x="320824" y="2271718"/>
            <a:ext cx="2537420" cy="2594201"/>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1"/>
                </a:solidFill>
                <a:latin typeface="Arial" charset="0"/>
                <a:ea typeface="+mn-ea"/>
                <a:cs typeface="Broadway" panose="04040905080B02020502" pitchFamily="82" charset="0"/>
              </a:defRPr>
            </a:lvl1pPr>
          </a:lstStyle>
          <a:p>
            <a:pPr lvl="0"/>
            <a:r>
              <a:rPr lang="en-US" noProof="0" dirty="0"/>
              <a:t>Drag picture to placeholder or click icon to add</a:t>
            </a:r>
          </a:p>
        </p:txBody>
      </p:sp>
      <p:sp>
        <p:nvSpPr>
          <p:cNvPr id="55" name="Picture Placeholder 25"/>
          <p:cNvSpPr>
            <a:spLocks noGrp="1"/>
          </p:cNvSpPr>
          <p:nvPr>
            <p:ph type="pic" sz="quarter" idx="14"/>
          </p:nvPr>
        </p:nvSpPr>
        <p:spPr>
          <a:xfrm>
            <a:off x="2908334" y="2271718"/>
            <a:ext cx="4028516" cy="2594201"/>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1"/>
                </a:solidFill>
                <a:latin typeface="Arial" charset="0"/>
                <a:ea typeface="+mn-ea"/>
                <a:cs typeface="Broadway" panose="04040905080B02020502" pitchFamily="82" charset="0"/>
              </a:defRPr>
            </a:lvl1pPr>
          </a:lstStyle>
          <a:p>
            <a:pPr lvl="0"/>
            <a:r>
              <a:rPr lang="en-US" noProof="0" dirty="0"/>
              <a:t>Drag picture to placeholder or click icon to add</a:t>
            </a:r>
          </a:p>
        </p:txBody>
      </p:sp>
      <p:sp>
        <p:nvSpPr>
          <p:cNvPr id="57" name="Picture Placeholder 25"/>
          <p:cNvSpPr>
            <a:spLocks noGrp="1"/>
          </p:cNvSpPr>
          <p:nvPr>
            <p:ph type="pic" sz="quarter" idx="15"/>
          </p:nvPr>
        </p:nvSpPr>
        <p:spPr>
          <a:xfrm>
            <a:off x="6979833" y="1257301"/>
            <a:ext cx="1838730" cy="2587058"/>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1"/>
                </a:solidFill>
                <a:latin typeface="Arial" charset="0"/>
                <a:ea typeface="+mn-ea"/>
                <a:cs typeface="Broadway" panose="04040905080B02020502" pitchFamily="82" charset="0"/>
              </a:defRPr>
            </a:lvl1pPr>
          </a:lstStyle>
          <a:p>
            <a:pPr lvl="0"/>
            <a:r>
              <a:rPr lang="en-US" noProof="0" dirty="0"/>
              <a:t>Drag picture to placeholder or click icon to add</a:t>
            </a:r>
          </a:p>
        </p:txBody>
      </p:sp>
      <p:sp>
        <p:nvSpPr>
          <p:cNvPr id="59" name="Picture Placeholder 25"/>
          <p:cNvSpPr>
            <a:spLocks noGrp="1"/>
          </p:cNvSpPr>
          <p:nvPr>
            <p:ph type="pic" sz="quarter" idx="16"/>
          </p:nvPr>
        </p:nvSpPr>
        <p:spPr>
          <a:xfrm>
            <a:off x="6979833" y="3887223"/>
            <a:ext cx="1838730" cy="978694"/>
          </a:xfrm>
          <a:prstGeom prst="rect">
            <a:avLst/>
          </a:prstGeom>
          <a:solidFill>
            <a:schemeClr val="bg1">
              <a:alpha val="30000"/>
            </a:schemeClr>
          </a:solidFill>
          <a:ln>
            <a:solidFill>
              <a:schemeClr val="bg2"/>
            </a:solidFill>
          </a:ln>
          <a:effectLst/>
        </p:spPr>
        <p:txBody>
          <a:bodyPr vert="horz" lIns="68574" tIns="34288" rIns="68574" bIns="34288" rtlCol="0" anchor="ctr" anchorCtr="0">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500" b="0" i="0" kern="1200" dirty="0">
                <a:solidFill>
                  <a:schemeClr val="tx1"/>
                </a:solidFill>
                <a:latin typeface="Arial" charset="0"/>
                <a:ea typeface="+mn-ea"/>
                <a:cs typeface="Broadway" panose="04040905080B02020502" pitchFamily="82" charset="0"/>
              </a:defRPr>
            </a:lvl1pPr>
          </a:lstStyle>
          <a:p>
            <a:pPr lvl="0"/>
            <a:r>
              <a:rPr lang="en-US" noProof="0" dirty="0"/>
              <a:t>Drag picture to placeholder or click icon to add</a:t>
            </a:r>
          </a:p>
        </p:txBody>
      </p:sp>
    </p:spTree>
    <p:extLst>
      <p:ext uri="{BB962C8B-B14F-4D97-AF65-F5344CB8AC3E}">
        <p14:creationId xmlns:p14="http://schemas.microsoft.com/office/powerpoint/2010/main" val="3653612586"/>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895275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Wide screen video">
    <p:bg>
      <p:bgPr>
        <a:solidFill>
          <a:schemeClr val="tx1"/>
        </a:solidFill>
        <a:effectLst/>
      </p:bgPr>
    </p:bg>
    <p:spTree>
      <p:nvGrpSpPr>
        <p:cNvPr id="1" name=""/>
        <p:cNvGrpSpPr/>
        <p:nvPr/>
      </p:nvGrpSpPr>
      <p:grpSpPr>
        <a:xfrm>
          <a:off x="0" y="0"/>
          <a:ext cx="0" cy="0"/>
          <a:chOff x="0" y="0"/>
          <a:chExt cx="0" cy="0"/>
        </a:xfrm>
      </p:grpSpPr>
      <p:sp>
        <p:nvSpPr>
          <p:cNvPr id="40" name="Media Placeholder 39"/>
          <p:cNvSpPr>
            <a:spLocks noGrp="1"/>
          </p:cNvSpPr>
          <p:nvPr>
            <p:ph type="media" sz="quarter" idx="11"/>
          </p:nvPr>
        </p:nvSpPr>
        <p:spPr>
          <a:xfrm>
            <a:off x="528638" y="582930"/>
            <a:ext cx="8164931" cy="3319272"/>
          </a:xfrm>
          <a:prstGeom prst="rect">
            <a:avLst/>
          </a:prstGeom>
          <a:solidFill>
            <a:schemeClr val="tx1">
              <a:lumMod val="50000"/>
            </a:schemeClr>
          </a:solid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68574" tIns="34288" rIns="68574" bIns="34288" rtlCol="0" anchor="ctr">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400" b="0" i="0" kern="1200" baseline="0" smtClean="0">
                <a:solidFill>
                  <a:schemeClr val="lt1"/>
                </a:solidFill>
                <a:latin typeface="Arial" charset="0"/>
                <a:ea typeface="+mn-ea"/>
                <a:cs typeface="CiscoSans"/>
              </a:defRPr>
            </a:lvl1pPr>
          </a:lstStyle>
          <a:p>
            <a:pPr lvl="0"/>
            <a:r>
              <a:rPr lang="en-US" noProof="0" dirty="0"/>
              <a:t>Click icon to add media</a:t>
            </a:r>
          </a:p>
        </p:txBody>
      </p:sp>
    </p:spTree>
    <p:extLst>
      <p:ext uri="{BB962C8B-B14F-4D97-AF65-F5344CB8AC3E}">
        <p14:creationId xmlns:p14="http://schemas.microsoft.com/office/powerpoint/2010/main" val="1483375347"/>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Standard video">
    <p:bg>
      <p:bgPr>
        <a:solidFill>
          <a:schemeClr val="tx1"/>
        </a:solidFill>
        <a:effectLst/>
      </p:bgPr>
    </p:bg>
    <p:spTree>
      <p:nvGrpSpPr>
        <p:cNvPr id="1" name=""/>
        <p:cNvGrpSpPr/>
        <p:nvPr/>
      </p:nvGrpSpPr>
      <p:grpSpPr>
        <a:xfrm>
          <a:off x="0" y="0"/>
          <a:ext cx="0" cy="0"/>
          <a:chOff x="0" y="0"/>
          <a:chExt cx="0" cy="0"/>
        </a:xfrm>
      </p:grpSpPr>
      <p:sp>
        <p:nvSpPr>
          <p:cNvPr id="21" name="Media Placeholder 20"/>
          <p:cNvSpPr>
            <a:spLocks noGrp="1"/>
          </p:cNvSpPr>
          <p:nvPr>
            <p:ph type="media" sz="quarter" idx="10"/>
          </p:nvPr>
        </p:nvSpPr>
        <p:spPr>
          <a:xfrm>
            <a:off x="2179339" y="584002"/>
            <a:ext cx="4424562" cy="3319272"/>
          </a:xfrm>
          <a:prstGeom prst="rect">
            <a:avLst/>
          </a:prstGeom>
          <a:solidFill>
            <a:schemeClr val="tx1">
              <a:lumMod val="50000"/>
            </a:schemeClr>
          </a:solidFill>
          <a:ln>
            <a:solidFill>
              <a:schemeClr val="bg2"/>
            </a:solidFill>
          </a:ln>
          <a:effectLst/>
        </p:spPr>
        <p:style>
          <a:lnRef idx="2">
            <a:schemeClr val="accent1">
              <a:shade val="50000"/>
            </a:schemeClr>
          </a:lnRef>
          <a:fillRef idx="1">
            <a:schemeClr val="accent1"/>
          </a:fillRef>
          <a:effectRef idx="0">
            <a:schemeClr val="accent1"/>
          </a:effectRef>
          <a:fontRef idx="minor">
            <a:schemeClr val="lt1"/>
          </a:fontRef>
        </p:style>
        <p:txBody>
          <a:bodyPr vert="horz" lIns="68574" tIns="34288" rIns="68574" bIns="34288" rtlCol="0" anchor="ctr">
            <a:normAutofit/>
          </a:bodyPr>
          <a:lstStyle>
            <a:lvl1pPr marL="0" indent="0" algn="ctr" defTabSz="685748" rtl="0" eaLnBrk="1" latinLnBrk="0" hangingPunct="1">
              <a:lnSpc>
                <a:spcPct val="95000"/>
              </a:lnSpc>
              <a:spcBef>
                <a:spcPts val="1080"/>
              </a:spcBef>
              <a:buClr>
                <a:srgbClr val="92D050"/>
              </a:buClr>
              <a:buSzPct val="90000"/>
              <a:buFont typeface="Arial" pitchFamily="34" charset="0"/>
              <a:buNone/>
              <a:tabLst/>
              <a:defRPr lang="en-US" sz="1400" b="0" i="0" kern="1200">
                <a:solidFill>
                  <a:schemeClr val="lt1"/>
                </a:solidFill>
                <a:latin typeface="Arial" charset="0"/>
                <a:ea typeface="+mn-ea"/>
                <a:cs typeface="CiscoSans"/>
              </a:defRPr>
            </a:lvl1pPr>
          </a:lstStyle>
          <a:p>
            <a:pPr lvl="0"/>
            <a:r>
              <a:rPr lang="en-US" noProof="0" dirty="0"/>
              <a:t>Click icon to add media</a:t>
            </a:r>
          </a:p>
        </p:txBody>
      </p:sp>
    </p:spTree>
    <p:extLst>
      <p:ext uri="{BB962C8B-B14F-4D97-AF65-F5344CB8AC3E}">
        <p14:creationId xmlns:p14="http://schemas.microsoft.com/office/powerpoint/2010/main" val="170712231"/>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gradFill rotWithShape="1">
          <a:gsLst>
            <a:gs pos="0">
              <a:schemeClr val="bg2"/>
            </a:gs>
            <a:gs pos="100000">
              <a:schemeClr val="accent1"/>
            </a:gs>
          </a:gsLst>
          <a:lin ang="5400000"/>
        </a:gradFill>
        <a:effectLst/>
      </p:bgPr>
    </p:bg>
    <p:spTree>
      <p:nvGrpSpPr>
        <p:cNvPr id="1" name=""/>
        <p:cNvGrpSpPr/>
        <p:nvPr/>
      </p:nvGrpSpPr>
      <p:grpSpPr>
        <a:xfrm>
          <a:off x="0" y="0"/>
          <a:ext cx="0" cy="0"/>
          <a:chOff x="0" y="0"/>
          <a:chExt cx="0" cy="0"/>
        </a:xfrm>
      </p:grpSpPr>
      <p:pic>
        <p:nvPicPr>
          <p:cNvPr id="3"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6638" y="1646238"/>
            <a:ext cx="1990725" cy="1857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28366886"/>
      </p:ext>
    </p:extLst>
  </p:cSld>
  <p:clrMapOvr>
    <a:masterClrMapping/>
  </p:clrMapOvr>
  <p:transition spd="slow">
    <p:wip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userDrawn="1">
  <p:cSld name="Start grey">
    <p:spTree>
      <p:nvGrpSpPr>
        <p:cNvPr id="1" name=""/>
        <p:cNvGrpSpPr/>
        <p:nvPr/>
      </p:nvGrpSpPr>
      <p:grpSpPr>
        <a:xfrm>
          <a:off x="0" y="0"/>
          <a:ext cx="0" cy="0"/>
          <a:chOff x="0" y="0"/>
          <a:chExt cx="0" cy="0"/>
        </a:xfrm>
      </p:grpSpPr>
      <p:pic>
        <p:nvPicPr>
          <p:cNvPr id="9" name="Picture Placeholder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auto">
          <a:xfrm>
            <a:off x="0" y="0"/>
            <a:ext cx="9144319" cy="5143500"/>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8" descr="logo_black.ai"/>
          <p:cNvPicPr>
            <a:picLocks noChangeAspect="1"/>
          </p:cNvPicPr>
          <p:nvPr userDrawn="1"/>
        </p:nvPicPr>
        <p:blipFill>
          <a:blip r:embed="rId3">
            <a:alphaModFix amt="82000"/>
            <a:extLst>
              <a:ext uri="{28A0092B-C50C-407E-A947-70E740481C1C}">
                <a14:useLocalDpi xmlns:a14="http://schemas.microsoft.com/office/drawing/2010/main"/>
              </a:ext>
            </a:extLst>
          </a:blip>
          <a:srcRect/>
          <a:stretch>
            <a:fillRect/>
          </a:stretch>
        </p:blipFill>
        <p:spPr bwMode="auto">
          <a:xfrm>
            <a:off x="425450" y="320675"/>
            <a:ext cx="949325" cy="585788"/>
          </a:xfrm>
          <a:prstGeom prst="rect">
            <a:avLst/>
          </a:prstGeom>
          <a:noFill/>
          <a:ln>
            <a:noFill/>
          </a:ln>
          <a:extLst>
            <a:ext uri="{909E8E84-426E-40dd-AFC4-6F175D3DCCD1}">
              <a14:hiddenFill xmlns:a14="http://schemas.microsoft.com/office/drawing/2010/main" xmlns="">
                <a:solidFill>
                  <a:srgbClr val="FFFFFF">
                    <a:alpha val="81960"/>
                  </a:srgbClr>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4" name="Text Placeholder 2"/>
          <p:cNvSpPr>
            <a:spLocks noGrp="1"/>
          </p:cNvSpPr>
          <p:nvPr>
            <p:ph type="body" sz="quarter" idx="13" hasCustomPrompt="1"/>
          </p:nvPr>
        </p:nvSpPr>
        <p:spPr>
          <a:xfrm>
            <a:off x="463292" y="3211463"/>
            <a:ext cx="8302625" cy="299001"/>
          </a:xfrm>
          <a:prstGeom prst="rect">
            <a:avLst/>
          </a:prstGeom>
        </p:spPr>
        <p:txBody>
          <a:bodyPr lIns="91420" tIns="45710" rIns="91420" bIns="45710"/>
          <a:lstStyle>
            <a:lvl1pPr marL="0" indent="0">
              <a:buFont typeface="Arial" panose="020B0604020202020204" pitchFamily="34" charset="0"/>
              <a:buNone/>
              <a:defRPr sz="2200" b="0" i="0" baseline="0">
                <a:solidFill>
                  <a:srgbClr val="4D4D4D"/>
                </a:solidFill>
                <a:latin typeface="Arial" charset="0"/>
              </a:defRPr>
            </a:lvl1pPr>
            <a:lvl2pPr marL="304781" indent="0">
              <a:buNone/>
              <a:defRPr/>
            </a:lvl2pPr>
            <a:lvl3pPr marL="427401" indent="0">
              <a:buNone/>
              <a:defRPr/>
            </a:lvl3pPr>
            <a:lvl4pPr marL="516694" indent="0">
              <a:buNone/>
              <a:defRPr/>
            </a:lvl4pPr>
            <a:lvl5pPr marL="601221" indent="0">
              <a:buNone/>
              <a:defRPr/>
            </a:lvl5pPr>
          </a:lstStyle>
          <a:p>
            <a:pPr lvl="0"/>
            <a:r>
              <a:rPr lang="en-GB" dirty="0"/>
              <a:t>Subtitle Goes Here</a:t>
            </a:r>
          </a:p>
        </p:txBody>
      </p:sp>
      <p:sp>
        <p:nvSpPr>
          <p:cNvPr id="10" name="Title 1"/>
          <p:cNvSpPr>
            <a:spLocks noGrp="1"/>
          </p:cNvSpPr>
          <p:nvPr>
            <p:ph type="ctrTitle" hasCustomPrompt="1"/>
          </p:nvPr>
        </p:nvSpPr>
        <p:spPr>
          <a:xfrm>
            <a:off x="425765" y="2639977"/>
            <a:ext cx="8340152" cy="644730"/>
          </a:xfrm>
          <a:prstGeom prst="rect">
            <a:avLst/>
          </a:prstGeom>
        </p:spPr>
        <p:txBody>
          <a:bodyPr anchor="b"/>
          <a:lstStyle>
            <a:lvl1pPr marL="0" indent="0" algn="l">
              <a:lnSpc>
                <a:spcPct val="90000"/>
              </a:lnSpc>
              <a:buFont typeface="Arial" panose="020B0604020202020204" pitchFamily="34" charset="0"/>
              <a:buNone/>
              <a:defRPr sz="5200" b="0" i="0" spc="0" baseline="0">
                <a:solidFill>
                  <a:srgbClr val="4D4D4D"/>
                </a:solidFill>
                <a:latin typeface="Arial" charset="0"/>
                <a:cs typeface="CiscoSans Thin"/>
              </a:defRPr>
            </a:lvl1pPr>
          </a:lstStyle>
          <a:p>
            <a:r>
              <a:rPr lang="en-GB" dirty="0"/>
              <a:t>Presentation Title Goes Here</a:t>
            </a:r>
            <a:endParaRPr lang="en-US" dirty="0"/>
          </a:p>
        </p:txBody>
      </p:sp>
      <p:sp>
        <p:nvSpPr>
          <p:cNvPr id="21" name="Subtitle 2"/>
          <p:cNvSpPr>
            <a:spLocks noGrp="1"/>
          </p:cNvSpPr>
          <p:nvPr>
            <p:ph type="subTitle" idx="1" hasCustomPrompt="1"/>
          </p:nvPr>
        </p:nvSpPr>
        <p:spPr>
          <a:xfrm>
            <a:off x="469496" y="3793198"/>
            <a:ext cx="8296421" cy="288131"/>
          </a:xfrm>
          <a:prstGeom prst="rect">
            <a:avLst/>
          </a:prstGeom>
        </p:spPr>
        <p:txBody>
          <a:bodyPr lIns="91420" tIns="45710" rIns="91420" bIns="45710" anchor="b" anchorCtr="0">
            <a:noAutofit/>
          </a:bodyPr>
          <a:lstStyle>
            <a:lvl1pPr marL="0" indent="0" algn="l">
              <a:buNone/>
              <a:defRPr sz="1400" b="0" i="0">
                <a:solidFill>
                  <a:srgbClr val="676767"/>
                </a:solidFill>
                <a:latin typeface="Arial" charset="0"/>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GB" dirty="0"/>
              <a:t>Speaker Name</a:t>
            </a:r>
            <a:endParaRPr lang="en-US" dirty="0"/>
          </a:p>
        </p:txBody>
      </p:sp>
      <p:sp>
        <p:nvSpPr>
          <p:cNvPr id="22" name="Text Placeholder 38"/>
          <p:cNvSpPr>
            <a:spLocks noGrp="1"/>
          </p:cNvSpPr>
          <p:nvPr>
            <p:ph type="body" sz="quarter" idx="11" hasCustomPrompt="1"/>
          </p:nvPr>
        </p:nvSpPr>
        <p:spPr>
          <a:xfrm>
            <a:off x="469496" y="4033195"/>
            <a:ext cx="8296421" cy="288131"/>
          </a:xfrm>
          <a:prstGeom prst="rect">
            <a:avLst/>
          </a:prstGeom>
        </p:spPr>
        <p:txBody>
          <a:bodyPr lIns="91420" tIns="45710" rIns="91420" bIns="45710"/>
          <a:lstStyle>
            <a:lvl1pPr marL="0" indent="0" algn="l">
              <a:buFontTx/>
              <a:buNone/>
              <a:defRPr lang="en-US" sz="1400" b="0" i="0" kern="1200" dirty="0" smtClean="0">
                <a:solidFill>
                  <a:srgbClr val="676767"/>
                </a:solidFill>
                <a:latin typeface="Arial" charset="0"/>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Speaker Title</a:t>
            </a:r>
          </a:p>
        </p:txBody>
      </p:sp>
      <p:sp>
        <p:nvSpPr>
          <p:cNvPr id="23" name="Text Placeholder 40"/>
          <p:cNvSpPr>
            <a:spLocks noGrp="1"/>
          </p:cNvSpPr>
          <p:nvPr>
            <p:ph type="body" sz="quarter" idx="12" hasCustomPrompt="1"/>
          </p:nvPr>
        </p:nvSpPr>
        <p:spPr>
          <a:xfrm>
            <a:off x="469496" y="4273192"/>
            <a:ext cx="8296421" cy="288131"/>
          </a:xfrm>
          <a:prstGeom prst="rect">
            <a:avLst/>
          </a:prstGeom>
        </p:spPr>
        <p:txBody>
          <a:bodyPr lIns="91420" tIns="45710" rIns="91420" bIns="45710"/>
          <a:lstStyle>
            <a:lvl1pPr marL="0" indent="0" algn="l">
              <a:buFontTx/>
              <a:buNone/>
              <a:defRPr lang="en-US" sz="1400" b="0" i="0" kern="1200" dirty="0" smtClean="0">
                <a:solidFill>
                  <a:srgbClr val="676767"/>
                </a:solidFill>
                <a:latin typeface="Arial" charset="0"/>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Date</a:t>
            </a:r>
          </a:p>
        </p:txBody>
      </p:sp>
    </p:spTree>
    <p:extLst>
      <p:ext uri="{BB962C8B-B14F-4D97-AF65-F5344CB8AC3E}">
        <p14:creationId xmlns:p14="http://schemas.microsoft.com/office/powerpoint/2010/main" val="3929818962"/>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9" Type="http://schemas.openxmlformats.org/officeDocument/2006/relationships/slideLayout" Target="../slideLayouts/slideLayout53.xml"/><Relationship Id="rId21" Type="http://schemas.openxmlformats.org/officeDocument/2006/relationships/slideLayout" Target="../slideLayouts/slideLayout35.xml"/><Relationship Id="rId34" Type="http://schemas.openxmlformats.org/officeDocument/2006/relationships/slideLayout" Target="../slideLayouts/slideLayout48.xml"/><Relationship Id="rId42" Type="http://schemas.openxmlformats.org/officeDocument/2006/relationships/slideLayout" Target="../slideLayouts/slideLayout56.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9" Type="http://schemas.openxmlformats.org/officeDocument/2006/relationships/slideLayout" Target="../slideLayouts/slideLayout4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slideLayout" Target="../slideLayouts/slideLayout46.xml"/><Relationship Id="rId37" Type="http://schemas.openxmlformats.org/officeDocument/2006/relationships/slideLayout" Target="../slideLayouts/slideLayout51.xml"/><Relationship Id="rId40" Type="http://schemas.openxmlformats.org/officeDocument/2006/relationships/slideLayout" Target="../slideLayouts/slideLayout54.xml"/><Relationship Id="rId45" Type="http://schemas.openxmlformats.org/officeDocument/2006/relationships/image" Target="../media/image7.png"/><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36" Type="http://schemas.openxmlformats.org/officeDocument/2006/relationships/slideLayout" Target="../slideLayouts/slideLayout50.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4"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 Id="rId35" Type="http://schemas.openxmlformats.org/officeDocument/2006/relationships/slideLayout" Target="../slideLayouts/slideLayout49.xml"/><Relationship Id="rId43" Type="http://schemas.openxmlformats.org/officeDocument/2006/relationships/slideLayout" Target="../slideLayouts/slideLayout57.xml"/><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slideLayout" Target="../slideLayouts/slideLayout47.xml"/><Relationship Id="rId38" Type="http://schemas.openxmlformats.org/officeDocument/2006/relationships/slideLayout" Target="../slideLayouts/slideLayout52.xml"/><Relationship Id="rId20" Type="http://schemas.openxmlformats.org/officeDocument/2006/relationships/slideLayout" Target="../slideLayouts/slideLayout34.xml"/><Relationship Id="rId41" Type="http://schemas.openxmlformats.org/officeDocument/2006/relationships/slideLayout" Target="../slideLayouts/slideLayout55.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0.xml"/><Relationship Id="rId18" Type="http://schemas.openxmlformats.org/officeDocument/2006/relationships/slideLayout" Target="../slideLayouts/slideLayout75.xml"/><Relationship Id="rId26" Type="http://schemas.openxmlformats.org/officeDocument/2006/relationships/slideLayout" Target="../slideLayouts/slideLayout83.xml"/><Relationship Id="rId39" Type="http://schemas.openxmlformats.org/officeDocument/2006/relationships/slideLayout" Target="../slideLayouts/slideLayout96.xml"/><Relationship Id="rId21" Type="http://schemas.openxmlformats.org/officeDocument/2006/relationships/slideLayout" Target="../slideLayouts/slideLayout78.xml"/><Relationship Id="rId34" Type="http://schemas.openxmlformats.org/officeDocument/2006/relationships/slideLayout" Target="../slideLayouts/slideLayout91.xml"/><Relationship Id="rId42" Type="http://schemas.openxmlformats.org/officeDocument/2006/relationships/slideLayout" Target="../slideLayouts/slideLayout99.xml"/><Relationship Id="rId47" Type="http://schemas.openxmlformats.org/officeDocument/2006/relationships/theme" Target="../theme/theme3.xml"/><Relationship Id="rId7" Type="http://schemas.openxmlformats.org/officeDocument/2006/relationships/slideLayout" Target="../slideLayouts/slideLayout6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9" Type="http://schemas.openxmlformats.org/officeDocument/2006/relationships/slideLayout" Target="../slideLayouts/slideLayout86.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24" Type="http://schemas.openxmlformats.org/officeDocument/2006/relationships/slideLayout" Target="../slideLayouts/slideLayout81.xml"/><Relationship Id="rId32" Type="http://schemas.openxmlformats.org/officeDocument/2006/relationships/slideLayout" Target="../slideLayouts/slideLayout89.xml"/><Relationship Id="rId37" Type="http://schemas.openxmlformats.org/officeDocument/2006/relationships/slideLayout" Target="../slideLayouts/slideLayout94.xml"/><Relationship Id="rId40" Type="http://schemas.openxmlformats.org/officeDocument/2006/relationships/slideLayout" Target="../slideLayouts/slideLayout97.xml"/><Relationship Id="rId45" Type="http://schemas.openxmlformats.org/officeDocument/2006/relationships/slideLayout" Target="../slideLayouts/slideLayout102.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23" Type="http://schemas.openxmlformats.org/officeDocument/2006/relationships/slideLayout" Target="../slideLayouts/slideLayout80.xml"/><Relationship Id="rId28" Type="http://schemas.openxmlformats.org/officeDocument/2006/relationships/slideLayout" Target="../slideLayouts/slideLayout85.xml"/><Relationship Id="rId36" Type="http://schemas.openxmlformats.org/officeDocument/2006/relationships/slideLayout" Target="../slideLayouts/slideLayout93.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31" Type="http://schemas.openxmlformats.org/officeDocument/2006/relationships/slideLayout" Target="../slideLayouts/slideLayout88.xml"/><Relationship Id="rId44" Type="http://schemas.openxmlformats.org/officeDocument/2006/relationships/slideLayout" Target="../slideLayouts/slideLayout101.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slideLayout" Target="../slideLayouts/slideLayout79.xml"/><Relationship Id="rId27" Type="http://schemas.openxmlformats.org/officeDocument/2006/relationships/slideLayout" Target="../slideLayouts/slideLayout84.xml"/><Relationship Id="rId30" Type="http://schemas.openxmlformats.org/officeDocument/2006/relationships/slideLayout" Target="../slideLayouts/slideLayout87.xml"/><Relationship Id="rId35" Type="http://schemas.openxmlformats.org/officeDocument/2006/relationships/slideLayout" Target="../slideLayouts/slideLayout92.xml"/><Relationship Id="rId43" Type="http://schemas.openxmlformats.org/officeDocument/2006/relationships/slideLayout" Target="../slideLayouts/slideLayout100.xml"/><Relationship Id="rId48" Type="http://schemas.openxmlformats.org/officeDocument/2006/relationships/image" Target="../media/image7.png"/><Relationship Id="rId8" Type="http://schemas.openxmlformats.org/officeDocument/2006/relationships/slideLayout" Target="../slideLayouts/slideLayout65.xml"/><Relationship Id="rId3" Type="http://schemas.openxmlformats.org/officeDocument/2006/relationships/slideLayout" Target="../slideLayouts/slideLayout60.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5" Type="http://schemas.openxmlformats.org/officeDocument/2006/relationships/slideLayout" Target="../slideLayouts/slideLayout82.xml"/><Relationship Id="rId33" Type="http://schemas.openxmlformats.org/officeDocument/2006/relationships/slideLayout" Target="../slideLayouts/slideLayout90.xml"/><Relationship Id="rId38" Type="http://schemas.openxmlformats.org/officeDocument/2006/relationships/slideLayout" Target="../slideLayouts/slideLayout95.xml"/><Relationship Id="rId46" Type="http://schemas.openxmlformats.org/officeDocument/2006/relationships/slideLayout" Target="../slideLayouts/slideLayout103.xml"/><Relationship Id="rId20" Type="http://schemas.openxmlformats.org/officeDocument/2006/relationships/slideLayout" Target="../slideLayouts/slideLayout77.xml"/><Relationship Id="rId41" Type="http://schemas.openxmlformats.org/officeDocument/2006/relationships/slideLayout" Target="../slideLayouts/slideLayout9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1.xml"/><Relationship Id="rId3" Type="http://schemas.openxmlformats.org/officeDocument/2006/relationships/slideLayout" Target="../slideLayouts/slideLayout106.xml"/><Relationship Id="rId7" Type="http://schemas.openxmlformats.org/officeDocument/2006/relationships/slideLayout" Target="../slideLayouts/slideLayout110.xml"/><Relationship Id="rId12" Type="http://schemas.openxmlformats.org/officeDocument/2006/relationships/image" Target="../media/image7.png"/><Relationship Id="rId2" Type="http://schemas.openxmlformats.org/officeDocument/2006/relationships/slideLayout" Target="../slideLayouts/slideLayout105.xml"/><Relationship Id="rId1" Type="http://schemas.openxmlformats.org/officeDocument/2006/relationships/slideLayout" Target="../slideLayouts/slideLayout104.xml"/><Relationship Id="rId6" Type="http://schemas.openxmlformats.org/officeDocument/2006/relationships/slideLayout" Target="../slideLayouts/slideLayout109.xml"/><Relationship Id="rId11" Type="http://schemas.openxmlformats.org/officeDocument/2006/relationships/theme" Target="../theme/theme4.xml"/><Relationship Id="rId5" Type="http://schemas.openxmlformats.org/officeDocument/2006/relationships/slideLayout" Target="../slideLayouts/slideLayout108.xml"/><Relationship Id="rId10" Type="http://schemas.openxmlformats.org/officeDocument/2006/relationships/slideLayout" Target="../slideLayouts/slideLayout113.xml"/><Relationship Id="rId4" Type="http://schemas.openxmlformats.org/officeDocument/2006/relationships/slideLayout" Target="../slideLayouts/slideLayout107.xml"/><Relationship Id="rId9" Type="http://schemas.openxmlformats.org/officeDocument/2006/relationships/slideLayout" Target="../slideLayouts/slideLayout11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121.xml"/><Relationship Id="rId3" Type="http://schemas.openxmlformats.org/officeDocument/2006/relationships/slideLayout" Target="../slideLayouts/slideLayout116.xml"/><Relationship Id="rId7" Type="http://schemas.openxmlformats.org/officeDocument/2006/relationships/slideLayout" Target="../slideLayouts/slideLayout120.xml"/><Relationship Id="rId12" Type="http://schemas.openxmlformats.org/officeDocument/2006/relationships/image" Target="../media/image7.png"/><Relationship Id="rId2" Type="http://schemas.openxmlformats.org/officeDocument/2006/relationships/slideLayout" Target="../slideLayouts/slideLayout115.xml"/><Relationship Id="rId1" Type="http://schemas.openxmlformats.org/officeDocument/2006/relationships/slideLayout" Target="../slideLayouts/slideLayout114.xml"/><Relationship Id="rId6" Type="http://schemas.openxmlformats.org/officeDocument/2006/relationships/slideLayout" Target="../slideLayouts/slideLayout119.xml"/><Relationship Id="rId11" Type="http://schemas.openxmlformats.org/officeDocument/2006/relationships/theme" Target="../theme/theme5.xml"/><Relationship Id="rId5" Type="http://schemas.openxmlformats.org/officeDocument/2006/relationships/slideLayout" Target="../slideLayouts/slideLayout118.xml"/><Relationship Id="rId10" Type="http://schemas.openxmlformats.org/officeDocument/2006/relationships/slideLayout" Target="../slideLayouts/slideLayout123.xml"/><Relationship Id="rId4" Type="http://schemas.openxmlformats.org/officeDocument/2006/relationships/slideLayout" Target="../slideLayouts/slideLayout117.xml"/><Relationship Id="rId9" Type="http://schemas.openxmlformats.org/officeDocument/2006/relationships/slideLayout" Target="../slideLayouts/slideLayout122.xml"/></Relationships>
</file>

<file path=ppt/slideMasters/_rels/slideMaster6.xml.rels><?xml version="1.0" encoding="UTF-8" standalone="yes"?>
<Relationships xmlns="http://schemas.openxmlformats.org/package/2006/relationships"><Relationship Id="rId13" Type="http://schemas.openxmlformats.org/officeDocument/2006/relationships/slideLayout" Target="../slideLayouts/slideLayout136.xml"/><Relationship Id="rId18" Type="http://schemas.openxmlformats.org/officeDocument/2006/relationships/slideLayout" Target="../slideLayouts/slideLayout141.xml"/><Relationship Id="rId26" Type="http://schemas.openxmlformats.org/officeDocument/2006/relationships/slideLayout" Target="../slideLayouts/slideLayout149.xml"/><Relationship Id="rId39" Type="http://schemas.openxmlformats.org/officeDocument/2006/relationships/slideLayout" Target="../slideLayouts/slideLayout162.xml"/><Relationship Id="rId21" Type="http://schemas.openxmlformats.org/officeDocument/2006/relationships/slideLayout" Target="../slideLayouts/slideLayout144.xml"/><Relationship Id="rId34" Type="http://schemas.openxmlformats.org/officeDocument/2006/relationships/slideLayout" Target="../slideLayouts/slideLayout157.xml"/><Relationship Id="rId42" Type="http://schemas.openxmlformats.org/officeDocument/2006/relationships/slideLayout" Target="../slideLayouts/slideLayout165.xml"/><Relationship Id="rId7" Type="http://schemas.openxmlformats.org/officeDocument/2006/relationships/slideLayout" Target="../slideLayouts/slideLayout130.xml"/><Relationship Id="rId2" Type="http://schemas.openxmlformats.org/officeDocument/2006/relationships/slideLayout" Target="../slideLayouts/slideLayout125.xml"/><Relationship Id="rId16" Type="http://schemas.openxmlformats.org/officeDocument/2006/relationships/slideLayout" Target="../slideLayouts/slideLayout139.xml"/><Relationship Id="rId29" Type="http://schemas.openxmlformats.org/officeDocument/2006/relationships/slideLayout" Target="../slideLayouts/slideLayout152.xml"/><Relationship Id="rId1" Type="http://schemas.openxmlformats.org/officeDocument/2006/relationships/slideLayout" Target="../slideLayouts/slideLayout124.xml"/><Relationship Id="rId6" Type="http://schemas.openxmlformats.org/officeDocument/2006/relationships/slideLayout" Target="../slideLayouts/slideLayout129.xml"/><Relationship Id="rId11" Type="http://schemas.openxmlformats.org/officeDocument/2006/relationships/slideLayout" Target="../slideLayouts/slideLayout134.xml"/><Relationship Id="rId24" Type="http://schemas.openxmlformats.org/officeDocument/2006/relationships/slideLayout" Target="../slideLayouts/slideLayout147.xml"/><Relationship Id="rId32" Type="http://schemas.openxmlformats.org/officeDocument/2006/relationships/slideLayout" Target="../slideLayouts/slideLayout155.xml"/><Relationship Id="rId37" Type="http://schemas.openxmlformats.org/officeDocument/2006/relationships/slideLayout" Target="../slideLayouts/slideLayout160.xml"/><Relationship Id="rId40" Type="http://schemas.openxmlformats.org/officeDocument/2006/relationships/slideLayout" Target="../slideLayouts/slideLayout163.xml"/><Relationship Id="rId45" Type="http://schemas.openxmlformats.org/officeDocument/2006/relationships/image" Target="../media/image7.png"/><Relationship Id="rId5" Type="http://schemas.openxmlformats.org/officeDocument/2006/relationships/slideLayout" Target="../slideLayouts/slideLayout128.xml"/><Relationship Id="rId15" Type="http://schemas.openxmlformats.org/officeDocument/2006/relationships/slideLayout" Target="../slideLayouts/slideLayout138.xml"/><Relationship Id="rId23" Type="http://schemas.openxmlformats.org/officeDocument/2006/relationships/slideLayout" Target="../slideLayouts/slideLayout146.xml"/><Relationship Id="rId28" Type="http://schemas.openxmlformats.org/officeDocument/2006/relationships/slideLayout" Target="../slideLayouts/slideLayout151.xml"/><Relationship Id="rId36" Type="http://schemas.openxmlformats.org/officeDocument/2006/relationships/slideLayout" Target="../slideLayouts/slideLayout159.xml"/><Relationship Id="rId10" Type="http://schemas.openxmlformats.org/officeDocument/2006/relationships/slideLayout" Target="../slideLayouts/slideLayout133.xml"/><Relationship Id="rId19" Type="http://schemas.openxmlformats.org/officeDocument/2006/relationships/slideLayout" Target="../slideLayouts/slideLayout142.xml"/><Relationship Id="rId31" Type="http://schemas.openxmlformats.org/officeDocument/2006/relationships/slideLayout" Target="../slideLayouts/slideLayout154.xml"/><Relationship Id="rId44" Type="http://schemas.openxmlformats.org/officeDocument/2006/relationships/theme" Target="../theme/theme6.xml"/><Relationship Id="rId4" Type="http://schemas.openxmlformats.org/officeDocument/2006/relationships/slideLayout" Target="../slideLayouts/slideLayout127.xml"/><Relationship Id="rId9" Type="http://schemas.openxmlformats.org/officeDocument/2006/relationships/slideLayout" Target="../slideLayouts/slideLayout132.xml"/><Relationship Id="rId14" Type="http://schemas.openxmlformats.org/officeDocument/2006/relationships/slideLayout" Target="../slideLayouts/slideLayout137.xml"/><Relationship Id="rId22" Type="http://schemas.openxmlformats.org/officeDocument/2006/relationships/slideLayout" Target="../slideLayouts/slideLayout145.xml"/><Relationship Id="rId27" Type="http://schemas.openxmlformats.org/officeDocument/2006/relationships/slideLayout" Target="../slideLayouts/slideLayout150.xml"/><Relationship Id="rId30" Type="http://schemas.openxmlformats.org/officeDocument/2006/relationships/slideLayout" Target="../slideLayouts/slideLayout153.xml"/><Relationship Id="rId35" Type="http://schemas.openxmlformats.org/officeDocument/2006/relationships/slideLayout" Target="../slideLayouts/slideLayout158.xml"/><Relationship Id="rId43" Type="http://schemas.openxmlformats.org/officeDocument/2006/relationships/slideLayout" Target="../slideLayouts/slideLayout166.xml"/><Relationship Id="rId8" Type="http://schemas.openxmlformats.org/officeDocument/2006/relationships/slideLayout" Target="../slideLayouts/slideLayout131.xml"/><Relationship Id="rId3" Type="http://schemas.openxmlformats.org/officeDocument/2006/relationships/slideLayout" Target="../slideLayouts/slideLayout126.xml"/><Relationship Id="rId12" Type="http://schemas.openxmlformats.org/officeDocument/2006/relationships/slideLayout" Target="../slideLayouts/slideLayout135.xml"/><Relationship Id="rId17" Type="http://schemas.openxmlformats.org/officeDocument/2006/relationships/slideLayout" Target="../slideLayouts/slideLayout140.xml"/><Relationship Id="rId25" Type="http://schemas.openxmlformats.org/officeDocument/2006/relationships/slideLayout" Target="../slideLayouts/slideLayout148.xml"/><Relationship Id="rId33" Type="http://schemas.openxmlformats.org/officeDocument/2006/relationships/slideLayout" Target="../slideLayouts/slideLayout156.xml"/><Relationship Id="rId38" Type="http://schemas.openxmlformats.org/officeDocument/2006/relationships/slideLayout" Target="../slideLayouts/slideLayout161.xml"/><Relationship Id="rId20" Type="http://schemas.openxmlformats.org/officeDocument/2006/relationships/slideLayout" Target="../slideLayouts/slideLayout143.xml"/><Relationship Id="rId41" Type="http://schemas.openxmlformats.org/officeDocument/2006/relationships/slideLayout" Target="../slideLayouts/slideLayout164.xml"/></Relationships>
</file>

<file path=ppt/slideMasters/_rels/slideMaster7.xml.rels><?xml version="1.0" encoding="UTF-8" standalone="yes"?>
<Relationships xmlns="http://schemas.openxmlformats.org/package/2006/relationships"><Relationship Id="rId8" Type="http://schemas.openxmlformats.org/officeDocument/2006/relationships/theme" Target="../theme/theme7.xml"/><Relationship Id="rId3" Type="http://schemas.openxmlformats.org/officeDocument/2006/relationships/slideLayout" Target="../slideLayouts/slideLayout169.xml"/><Relationship Id="rId7" Type="http://schemas.openxmlformats.org/officeDocument/2006/relationships/slideLayout" Target="../slideLayouts/slideLayout173.xml"/><Relationship Id="rId2" Type="http://schemas.openxmlformats.org/officeDocument/2006/relationships/slideLayout" Target="../slideLayouts/slideLayout168.xml"/><Relationship Id="rId1" Type="http://schemas.openxmlformats.org/officeDocument/2006/relationships/slideLayout" Target="../slideLayouts/slideLayout167.xml"/><Relationship Id="rId6" Type="http://schemas.openxmlformats.org/officeDocument/2006/relationships/slideLayout" Target="../slideLayouts/slideLayout172.xml"/><Relationship Id="rId5" Type="http://schemas.openxmlformats.org/officeDocument/2006/relationships/slideLayout" Target="../slideLayouts/slideLayout171.xml"/><Relationship Id="rId4" Type="http://schemas.openxmlformats.org/officeDocument/2006/relationships/slideLayout" Target="../slideLayouts/slideLayout170.xml"/><Relationship Id="rId9" Type="http://schemas.openxmlformats.org/officeDocument/2006/relationships/image" Target="../media/image7.png"/></Relationships>
</file>

<file path=ppt/slideMasters/_rels/slideMaster8.xml.rels><?xml version="1.0" encoding="UTF-8" standalone="yes"?>
<Relationships xmlns="http://schemas.openxmlformats.org/package/2006/relationships"><Relationship Id="rId13" Type="http://schemas.openxmlformats.org/officeDocument/2006/relationships/slideLayout" Target="../slideLayouts/slideLayout186.xml"/><Relationship Id="rId18" Type="http://schemas.openxmlformats.org/officeDocument/2006/relationships/slideLayout" Target="../slideLayouts/slideLayout191.xml"/><Relationship Id="rId26" Type="http://schemas.openxmlformats.org/officeDocument/2006/relationships/slideLayout" Target="../slideLayouts/slideLayout199.xml"/><Relationship Id="rId39" Type="http://schemas.openxmlformats.org/officeDocument/2006/relationships/slideLayout" Target="../slideLayouts/slideLayout212.xml"/><Relationship Id="rId21" Type="http://schemas.openxmlformats.org/officeDocument/2006/relationships/slideLayout" Target="../slideLayouts/slideLayout194.xml"/><Relationship Id="rId34" Type="http://schemas.openxmlformats.org/officeDocument/2006/relationships/slideLayout" Target="../slideLayouts/slideLayout207.xml"/><Relationship Id="rId42" Type="http://schemas.openxmlformats.org/officeDocument/2006/relationships/slideLayout" Target="../slideLayouts/slideLayout215.xml"/><Relationship Id="rId7" Type="http://schemas.openxmlformats.org/officeDocument/2006/relationships/slideLayout" Target="../slideLayouts/slideLayout180.xml"/><Relationship Id="rId2" Type="http://schemas.openxmlformats.org/officeDocument/2006/relationships/slideLayout" Target="../slideLayouts/slideLayout175.xml"/><Relationship Id="rId16" Type="http://schemas.openxmlformats.org/officeDocument/2006/relationships/slideLayout" Target="../slideLayouts/slideLayout189.xml"/><Relationship Id="rId20" Type="http://schemas.openxmlformats.org/officeDocument/2006/relationships/slideLayout" Target="../slideLayouts/slideLayout193.xml"/><Relationship Id="rId29" Type="http://schemas.openxmlformats.org/officeDocument/2006/relationships/slideLayout" Target="../slideLayouts/slideLayout202.xml"/><Relationship Id="rId41" Type="http://schemas.openxmlformats.org/officeDocument/2006/relationships/slideLayout" Target="../slideLayouts/slideLayout214.xml"/><Relationship Id="rId1" Type="http://schemas.openxmlformats.org/officeDocument/2006/relationships/slideLayout" Target="../slideLayouts/slideLayout174.xml"/><Relationship Id="rId6" Type="http://schemas.openxmlformats.org/officeDocument/2006/relationships/slideLayout" Target="../slideLayouts/slideLayout179.xml"/><Relationship Id="rId11" Type="http://schemas.openxmlformats.org/officeDocument/2006/relationships/slideLayout" Target="../slideLayouts/slideLayout184.xml"/><Relationship Id="rId24" Type="http://schemas.openxmlformats.org/officeDocument/2006/relationships/slideLayout" Target="../slideLayouts/slideLayout197.xml"/><Relationship Id="rId32" Type="http://schemas.openxmlformats.org/officeDocument/2006/relationships/slideLayout" Target="../slideLayouts/slideLayout205.xml"/><Relationship Id="rId37" Type="http://schemas.openxmlformats.org/officeDocument/2006/relationships/slideLayout" Target="../slideLayouts/slideLayout210.xml"/><Relationship Id="rId40" Type="http://schemas.openxmlformats.org/officeDocument/2006/relationships/slideLayout" Target="../slideLayouts/slideLayout213.xml"/><Relationship Id="rId5" Type="http://schemas.openxmlformats.org/officeDocument/2006/relationships/slideLayout" Target="../slideLayouts/slideLayout178.xml"/><Relationship Id="rId15" Type="http://schemas.openxmlformats.org/officeDocument/2006/relationships/slideLayout" Target="../slideLayouts/slideLayout188.xml"/><Relationship Id="rId23" Type="http://schemas.openxmlformats.org/officeDocument/2006/relationships/slideLayout" Target="../slideLayouts/slideLayout196.xml"/><Relationship Id="rId28" Type="http://schemas.openxmlformats.org/officeDocument/2006/relationships/slideLayout" Target="../slideLayouts/slideLayout201.xml"/><Relationship Id="rId36" Type="http://schemas.openxmlformats.org/officeDocument/2006/relationships/slideLayout" Target="../slideLayouts/slideLayout209.xml"/><Relationship Id="rId10" Type="http://schemas.openxmlformats.org/officeDocument/2006/relationships/slideLayout" Target="../slideLayouts/slideLayout183.xml"/><Relationship Id="rId19" Type="http://schemas.openxmlformats.org/officeDocument/2006/relationships/slideLayout" Target="../slideLayouts/slideLayout192.xml"/><Relationship Id="rId31" Type="http://schemas.openxmlformats.org/officeDocument/2006/relationships/slideLayout" Target="../slideLayouts/slideLayout204.xml"/><Relationship Id="rId44" Type="http://schemas.openxmlformats.org/officeDocument/2006/relationships/image" Target="../media/image7.png"/><Relationship Id="rId4" Type="http://schemas.openxmlformats.org/officeDocument/2006/relationships/slideLayout" Target="../slideLayouts/slideLayout177.xml"/><Relationship Id="rId9" Type="http://schemas.openxmlformats.org/officeDocument/2006/relationships/slideLayout" Target="../slideLayouts/slideLayout182.xml"/><Relationship Id="rId14" Type="http://schemas.openxmlformats.org/officeDocument/2006/relationships/slideLayout" Target="../slideLayouts/slideLayout187.xml"/><Relationship Id="rId22" Type="http://schemas.openxmlformats.org/officeDocument/2006/relationships/slideLayout" Target="../slideLayouts/slideLayout195.xml"/><Relationship Id="rId27" Type="http://schemas.openxmlformats.org/officeDocument/2006/relationships/slideLayout" Target="../slideLayouts/slideLayout200.xml"/><Relationship Id="rId30" Type="http://schemas.openxmlformats.org/officeDocument/2006/relationships/slideLayout" Target="../slideLayouts/slideLayout203.xml"/><Relationship Id="rId35" Type="http://schemas.openxmlformats.org/officeDocument/2006/relationships/slideLayout" Target="../slideLayouts/slideLayout208.xml"/><Relationship Id="rId43" Type="http://schemas.openxmlformats.org/officeDocument/2006/relationships/theme" Target="../theme/theme8.xml"/><Relationship Id="rId8" Type="http://schemas.openxmlformats.org/officeDocument/2006/relationships/slideLayout" Target="../slideLayouts/slideLayout181.xml"/><Relationship Id="rId3" Type="http://schemas.openxmlformats.org/officeDocument/2006/relationships/slideLayout" Target="../slideLayouts/slideLayout176.xml"/><Relationship Id="rId12" Type="http://schemas.openxmlformats.org/officeDocument/2006/relationships/slideLayout" Target="../slideLayouts/slideLayout185.xml"/><Relationship Id="rId17" Type="http://schemas.openxmlformats.org/officeDocument/2006/relationships/slideLayout" Target="../slideLayouts/slideLayout190.xml"/><Relationship Id="rId25" Type="http://schemas.openxmlformats.org/officeDocument/2006/relationships/slideLayout" Target="../slideLayouts/slideLayout198.xml"/><Relationship Id="rId33" Type="http://schemas.openxmlformats.org/officeDocument/2006/relationships/slideLayout" Target="../slideLayouts/slideLayout206.xml"/><Relationship Id="rId38" Type="http://schemas.openxmlformats.org/officeDocument/2006/relationships/slideLayout" Target="../slideLayouts/slideLayout2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7766" y="341313"/>
            <a:ext cx="8345488" cy="731837"/>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4ABDCABE-3F10-B64C-92F1-862014417034}" type="slidenum">
              <a:rPr lang="en-US" sz="600" b="0" i="0">
                <a:solidFill>
                  <a:srgbClr val="000000">
                    <a:alpha val="25000"/>
                  </a:srgbClr>
                </a:solidFill>
                <a:latin typeface="Arial" charset="0"/>
                <a:ea typeface="+mn-ea"/>
                <a:cs typeface="CiscoSans Thin"/>
              </a:rPr>
              <a:pPr algn="r" defTabSz="610744" fontAlgn="auto">
                <a:spcBef>
                  <a:spcPts val="0"/>
                </a:spcBef>
                <a:spcAft>
                  <a:spcPts val="0"/>
                </a:spcAft>
                <a:defRPr/>
              </a:pPr>
              <a:t>‹#›</a:t>
            </a:fld>
            <a:endParaRPr lang="en-US" sz="600" b="0" i="0" dirty="0">
              <a:solidFill>
                <a:srgbClr val="000000">
                  <a:alpha val="25000"/>
                </a:srgbClr>
              </a:solidFill>
              <a:latin typeface="Arial" charset="0"/>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b="0" i="0" dirty="0">
                <a:solidFill>
                  <a:srgbClr val="000000">
                    <a:alpha val="25000"/>
                  </a:srgbClr>
                </a:solidFill>
                <a:latin typeface="Arial" charset="0"/>
                <a:ea typeface="+mn-ea"/>
                <a:cs typeface="CiscoSans Thin"/>
              </a:rPr>
              <a:t>© 2014  Cisco and/or its affiliates. All rights reserved.   Cisco Confidential</a:t>
            </a:r>
          </a:p>
        </p:txBody>
      </p:sp>
      <p:pic>
        <p:nvPicPr>
          <p:cNvPr id="7" name="Picture 2" descr="C:\Users\spius\Pictures\cisco logo blue gradient.png"/>
          <p:cNvPicPr>
            <a:picLocks noChangeAspect="1" noChangeArrowheads="1"/>
          </p:cNvPicPr>
          <p:nvPr/>
        </p:nvPicPr>
        <p:blipFill>
          <a:blip r:embed="rId16" cstate="print">
            <a:extLst>
              <a:ext uri="{28A0092B-C50C-407E-A947-70E740481C1C}">
                <a14:useLocalDpi xmlns:a14="http://schemas.microsoft.com/office/drawing/2010/main"/>
              </a:ext>
            </a:extLst>
          </a:blip>
          <a:srcRect/>
          <a:stretch>
            <a:fillRect/>
          </a:stretch>
        </p:blipFill>
        <p:spPr bwMode="auto">
          <a:xfrm>
            <a:off x="474175" y="4625773"/>
            <a:ext cx="431312" cy="265176"/>
          </a:xfrm>
          <a:prstGeom prst="rect">
            <a:avLst/>
          </a:prstGeom>
          <a:noFill/>
          <a:extLst>
            <a:ext uri="{909E8E84-426E-40dd-AFC4-6F175D3DCCD1}">
              <a14:hiddenFill xmlns:a14="http://schemas.microsoft.com/office/drawing/2010/main" xmlns="">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874" r:id="rId1"/>
    <p:sldLayoutId id="2147483919" r:id="rId2"/>
    <p:sldLayoutId id="2147483877" r:id="rId3"/>
    <p:sldLayoutId id="2147483876" r:id="rId4"/>
    <p:sldLayoutId id="2147483881" r:id="rId5"/>
    <p:sldLayoutId id="2147483879" r:id="rId6"/>
    <p:sldLayoutId id="2147483897" r:id="rId7"/>
    <p:sldLayoutId id="2147483924" r:id="rId8"/>
    <p:sldLayoutId id="2147484051" r:id="rId9"/>
    <p:sldLayoutId id="2147484052" r:id="rId10"/>
    <p:sldLayoutId id="2147484075" r:id="rId11"/>
    <p:sldLayoutId id="2147484076" r:id="rId12"/>
    <p:sldLayoutId id="2147484078" r:id="rId13"/>
    <p:sldLayoutId id="2147484080" r:id="rId14"/>
  </p:sldLayoutIdLst>
  <p:transition spd="slow">
    <p:wipe/>
  </p:transition>
  <p:hf sldNum="0" hdr="0" dt="0"/>
  <p:txStyles>
    <p:titleStyle>
      <a:lvl1pPr algn="l" defTabSz="684213" rtl="0" eaLnBrk="1" fontAlgn="base" hangingPunct="1">
        <a:lnSpc>
          <a:spcPct val="80000"/>
        </a:lnSpc>
        <a:spcBef>
          <a:spcPct val="0"/>
        </a:spcBef>
        <a:spcAft>
          <a:spcPct val="0"/>
        </a:spcAft>
        <a:defRPr lang="en-US" sz="3200" b="0" i="0" kern="1200" dirty="0">
          <a:solidFill>
            <a:srgbClr val="676767"/>
          </a:solidFill>
          <a:latin typeface="Arial" charset="0"/>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b="0" i="0">
                <a:solidFill>
                  <a:srgbClr val="000000">
                    <a:alpha val="25000"/>
                  </a:srgbClr>
                </a:solidFill>
                <a:latin typeface="Arial" charset="0"/>
                <a:ea typeface="ＭＳ Ｐゴシック" pitchFamily="34" charset="-128"/>
                <a:cs typeface="CiscoSans Thin"/>
              </a:rPr>
              <a:pPr algn="r" defTabSz="610744" fontAlgn="auto">
                <a:spcBef>
                  <a:spcPts val="0"/>
                </a:spcBef>
                <a:spcAft>
                  <a:spcPts val="0"/>
                </a:spcAft>
                <a:defRPr/>
              </a:pPr>
              <a:t>‹#›</a:t>
            </a:fld>
            <a:endParaRPr lang="en-US" sz="600" b="0" i="0" dirty="0">
              <a:solidFill>
                <a:srgbClr val="000000">
                  <a:alpha val="25000"/>
                </a:srgbClr>
              </a:solidFill>
              <a:latin typeface="Arial" charset="0"/>
              <a:ea typeface="ＭＳ Ｐゴシック" pitchFamily="34" charset="-128"/>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b="0" i="0" dirty="0">
                <a:solidFill>
                  <a:srgbClr val="000000">
                    <a:alpha val="25000"/>
                  </a:srgbClr>
                </a:solidFill>
                <a:latin typeface="Arial" charset="0"/>
                <a:ea typeface="ＭＳ Ｐゴシック" pitchFamily="34" charset="-128"/>
                <a:cs typeface="CiscoSans Thin"/>
              </a:rPr>
              <a:t>© 2016  Cisco and/or its affiliates. All rights reserved.   Cisco Confidential</a:t>
            </a:r>
          </a:p>
        </p:txBody>
      </p:sp>
      <p:pic>
        <p:nvPicPr>
          <p:cNvPr id="1029" name="Picture 2"/>
          <p:cNvPicPr>
            <a:picLocks noChangeAspect="1" noChangeArrowheads="1"/>
          </p:cNvPicPr>
          <p:nvPr/>
        </p:nvPicPr>
        <p:blipFill>
          <a:blip r:embed="rId45">
            <a:extLst>
              <a:ext uri="{28A0092B-C50C-407E-A947-70E740481C1C}">
                <a14:useLocalDpi xmlns:a14="http://schemas.microsoft.com/office/drawing/2010/main" val="0"/>
              </a:ext>
            </a:extLst>
          </a:blip>
          <a:stretch>
            <a:fillRect/>
          </a:stretch>
        </p:blipFill>
        <p:spPr bwMode="auto">
          <a:xfrm>
            <a:off x="477679" y="4625975"/>
            <a:ext cx="424180" cy="265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90843820"/>
      </p:ext>
    </p:extLst>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 id="2147483937" r:id="rId12"/>
    <p:sldLayoutId id="2147483938" r:id="rId13"/>
    <p:sldLayoutId id="2147483939" r:id="rId14"/>
    <p:sldLayoutId id="2147483940" r:id="rId15"/>
    <p:sldLayoutId id="2147483941" r:id="rId16"/>
    <p:sldLayoutId id="2147483942" r:id="rId17"/>
    <p:sldLayoutId id="2147483943" r:id="rId18"/>
    <p:sldLayoutId id="2147483944" r:id="rId19"/>
    <p:sldLayoutId id="2147483945" r:id="rId20"/>
    <p:sldLayoutId id="2147483946" r:id="rId21"/>
    <p:sldLayoutId id="2147483947" r:id="rId22"/>
    <p:sldLayoutId id="2147483948" r:id="rId23"/>
    <p:sldLayoutId id="2147483949" r:id="rId24"/>
    <p:sldLayoutId id="2147483950" r:id="rId25"/>
    <p:sldLayoutId id="2147483951" r:id="rId26"/>
    <p:sldLayoutId id="2147483952" r:id="rId27"/>
    <p:sldLayoutId id="2147483953" r:id="rId28"/>
    <p:sldLayoutId id="2147483954" r:id="rId29"/>
    <p:sldLayoutId id="2147483955" r:id="rId30"/>
    <p:sldLayoutId id="2147483956" r:id="rId31"/>
    <p:sldLayoutId id="2147483957" r:id="rId32"/>
    <p:sldLayoutId id="2147483958" r:id="rId33"/>
    <p:sldLayoutId id="2147483959" r:id="rId34"/>
    <p:sldLayoutId id="2147483960" r:id="rId35"/>
    <p:sldLayoutId id="2147483961" r:id="rId36"/>
    <p:sldLayoutId id="2147483962" r:id="rId37"/>
    <p:sldLayoutId id="2147483963" r:id="rId38"/>
    <p:sldLayoutId id="2147483964" r:id="rId39"/>
    <p:sldLayoutId id="2147483965" r:id="rId40"/>
    <p:sldLayoutId id="2147483966" r:id="rId41"/>
    <p:sldLayoutId id="2147484053" r:id="rId42"/>
    <p:sldLayoutId id="2147484054" r:id="rId43"/>
  </p:sldLayoutIdLst>
  <p:transition spd="slow">
    <p:wipe/>
  </p:transition>
  <p:hf sldNum="0" hdr="0" dt="0"/>
  <p:txStyles>
    <p:titleStyle>
      <a:lvl1pPr algn="l" defTabSz="684213" rtl="0" eaLnBrk="1" fontAlgn="base" hangingPunct="1">
        <a:lnSpc>
          <a:spcPct val="80000"/>
        </a:lnSpc>
        <a:spcBef>
          <a:spcPct val="0"/>
        </a:spcBef>
        <a:spcAft>
          <a:spcPct val="0"/>
        </a:spcAft>
        <a:defRPr lang="en-US" sz="3200" b="0" i="0" kern="1200" dirty="0">
          <a:solidFill>
            <a:schemeClr val="tx2"/>
          </a:solidFill>
          <a:latin typeface="Arial" charset="0"/>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b="0" i="0">
                <a:solidFill>
                  <a:srgbClr val="000000">
                    <a:alpha val="25000"/>
                  </a:srgbClr>
                </a:solidFill>
                <a:latin typeface="Arial" charset="0"/>
                <a:ea typeface="ＭＳ Ｐゴシック" pitchFamily="34" charset="-128"/>
                <a:cs typeface="CiscoSans Thin"/>
              </a:rPr>
              <a:pPr algn="r" defTabSz="610744" fontAlgn="auto">
                <a:spcBef>
                  <a:spcPts val="0"/>
                </a:spcBef>
                <a:spcAft>
                  <a:spcPts val="0"/>
                </a:spcAft>
                <a:defRPr/>
              </a:pPr>
              <a:t>‹#›</a:t>
            </a:fld>
            <a:endParaRPr lang="en-US" sz="600" b="0" i="0" dirty="0">
              <a:solidFill>
                <a:srgbClr val="000000">
                  <a:alpha val="25000"/>
                </a:srgbClr>
              </a:solidFill>
              <a:latin typeface="Arial" charset="0"/>
              <a:ea typeface="ＭＳ Ｐゴシック" pitchFamily="34" charset="-128"/>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b="0" i="0" dirty="0">
                <a:solidFill>
                  <a:srgbClr val="000000">
                    <a:alpha val="25000"/>
                  </a:srgbClr>
                </a:solidFill>
                <a:latin typeface="Arial" charset="0"/>
                <a:ea typeface="ＭＳ Ｐゴシック" pitchFamily="34" charset="-128"/>
                <a:cs typeface="CiscoSans Thin"/>
              </a:rPr>
              <a:t>© 2016  Cisco and/or its affiliates. All rights reserved.   Cisco Confidential</a:t>
            </a:r>
          </a:p>
        </p:txBody>
      </p:sp>
      <p:pic>
        <p:nvPicPr>
          <p:cNvPr id="1029" name="Picture 2"/>
          <p:cNvPicPr>
            <a:picLocks noChangeAspect="1" noChangeArrowheads="1"/>
          </p:cNvPicPr>
          <p:nvPr/>
        </p:nvPicPr>
        <p:blipFill>
          <a:blip r:embed="rId48">
            <a:extLst>
              <a:ext uri="{28A0092B-C50C-407E-A947-70E740481C1C}">
                <a14:useLocalDpi xmlns:a14="http://schemas.microsoft.com/office/drawing/2010/main" val="0"/>
              </a:ext>
            </a:extLst>
          </a:blip>
          <a:stretch>
            <a:fillRect/>
          </a:stretch>
        </p:blipFill>
        <p:spPr bwMode="auto">
          <a:xfrm>
            <a:off x="477679" y="4625975"/>
            <a:ext cx="424180" cy="265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295681832"/>
      </p:ext>
    </p:extLst>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 id="2147483979" r:id="rId12"/>
    <p:sldLayoutId id="2147483980" r:id="rId13"/>
    <p:sldLayoutId id="2147483981" r:id="rId14"/>
    <p:sldLayoutId id="2147483982" r:id="rId15"/>
    <p:sldLayoutId id="2147483983" r:id="rId16"/>
    <p:sldLayoutId id="2147483984" r:id="rId17"/>
    <p:sldLayoutId id="2147483985" r:id="rId18"/>
    <p:sldLayoutId id="2147483986" r:id="rId19"/>
    <p:sldLayoutId id="2147483987" r:id="rId20"/>
    <p:sldLayoutId id="2147483988" r:id="rId21"/>
    <p:sldLayoutId id="2147483989" r:id="rId22"/>
    <p:sldLayoutId id="2147483990" r:id="rId23"/>
    <p:sldLayoutId id="2147483991" r:id="rId24"/>
    <p:sldLayoutId id="2147483992" r:id="rId25"/>
    <p:sldLayoutId id="2147483993" r:id="rId26"/>
    <p:sldLayoutId id="2147483994" r:id="rId27"/>
    <p:sldLayoutId id="2147483995" r:id="rId28"/>
    <p:sldLayoutId id="2147483996" r:id="rId29"/>
    <p:sldLayoutId id="2147483997" r:id="rId30"/>
    <p:sldLayoutId id="2147483998" r:id="rId31"/>
    <p:sldLayoutId id="2147483999" r:id="rId32"/>
    <p:sldLayoutId id="2147484000" r:id="rId33"/>
    <p:sldLayoutId id="2147484001" r:id="rId34"/>
    <p:sldLayoutId id="2147484002" r:id="rId35"/>
    <p:sldLayoutId id="2147484003" r:id="rId36"/>
    <p:sldLayoutId id="2147484004" r:id="rId37"/>
    <p:sldLayoutId id="2147484005" r:id="rId38"/>
    <p:sldLayoutId id="2147484006" r:id="rId39"/>
    <p:sldLayoutId id="2147484007" r:id="rId40"/>
    <p:sldLayoutId id="2147484008" r:id="rId41"/>
    <p:sldLayoutId id="2147484058" r:id="rId42"/>
    <p:sldLayoutId id="2147484059" r:id="rId43"/>
    <p:sldLayoutId id="2147484060" r:id="rId44"/>
    <p:sldLayoutId id="2147484061" r:id="rId45"/>
    <p:sldLayoutId id="2147484062" r:id="rId46"/>
  </p:sldLayoutIdLst>
  <p:transition spd="slow">
    <p:wipe/>
  </p:transition>
  <p:hf sldNum="0" hdr="0" dt="0"/>
  <p:txStyles>
    <p:titleStyle>
      <a:lvl1pPr algn="l" defTabSz="684213" rtl="0" eaLnBrk="1" fontAlgn="base" hangingPunct="1">
        <a:lnSpc>
          <a:spcPct val="80000"/>
        </a:lnSpc>
        <a:spcBef>
          <a:spcPct val="0"/>
        </a:spcBef>
        <a:spcAft>
          <a:spcPct val="0"/>
        </a:spcAft>
        <a:defRPr lang="en-US" sz="3200" b="0" i="0" kern="1200" dirty="0">
          <a:solidFill>
            <a:schemeClr val="tx2"/>
          </a:solidFill>
          <a:latin typeface="Arial" charset="0"/>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7766" y="341313"/>
            <a:ext cx="8345488" cy="731837"/>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dirty="0"/>
              <a:t>Title Goes Here</a:t>
            </a:r>
          </a:p>
        </p:txBody>
      </p:sp>
      <p:sp>
        <p:nvSpPr>
          <p:cNvPr id="10" name="Rectangle 7"/>
          <p:cNvSpPr>
            <a:spLocks noChangeArrowheads="1"/>
          </p:cNvSpPr>
          <p:nvPr/>
        </p:nvSpPr>
        <p:spPr bwMode="ltGray">
          <a:xfrm>
            <a:off x="8827200" y="4906800"/>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b="0" i="0">
                <a:solidFill>
                  <a:srgbClr val="000000">
                    <a:alpha val="25000"/>
                  </a:srgbClr>
                </a:solidFill>
                <a:latin typeface="Arial" charset="0"/>
                <a:cs typeface="CiscoSans Thin"/>
              </a:rPr>
              <a:pPr algn="r" defTabSz="610744" fontAlgn="auto">
                <a:spcBef>
                  <a:spcPts val="0"/>
                </a:spcBef>
                <a:spcAft>
                  <a:spcPts val="0"/>
                </a:spcAft>
                <a:defRPr/>
              </a:pPr>
              <a:t>‹#›</a:t>
            </a:fld>
            <a:endParaRPr lang="en-US" sz="600" b="0" i="0" dirty="0">
              <a:solidFill>
                <a:srgbClr val="000000">
                  <a:alpha val="25000"/>
                </a:srgbClr>
              </a:solidFill>
              <a:latin typeface="Arial" charset="0"/>
              <a:cs typeface="CiscoSans Thin"/>
            </a:endParaRPr>
          </a:p>
        </p:txBody>
      </p:sp>
      <p:sp>
        <p:nvSpPr>
          <p:cNvPr id="11" name="Rectangle 4"/>
          <p:cNvSpPr>
            <a:spLocks noChangeArrowheads="1"/>
          </p:cNvSpPr>
          <p:nvPr/>
        </p:nvSpPr>
        <p:spPr bwMode="ltGray">
          <a:xfrm>
            <a:off x="5979600" y="4906800"/>
            <a:ext cx="2907046"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b="0" i="0" dirty="0">
                <a:solidFill>
                  <a:srgbClr val="000000">
                    <a:alpha val="25000"/>
                  </a:srgbClr>
                </a:solidFill>
                <a:latin typeface="Arial" charset="0"/>
                <a:cs typeface="CiscoSans Thin"/>
              </a:rPr>
              <a:t>© 2017  Cisco and/or its affiliates. All rights reserved.   </a:t>
            </a:r>
            <a:r>
              <a:rPr lang="en-US" sz="600" b="0" i="0" dirty="0">
                <a:solidFill>
                  <a:srgbClr val="C00000">
                    <a:alpha val="25000"/>
                  </a:srgbClr>
                </a:solidFill>
                <a:latin typeface="Arial" charset="0"/>
                <a:cs typeface="CiscoSans Thin"/>
              </a:rPr>
              <a:t>Cisco Strictly Confidential</a:t>
            </a:r>
          </a:p>
        </p:txBody>
      </p:sp>
      <p:pic>
        <p:nvPicPr>
          <p:cNvPr id="14" name="Picture 2"/>
          <p:cNvPicPr>
            <a:picLocks noChangeAspect="1" noChangeArrowheads="1"/>
          </p:cNvPicPr>
          <p:nvPr/>
        </p:nvPicPr>
        <p:blipFill>
          <a:blip r:embed="rId12">
            <a:extLst>
              <a:ext uri="{28A0092B-C50C-407E-A947-70E740481C1C}">
                <a14:useLocalDpi xmlns:a14="http://schemas.microsoft.com/office/drawing/2010/main" val="0"/>
              </a:ext>
            </a:extLst>
          </a:blip>
          <a:stretch>
            <a:fillRect/>
          </a:stretch>
        </p:blipFill>
        <p:spPr bwMode="auto">
          <a:xfrm>
            <a:off x="144000" y="4788000"/>
            <a:ext cx="424180" cy="265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97336147"/>
      </p:ext>
    </p:extLst>
  </p:cSld>
  <p:clrMap bg1="lt1" tx1="dk1" bg2="lt2" tx2="dk2" accent1="accent1" accent2="accent2" accent3="accent3" accent4="accent4" accent5="accent5" accent6="accent6" hlink="hlink" folHlink="folHlink"/>
  <p:sldLayoutIdLst>
    <p:sldLayoutId id="2147484082" r:id="rId1"/>
    <p:sldLayoutId id="2147484083" r:id="rId2"/>
    <p:sldLayoutId id="2147484084" r:id="rId3"/>
    <p:sldLayoutId id="2147484085" r:id="rId4"/>
    <p:sldLayoutId id="2147484086" r:id="rId5"/>
    <p:sldLayoutId id="2147484087" r:id="rId6"/>
    <p:sldLayoutId id="2147484089" r:id="rId7"/>
    <p:sldLayoutId id="2147484218" r:id="rId8"/>
    <p:sldLayoutId id="2147484219" r:id="rId9"/>
    <p:sldLayoutId id="2147484220" r:id="rId10"/>
  </p:sldLayoutIdLst>
  <p:hf sldNum="0" hdr="0" dt="0"/>
  <p:txStyles>
    <p:titleStyle>
      <a:lvl1pPr algn="l" defTabSz="684213" rtl="0" eaLnBrk="1" fontAlgn="base" hangingPunct="1">
        <a:lnSpc>
          <a:spcPct val="80000"/>
        </a:lnSpc>
        <a:spcBef>
          <a:spcPct val="0"/>
        </a:spcBef>
        <a:spcAft>
          <a:spcPct val="0"/>
        </a:spcAft>
        <a:defRPr lang="en-US" sz="3200" b="0" i="0" kern="1200" dirty="0">
          <a:solidFill>
            <a:srgbClr val="676767"/>
          </a:solidFill>
          <a:latin typeface="Arial" charset="0"/>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7766" y="341313"/>
            <a:ext cx="8345488" cy="731837"/>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dirty="0"/>
              <a:t>Title Goes Here</a:t>
            </a:r>
          </a:p>
        </p:txBody>
      </p:sp>
      <p:sp>
        <p:nvSpPr>
          <p:cNvPr id="10" name="Rectangle 7"/>
          <p:cNvSpPr>
            <a:spLocks noChangeArrowheads="1"/>
          </p:cNvSpPr>
          <p:nvPr/>
        </p:nvSpPr>
        <p:spPr bwMode="ltGray">
          <a:xfrm>
            <a:off x="8827200" y="4906800"/>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b="0" i="0">
                <a:solidFill>
                  <a:srgbClr val="000000">
                    <a:alpha val="25000"/>
                  </a:srgbClr>
                </a:solidFill>
                <a:latin typeface="Arial" charset="0"/>
                <a:cs typeface="CiscoSans Thin"/>
              </a:rPr>
              <a:pPr algn="r" defTabSz="610744" fontAlgn="auto">
                <a:spcBef>
                  <a:spcPts val="0"/>
                </a:spcBef>
                <a:spcAft>
                  <a:spcPts val="0"/>
                </a:spcAft>
                <a:defRPr/>
              </a:pPr>
              <a:t>‹#›</a:t>
            </a:fld>
            <a:endParaRPr lang="en-US" sz="600" b="0" i="0" dirty="0">
              <a:solidFill>
                <a:srgbClr val="000000">
                  <a:alpha val="25000"/>
                </a:srgbClr>
              </a:solidFill>
              <a:latin typeface="Arial" charset="0"/>
              <a:cs typeface="CiscoSans Thin"/>
            </a:endParaRPr>
          </a:p>
        </p:txBody>
      </p:sp>
      <p:sp>
        <p:nvSpPr>
          <p:cNvPr id="11" name="Rectangle 4"/>
          <p:cNvSpPr>
            <a:spLocks noChangeArrowheads="1"/>
          </p:cNvSpPr>
          <p:nvPr/>
        </p:nvSpPr>
        <p:spPr bwMode="ltGray">
          <a:xfrm>
            <a:off x="5979600" y="4906800"/>
            <a:ext cx="2907046"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b="0" i="0" dirty="0">
                <a:solidFill>
                  <a:srgbClr val="000000">
                    <a:alpha val="25000"/>
                  </a:srgbClr>
                </a:solidFill>
                <a:latin typeface="Arial" charset="0"/>
                <a:cs typeface="CiscoSans Thin"/>
              </a:rPr>
              <a:t>© 2017  Cisco and/or its affiliates. All rights reserved.   </a:t>
            </a:r>
            <a:r>
              <a:rPr lang="en-US" sz="600" b="0" i="0" dirty="0">
                <a:solidFill>
                  <a:srgbClr val="C00000">
                    <a:alpha val="25000"/>
                  </a:srgbClr>
                </a:solidFill>
                <a:latin typeface="Arial" charset="0"/>
                <a:cs typeface="CiscoSans Thin"/>
              </a:rPr>
              <a:t>Cisco Strictly Confidential</a:t>
            </a:r>
          </a:p>
        </p:txBody>
      </p:sp>
      <p:pic>
        <p:nvPicPr>
          <p:cNvPr id="14" name="Picture 2"/>
          <p:cNvPicPr>
            <a:picLocks noChangeAspect="1" noChangeArrowheads="1"/>
          </p:cNvPicPr>
          <p:nvPr/>
        </p:nvPicPr>
        <p:blipFill>
          <a:blip r:embed="rId12">
            <a:extLst>
              <a:ext uri="{28A0092B-C50C-407E-A947-70E740481C1C}">
                <a14:useLocalDpi xmlns:a14="http://schemas.microsoft.com/office/drawing/2010/main" val="0"/>
              </a:ext>
            </a:extLst>
          </a:blip>
          <a:stretch>
            <a:fillRect/>
          </a:stretch>
        </p:blipFill>
        <p:spPr bwMode="auto">
          <a:xfrm>
            <a:off x="144000" y="4788000"/>
            <a:ext cx="424180" cy="265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55705819"/>
      </p:ext>
    </p:extLst>
  </p:cSld>
  <p:clrMap bg1="lt1" tx1="dk1" bg2="lt2" tx2="dk2" accent1="accent1" accent2="accent2" accent3="accent3" accent4="accent4" accent5="accent5" accent6="accent6" hlink="hlink" folHlink="folHlink"/>
  <p:sldLayoutIdLst>
    <p:sldLayoutId id="2147484091" r:id="rId1"/>
    <p:sldLayoutId id="2147484092" r:id="rId2"/>
    <p:sldLayoutId id="2147484093" r:id="rId3"/>
    <p:sldLayoutId id="2147484094" r:id="rId4"/>
    <p:sldLayoutId id="2147484095" r:id="rId5"/>
    <p:sldLayoutId id="2147484096" r:id="rId6"/>
    <p:sldLayoutId id="2147484098" r:id="rId7"/>
    <p:sldLayoutId id="2147484215" r:id="rId8"/>
    <p:sldLayoutId id="2147484222" r:id="rId9"/>
    <p:sldLayoutId id="2147484223" r:id="rId10"/>
  </p:sldLayoutIdLst>
  <p:hf sldNum="0" hdr="0" dt="0"/>
  <p:txStyles>
    <p:titleStyle>
      <a:lvl1pPr algn="l" defTabSz="684213" rtl="0" eaLnBrk="1" fontAlgn="base" hangingPunct="1">
        <a:lnSpc>
          <a:spcPct val="80000"/>
        </a:lnSpc>
        <a:spcBef>
          <a:spcPct val="0"/>
        </a:spcBef>
        <a:spcAft>
          <a:spcPct val="0"/>
        </a:spcAft>
        <a:defRPr lang="en-US" sz="3200" b="0" i="0" kern="1200" dirty="0">
          <a:solidFill>
            <a:srgbClr val="676767"/>
          </a:solidFill>
          <a:latin typeface="Arial" charset="0"/>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b="0" i="0">
                <a:solidFill>
                  <a:srgbClr val="000000">
                    <a:alpha val="25000"/>
                  </a:srgbClr>
                </a:solidFill>
                <a:latin typeface="Arial" charset="0"/>
                <a:ea typeface="ＭＳ Ｐゴシック" pitchFamily="34" charset="-128"/>
                <a:cs typeface="CiscoSans Thin"/>
              </a:rPr>
              <a:pPr algn="r" defTabSz="610744" fontAlgn="auto">
                <a:spcBef>
                  <a:spcPts val="0"/>
                </a:spcBef>
                <a:spcAft>
                  <a:spcPts val="0"/>
                </a:spcAft>
                <a:defRPr/>
              </a:pPr>
              <a:t>‹#›</a:t>
            </a:fld>
            <a:endParaRPr lang="en-US" sz="600" b="0" i="0" dirty="0">
              <a:solidFill>
                <a:srgbClr val="000000">
                  <a:alpha val="25000"/>
                </a:srgbClr>
              </a:solidFill>
              <a:latin typeface="Arial" charset="0"/>
              <a:ea typeface="ＭＳ Ｐゴシック" pitchFamily="34" charset="-128"/>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b="0" i="0" dirty="0">
                <a:solidFill>
                  <a:srgbClr val="000000">
                    <a:alpha val="25000"/>
                  </a:srgbClr>
                </a:solidFill>
                <a:latin typeface="Arial" charset="0"/>
                <a:ea typeface="ＭＳ Ｐゴシック" pitchFamily="34" charset="-128"/>
                <a:cs typeface="CiscoSans Thin"/>
              </a:rPr>
              <a:t>© 2016  Cisco and/or its affiliates. All rights reserved.   Cisco Confidential</a:t>
            </a:r>
          </a:p>
        </p:txBody>
      </p:sp>
      <p:pic>
        <p:nvPicPr>
          <p:cNvPr id="1029" name="Picture 2"/>
          <p:cNvPicPr>
            <a:picLocks noChangeAspect="1" noChangeArrowheads="1"/>
          </p:cNvPicPr>
          <p:nvPr/>
        </p:nvPicPr>
        <p:blipFill>
          <a:blip r:embed="rId45">
            <a:extLst>
              <a:ext uri="{28A0092B-C50C-407E-A947-70E740481C1C}">
                <a14:useLocalDpi xmlns:a14="http://schemas.microsoft.com/office/drawing/2010/main" val="0"/>
              </a:ext>
            </a:extLst>
          </a:blip>
          <a:stretch>
            <a:fillRect/>
          </a:stretch>
        </p:blipFill>
        <p:spPr bwMode="auto">
          <a:xfrm>
            <a:off x="477679" y="4625975"/>
            <a:ext cx="424180" cy="265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938671213"/>
      </p:ext>
    </p:extLst>
  </p:cSld>
  <p:clrMap bg1="lt1" tx1="dk1" bg2="lt2" tx2="dk2" accent1="accent1" accent2="accent2" accent3="accent3" accent4="accent4" accent5="accent5" accent6="accent6" hlink="hlink" folHlink="folHlink"/>
  <p:sldLayoutIdLst>
    <p:sldLayoutId id="2147484100" r:id="rId1"/>
    <p:sldLayoutId id="2147484101" r:id="rId2"/>
    <p:sldLayoutId id="2147484102" r:id="rId3"/>
    <p:sldLayoutId id="2147484103" r:id="rId4"/>
    <p:sldLayoutId id="2147484104" r:id="rId5"/>
    <p:sldLayoutId id="2147484105" r:id="rId6"/>
    <p:sldLayoutId id="2147484106" r:id="rId7"/>
    <p:sldLayoutId id="2147484107" r:id="rId8"/>
    <p:sldLayoutId id="2147484108" r:id="rId9"/>
    <p:sldLayoutId id="2147484109" r:id="rId10"/>
    <p:sldLayoutId id="2147484110" r:id="rId11"/>
    <p:sldLayoutId id="2147484111" r:id="rId12"/>
    <p:sldLayoutId id="2147484112" r:id="rId13"/>
    <p:sldLayoutId id="2147484113" r:id="rId14"/>
    <p:sldLayoutId id="2147484114" r:id="rId15"/>
    <p:sldLayoutId id="2147484115" r:id="rId16"/>
    <p:sldLayoutId id="2147484116" r:id="rId17"/>
    <p:sldLayoutId id="2147484117" r:id="rId18"/>
    <p:sldLayoutId id="2147484118" r:id="rId19"/>
    <p:sldLayoutId id="2147484119" r:id="rId20"/>
    <p:sldLayoutId id="2147484120" r:id="rId21"/>
    <p:sldLayoutId id="2147484121" r:id="rId22"/>
    <p:sldLayoutId id="2147484122" r:id="rId23"/>
    <p:sldLayoutId id="2147484123" r:id="rId24"/>
    <p:sldLayoutId id="2147484124" r:id="rId25"/>
    <p:sldLayoutId id="2147484125" r:id="rId26"/>
    <p:sldLayoutId id="2147484126" r:id="rId27"/>
    <p:sldLayoutId id="2147484127" r:id="rId28"/>
    <p:sldLayoutId id="2147484128" r:id="rId29"/>
    <p:sldLayoutId id="2147484129" r:id="rId30"/>
    <p:sldLayoutId id="2147484130" r:id="rId31"/>
    <p:sldLayoutId id="2147484131" r:id="rId32"/>
    <p:sldLayoutId id="2147484132" r:id="rId33"/>
    <p:sldLayoutId id="2147484133" r:id="rId34"/>
    <p:sldLayoutId id="2147484134" r:id="rId35"/>
    <p:sldLayoutId id="2147484135" r:id="rId36"/>
    <p:sldLayoutId id="2147484136" r:id="rId37"/>
    <p:sldLayoutId id="2147484137" r:id="rId38"/>
    <p:sldLayoutId id="2147484138" r:id="rId39"/>
    <p:sldLayoutId id="2147484139" r:id="rId40"/>
    <p:sldLayoutId id="2147484140" r:id="rId41"/>
    <p:sldLayoutId id="2147484141" r:id="rId42"/>
    <p:sldLayoutId id="2147484142" r:id="rId43"/>
  </p:sldLayoutIdLst>
  <p:transition spd="slow">
    <p:wipe/>
  </p:transition>
  <p:hf sldNum="0" hdr="0" dt="0"/>
  <p:txStyles>
    <p:titleStyle>
      <a:lvl1pPr algn="l" defTabSz="684213" rtl="0" eaLnBrk="1" fontAlgn="base" hangingPunct="1">
        <a:lnSpc>
          <a:spcPct val="80000"/>
        </a:lnSpc>
        <a:spcBef>
          <a:spcPct val="0"/>
        </a:spcBef>
        <a:spcAft>
          <a:spcPct val="0"/>
        </a:spcAft>
        <a:defRPr lang="en-US" sz="3200" b="0" i="0" kern="1200" dirty="0">
          <a:solidFill>
            <a:schemeClr val="tx2"/>
          </a:solidFill>
          <a:latin typeface="Arial" charset="0"/>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7766" y="341313"/>
            <a:ext cx="8345488" cy="731837"/>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dirty="0"/>
              <a:t>Title Goes Here</a:t>
            </a:r>
          </a:p>
        </p:txBody>
      </p:sp>
      <p:sp>
        <p:nvSpPr>
          <p:cNvPr id="10" name="Rectangle 7"/>
          <p:cNvSpPr>
            <a:spLocks noChangeArrowheads="1"/>
          </p:cNvSpPr>
          <p:nvPr/>
        </p:nvSpPr>
        <p:spPr bwMode="ltGray">
          <a:xfrm>
            <a:off x="8827200" y="4906800"/>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b="0" i="0">
                <a:solidFill>
                  <a:srgbClr val="000000">
                    <a:alpha val="25000"/>
                  </a:srgbClr>
                </a:solidFill>
                <a:latin typeface="Arial" charset="0"/>
                <a:cs typeface="CiscoSans Thin"/>
              </a:rPr>
              <a:pPr algn="r" defTabSz="610744" fontAlgn="auto">
                <a:spcBef>
                  <a:spcPts val="0"/>
                </a:spcBef>
                <a:spcAft>
                  <a:spcPts val="0"/>
                </a:spcAft>
                <a:defRPr/>
              </a:pPr>
              <a:t>‹#›</a:t>
            </a:fld>
            <a:endParaRPr lang="en-US" sz="600" b="0" i="0" dirty="0">
              <a:solidFill>
                <a:srgbClr val="000000">
                  <a:alpha val="25000"/>
                </a:srgbClr>
              </a:solidFill>
              <a:latin typeface="Arial" charset="0"/>
              <a:cs typeface="CiscoSans Thin"/>
            </a:endParaRPr>
          </a:p>
        </p:txBody>
      </p:sp>
      <p:sp>
        <p:nvSpPr>
          <p:cNvPr id="11" name="Rectangle 4"/>
          <p:cNvSpPr>
            <a:spLocks noChangeArrowheads="1"/>
          </p:cNvSpPr>
          <p:nvPr/>
        </p:nvSpPr>
        <p:spPr bwMode="ltGray">
          <a:xfrm>
            <a:off x="5979600" y="4906800"/>
            <a:ext cx="2907046"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b="0" i="0" dirty="0">
                <a:solidFill>
                  <a:srgbClr val="000000">
                    <a:alpha val="25000"/>
                  </a:srgbClr>
                </a:solidFill>
                <a:latin typeface="Arial" charset="0"/>
                <a:cs typeface="CiscoSans Thin"/>
              </a:rPr>
              <a:t>© 2017  Cisco and/or its affiliates. All rights reserved.   </a:t>
            </a:r>
            <a:r>
              <a:rPr lang="en-US" sz="600" b="0" i="0" dirty="0">
                <a:solidFill>
                  <a:srgbClr val="C00000">
                    <a:alpha val="25000"/>
                  </a:srgbClr>
                </a:solidFill>
                <a:latin typeface="Arial" charset="0"/>
                <a:cs typeface="CiscoSans Thin"/>
              </a:rPr>
              <a:t>Cisco Strictly Confidential</a:t>
            </a:r>
          </a:p>
        </p:txBody>
      </p:sp>
      <p:pic>
        <p:nvPicPr>
          <p:cNvPr id="14" name="Picture 2"/>
          <p:cNvPicPr>
            <a:picLocks noChangeAspect="1" noChangeArrowheads="1"/>
          </p:cNvPicPr>
          <p:nvPr/>
        </p:nvPicPr>
        <p:blipFill>
          <a:blip r:embed="rId9">
            <a:extLst>
              <a:ext uri="{28A0092B-C50C-407E-A947-70E740481C1C}">
                <a14:useLocalDpi xmlns:a14="http://schemas.microsoft.com/office/drawing/2010/main" val="0"/>
              </a:ext>
            </a:extLst>
          </a:blip>
          <a:stretch>
            <a:fillRect/>
          </a:stretch>
        </p:blipFill>
        <p:spPr bwMode="auto">
          <a:xfrm>
            <a:off x="144000" y="4788000"/>
            <a:ext cx="424180" cy="265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588064740"/>
      </p:ext>
    </p:extLst>
  </p:cSld>
  <p:clrMap bg1="lt1" tx1="dk1" bg2="lt2" tx2="dk2" accent1="accent1" accent2="accent2" accent3="accent3" accent4="accent4" accent5="accent5" accent6="accent6" hlink="hlink" folHlink="folHlink"/>
  <p:sldLayoutIdLst>
    <p:sldLayoutId id="2147484144" r:id="rId1"/>
    <p:sldLayoutId id="2147484145" r:id="rId2"/>
    <p:sldLayoutId id="2147484146" r:id="rId3"/>
    <p:sldLayoutId id="2147484147" r:id="rId4"/>
    <p:sldLayoutId id="2147484148" r:id="rId5"/>
    <p:sldLayoutId id="2147484149" r:id="rId6"/>
    <p:sldLayoutId id="2147484151" r:id="rId7"/>
  </p:sldLayoutIdLst>
  <p:hf sldNum="0" hdr="0" dt="0"/>
  <p:txStyles>
    <p:titleStyle>
      <a:lvl1pPr algn="l" defTabSz="684213" rtl="0" eaLnBrk="1" fontAlgn="base" hangingPunct="1">
        <a:lnSpc>
          <a:spcPct val="80000"/>
        </a:lnSpc>
        <a:spcBef>
          <a:spcPct val="0"/>
        </a:spcBef>
        <a:spcAft>
          <a:spcPct val="0"/>
        </a:spcAft>
        <a:defRPr lang="en-US" sz="3200" b="0" i="0" kern="1200" dirty="0">
          <a:solidFill>
            <a:srgbClr val="676767"/>
          </a:solidFill>
          <a:latin typeface="Arial" charset="0"/>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b="0" i="0">
                <a:solidFill>
                  <a:srgbClr val="000000">
                    <a:alpha val="25000"/>
                  </a:srgbClr>
                </a:solidFill>
                <a:latin typeface="Arial" charset="0"/>
                <a:ea typeface="ＭＳ Ｐゴシック" pitchFamily="34" charset="-128"/>
                <a:cs typeface="CiscoSans Thin"/>
              </a:rPr>
              <a:pPr algn="r" defTabSz="610744" fontAlgn="auto">
                <a:spcBef>
                  <a:spcPts val="0"/>
                </a:spcBef>
                <a:spcAft>
                  <a:spcPts val="0"/>
                </a:spcAft>
                <a:defRPr/>
              </a:pPr>
              <a:t>‹#›</a:t>
            </a:fld>
            <a:endParaRPr lang="en-US" sz="600" b="0" i="0" dirty="0">
              <a:solidFill>
                <a:srgbClr val="000000">
                  <a:alpha val="25000"/>
                </a:srgbClr>
              </a:solidFill>
              <a:latin typeface="Arial" charset="0"/>
              <a:ea typeface="ＭＳ Ｐゴシック" pitchFamily="34" charset="-128"/>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b="0" i="0" dirty="0">
                <a:solidFill>
                  <a:srgbClr val="000000">
                    <a:alpha val="25000"/>
                  </a:srgbClr>
                </a:solidFill>
                <a:latin typeface="Arial" charset="0"/>
                <a:ea typeface="ＭＳ Ｐゴシック" pitchFamily="34" charset="-128"/>
                <a:cs typeface="CiscoSans Thin"/>
              </a:rPr>
              <a:t>© 2016  Cisco and/or its affiliates. All rights reserved.   Cisco Confidential</a:t>
            </a:r>
          </a:p>
        </p:txBody>
      </p:sp>
      <p:pic>
        <p:nvPicPr>
          <p:cNvPr id="1029" name="Picture 2"/>
          <p:cNvPicPr>
            <a:picLocks noChangeAspect="1" noChangeArrowheads="1"/>
          </p:cNvPicPr>
          <p:nvPr/>
        </p:nvPicPr>
        <p:blipFill>
          <a:blip r:embed="rId44">
            <a:extLst>
              <a:ext uri="{28A0092B-C50C-407E-A947-70E740481C1C}">
                <a14:useLocalDpi xmlns:a14="http://schemas.microsoft.com/office/drawing/2010/main" val="0"/>
              </a:ext>
            </a:extLst>
          </a:blip>
          <a:stretch>
            <a:fillRect/>
          </a:stretch>
        </p:blipFill>
        <p:spPr bwMode="auto">
          <a:xfrm>
            <a:off x="477679" y="4625975"/>
            <a:ext cx="424180" cy="265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83350504"/>
      </p:ext>
    </p:extLst>
  </p:cSld>
  <p:clrMap bg1="lt1" tx1="dk1" bg2="lt2" tx2="dk2" accent1="accent1" accent2="accent2" accent3="accent3" accent4="accent4" accent5="accent5" accent6="accent6" hlink="hlink" folHlink="folHlink"/>
  <p:sldLayoutIdLst>
    <p:sldLayoutId id="2147484153" r:id="rId1"/>
    <p:sldLayoutId id="2147484154" r:id="rId2"/>
    <p:sldLayoutId id="2147484155" r:id="rId3"/>
    <p:sldLayoutId id="2147484156" r:id="rId4"/>
    <p:sldLayoutId id="2147484157" r:id="rId5"/>
    <p:sldLayoutId id="2147484158" r:id="rId6"/>
    <p:sldLayoutId id="2147484159" r:id="rId7"/>
    <p:sldLayoutId id="2147484160" r:id="rId8"/>
    <p:sldLayoutId id="2147484161" r:id="rId9"/>
    <p:sldLayoutId id="2147484162" r:id="rId10"/>
    <p:sldLayoutId id="2147484163" r:id="rId11"/>
    <p:sldLayoutId id="2147484164" r:id="rId12"/>
    <p:sldLayoutId id="2147484165" r:id="rId13"/>
    <p:sldLayoutId id="2147484166" r:id="rId14"/>
    <p:sldLayoutId id="2147484167" r:id="rId15"/>
    <p:sldLayoutId id="2147484168" r:id="rId16"/>
    <p:sldLayoutId id="2147484169" r:id="rId17"/>
    <p:sldLayoutId id="2147484170" r:id="rId18"/>
    <p:sldLayoutId id="2147484171" r:id="rId19"/>
    <p:sldLayoutId id="2147484172" r:id="rId20"/>
    <p:sldLayoutId id="2147484173" r:id="rId21"/>
    <p:sldLayoutId id="2147484174" r:id="rId22"/>
    <p:sldLayoutId id="2147484175" r:id="rId23"/>
    <p:sldLayoutId id="2147484176" r:id="rId24"/>
    <p:sldLayoutId id="2147484177" r:id="rId25"/>
    <p:sldLayoutId id="2147484178" r:id="rId26"/>
    <p:sldLayoutId id="2147484179" r:id="rId27"/>
    <p:sldLayoutId id="2147484180" r:id="rId28"/>
    <p:sldLayoutId id="2147484181" r:id="rId29"/>
    <p:sldLayoutId id="2147484182" r:id="rId30"/>
    <p:sldLayoutId id="2147484183" r:id="rId31"/>
    <p:sldLayoutId id="2147484184" r:id="rId32"/>
    <p:sldLayoutId id="2147484185" r:id="rId33"/>
    <p:sldLayoutId id="2147484186" r:id="rId34"/>
    <p:sldLayoutId id="2147484187" r:id="rId35"/>
    <p:sldLayoutId id="2147484188" r:id="rId36"/>
    <p:sldLayoutId id="2147484189" r:id="rId37"/>
    <p:sldLayoutId id="2147484190" r:id="rId38"/>
    <p:sldLayoutId id="2147484191" r:id="rId39"/>
    <p:sldLayoutId id="2147484192" r:id="rId40"/>
    <p:sldLayoutId id="2147484193" r:id="rId41"/>
    <p:sldLayoutId id="2147484194" r:id="rId42"/>
  </p:sldLayoutIdLst>
  <p:transition spd="slow">
    <p:wipe/>
  </p:transition>
  <p:hf sldNum="0" hdr="0" dt="0"/>
  <p:txStyles>
    <p:titleStyle>
      <a:lvl1pPr algn="l" defTabSz="684213" rtl="0" eaLnBrk="1" fontAlgn="base" hangingPunct="1">
        <a:lnSpc>
          <a:spcPct val="80000"/>
        </a:lnSpc>
        <a:spcBef>
          <a:spcPct val="0"/>
        </a:spcBef>
        <a:spcAft>
          <a:spcPct val="0"/>
        </a:spcAft>
        <a:defRPr lang="en-US" sz="3200" b="0" i="0" kern="1200" dirty="0">
          <a:solidFill>
            <a:schemeClr val="tx2"/>
          </a:solidFill>
          <a:latin typeface="Arial" charset="0"/>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mailto:chengli13@huawei.com" TargetMode="External"/><Relationship Id="rId3" Type="http://schemas.openxmlformats.org/officeDocument/2006/relationships/hyperlink" Target="mailto:rgandhi@cisco.com" TargetMode="External"/><Relationship Id="rId7" Type="http://schemas.openxmlformats.org/officeDocument/2006/relationships/hyperlink" Target="mailto:cpignata@cisco.com" TargetMode="External"/><Relationship Id="rId2" Type="http://schemas.openxmlformats.org/officeDocument/2006/relationships/hyperlink" Target="mailto:zali@cisco.com" TargetMode="External"/><Relationship Id="rId1" Type="http://schemas.openxmlformats.org/officeDocument/2006/relationships/slideLayout" Target="../slideLayouts/slideLayout123.xml"/><Relationship Id="rId6" Type="http://schemas.openxmlformats.org/officeDocument/2006/relationships/hyperlink" Target="mailto:naikumar@cisco.com)" TargetMode="External"/><Relationship Id="rId11" Type="http://schemas.openxmlformats.org/officeDocument/2006/relationships/image" Target="../media/image15.png"/><Relationship Id="rId5" Type="http://schemas.openxmlformats.org/officeDocument/2006/relationships/hyperlink" Target="mailto:fbrockne@cisco.com" TargetMode="External"/><Relationship Id="rId10" Type="http://schemas.openxmlformats.org/officeDocument/2006/relationships/hyperlink" Target="mailto:gdawra.ietf@gmail.com" TargetMode="External"/><Relationship Id="rId4" Type="http://schemas.openxmlformats.org/officeDocument/2006/relationships/hyperlink" Target="mailto:cfilsfil@cisco.com" TargetMode="External"/><Relationship Id="rId9" Type="http://schemas.openxmlformats.org/officeDocument/2006/relationships/hyperlink" Target="mailto:mach.chen@huawei.com"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tools.ietf.org/html/draft-ali-spring-ioam-srv6-00#ref-I-D.ietf-ippm-ioam-data" TargetMode="External"/><Relationship Id="rId1" Type="http://schemas.openxmlformats.org/officeDocument/2006/relationships/slideLayout" Target="../slideLayouts/slideLayout1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2737" y="1378507"/>
            <a:ext cx="7474527" cy="848266"/>
          </a:xfrm>
        </p:spPr>
        <p:txBody>
          <a:bodyPr>
            <a:normAutofit/>
          </a:bodyPr>
          <a:lstStyle/>
          <a:p>
            <a:r>
              <a:rPr lang="en-US" sz="3600" dirty="0"/>
              <a:t>draft-ali-spring-ioam-srv6-00</a:t>
            </a:r>
            <a:br>
              <a:rPr lang="en-US" sz="3600" dirty="0"/>
            </a:br>
            <a:r>
              <a:rPr lang="en-US" sz="2000" dirty="0"/>
              <a:t>Segment Routing Header encapsulation for In-situ OAM Data</a:t>
            </a:r>
            <a:endParaRPr lang="en-IN" sz="2400" dirty="0"/>
          </a:p>
        </p:txBody>
      </p:sp>
      <p:sp>
        <p:nvSpPr>
          <p:cNvPr id="3" name="Subtitle 2"/>
          <p:cNvSpPr>
            <a:spLocks noGrp="1"/>
          </p:cNvSpPr>
          <p:nvPr>
            <p:ph type="subTitle" idx="1"/>
          </p:nvPr>
        </p:nvSpPr>
        <p:spPr>
          <a:xfrm>
            <a:off x="1143000" y="2422365"/>
            <a:ext cx="6858000" cy="2602021"/>
          </a:xfrm>
        </p:spPr>
        <p:txBody>
          <a:bodyPr>
            <a:normAutofit/>
          </a:bodyPr>
          <a:lstStyle/>
          <a:p>
            <a:pPr>
              <a:spcBef>
                <a:spcPts val="0"/>
              </a:spcBef>
            </a:pPr>
            <a:r>
              <a:rPr lang="en-US" i="1" dirty="0">
                <a:ea typeface="Calibri" charset="0"/>
                <a:cs typeface="Calibri" charset="0"/>
              </a:rPr>
              <a:t>Zafar Ali - Cisco Systems (</a:t>
            </a:r>
            <a:r>
              <a:rPr lang="en-US" i="1" dirty="0">
                <a:ea typeface="Calibri" charset="0"/>
                <a:cs typeface="Calibri" charset="0"/>
                <a:hlinkClick r:id="rId2"/>
              </a:rPr>
              <a:t>zali@cisco.com</a:t>
            </a:r>
            <a:r>
              <a:rPr lang="en-US" i="1" dirty="0">
                <a:ea typeface="Calibri" charset="0"/>
                <a:cs typeface="Calibri" charset="0"/>
              </a:rPr>
              <a:t>) – Presenter</a:t>
            </a:r>
          </a:p>
          <a:p>
            <a:pPr>
              <a:spcBef>
                <a:spcPts val="0"/>
              </a:spcBef>
            </a:pPr>
            <a:r>
              <a:rPr lang="en-US" altLang="zh-CN" i="1" dirty="0">
                <a:ea typeface="Calibri" charset="0"/>
                <a:cs typeface="Calibri" charset="0"/>
              </a:rPr>
              <a:t>Rakesh Gandhi - Cisco Systems (</a:t>
            </a:r>
            <a:r>
              <a:rPr lang="en-US" altLang="zh-CN" i="1" dirty="0">
                <a:ea typeface="Calibri" charset="0"/>
                <a:cs typeface="Calibri" charset="0"/>
                <a:hlinkClick r:id="rId3"/>
              </a:rPr>
              <a:t>rgandhi@cisco.com</a:t>
            </a:r>
            <a:r>
              <a:rPr lang="en-US" altLang="zh-CN" i="1" dirty="0">
                <a:ea typeface="Calibri" charset="0"/>
                <a:cs typeface="Calibri" charset="0"/>
              </a:rPr>
              <a:t>) </a:t>
            </a:r>
            <a:endParaRPr lang="en-US" i="1" dirty="0">
              <a:ea typeface="Calibri" charset="0"/>
              <a:cs typeface="Calibri" charset="0"/>
            </a:endParaRPr>
          </a:p>
          <a:p>
            <a:pPr>
              <a:spcBef>
                <a:spcPts val="0"/>
              </a:spcBef>
            </a:pPr>
            <a:r>
              <a:rPr lang="en-US" i="1" dirty="0">
                <a:ea typeface="Calibri" charset="0"/>
                <a:cs typeface="Calibri" charset="0"/>
              </a:rPr>
              <a:t>Clarence </a:t>
            </a:r>
            <a:r>
              <a:rPr lang="en-US" i="1" dirty="0" err="1">
                <a:ea typeface="Calibri" charset="0"/>
                <a:cs typeface="Calibri" charset="0"/>
              </a:rPr>
              <a:t>Filsfils</a:t>
            </a:r>
            <a:r>
              <a:rPr lang="en-US" i="1" dirty="0">
                <a:ea typeface="Calibri" charset="0"/>
                <a:cs typeface="Calibri" charset="0"/>
              </a:rPr>
              <a:t> - Cisco Systems (</a:t>
            </a:r>
            <a:r>
              <a:rPr lang="en-US" i="1" dirty="0">
                <a:ea typeface="Calibri" charset="0"/>
                <a:cs typeface="Calibri" charset="0"/>
                <a:hlinkClick r:id="rId4"/>
              </a:rPr>
              <a:t>cfilsfil@cisco.com</a:t>
            </a:r>
            <a:r>
              <a:rPr lang="en-US" i="1" dirty="0">
                <a:ea typeface="Calibri" charset="0"/>
                <a:cs typeface="Calibri" charset="0"/>
              </a:rPr>
              <a:t>)</a:t>
            </a:r>
          </a:p>
          <a:p>
            <a:pPr>
              <a:spcBef>
                <a:spcPts val="0"/>
              </a:spcBef>
            </a:pPr>
            <a:r>
              <a:rPr lang="en-US" i="1" dirty="0">
                <a:ea typeface="Calibri" charset="0"/>
                <a:cs typeface="Calibri" charset="0"/>
              </a:rPr>
              <a:t>Frank </a:t>
            </a:r>
            <a:r>
              <a:rPr lang="en-US" i="1" dirty="0" err="1">
                <a:ea typeface="Calibri" charset="0"/>
                <a:cs typeface="Calibri" charset="0"/>
              </a:rPr>
              <a:t>Brockners</a:t>
            </a:r>
            <a:r>
              <a:rPr lang="en-US" i="1" dirty="0">
                <a:ea typeface="Calibri" charset="0"/>
                <a:cs typeface="Calibri" charset="0"/>
              </a:rPr>
              <a:t> – Cisco Systems (</a:t>
            </a:r>
            <a:r>
              <a:rPr lang="en-US" i="1" dirty="0">
                <a:ea typeface="Calibri" charset="0"/>
                <a:cs typeface="Calibri" charset="0"/>
                <a:hlinkClick r:id="rId5"/>
              </a:rPr>
              <a:t>fbrockne@cisco.com</a:t>
            </a:r>
            <a:r>
              <a:rPr lang="en-US" i="1" dirty="0">
                <a:ea typeface="Calibri" charset="0"/>
                <a:cs typeface="Calibri" charset="0"/>
              </a:rPr>
              <a:t>) </a:t>
            </a:r>
          </a:p>
          <a:p>
            <a:pPr>
              <a:spcBef>
                <a:spcPts val="0"/>
              </a:spcBef>
            </a:pPr>
            <a:r>
              <a:rPr lang="en-US" i="1" dirty="0">
                <a:ea typeface="Calibri" charset="0"/>
                <a:cs typeface="Calibri" charset="0"/>
              </a:rPr>
              <a:t>Nagendra Kumar - Cisco Systems (</a:t>
            </a:r>
            <a:r>
              <a:rPr lang="en-US" i="1" dirty="0">
                <a:ea typeface="Calibri" charset="0"/>
                <a:cs typeface="Calibri" charset="0"/>
                <a:hlinkClick r:id="rId6"/>
              </a:rPr>
              <a:t>naikumar@cisco.com)</a:t>
            </a:r>
            <a:endParaRPr lang="en-US" i="1" dirty="0">
              <a:ea typeface="Calibri" charset="0"/>
              <a:cs typeface="Calibri" charset="0"/>
            </a:endParaRPr>
          </a:p>
          <a:p>
            <a:pPr>
              <a:spcBef>
                <a:spcPts val="0"/>
              </a:spcBef>
            </a:pPr>
            <a:r>
              <a:rPr lang="en-US" dirty="0"/>
              <a:t>Carlos </a:t>
            </a:r>
            <a:r>
              <a:rPr lang="en-US" dirty="0" err="1"/>
              <a:t>Pignataro</a:t>
            </a:r>
            <a:r>
              <a:rPr lang="en-US" dirty="0"/>
              <a:t> – Cisco Systems (</a:t>
            </a:r>
            <a:r>
              <a:rPr lang="en-US" dirty="0">
                <a:hlinkClick r:id="rId7"/>
              </a:rPr>
              <a:t>cpignata@cisco.com</a:t>
            </a:r>
            <a:r>
              <a:rPr lang="en-US" dirty="0"/>
              <a:t>)</a:t>
            </a:r>
          </a:p>
          <a:p>
            <a:pPr>
              <a:spcBef>
                <a:spcPts val="0"/>
              </a:spcBef>
            </a:pPr>
            <a:r>
              <a:rPr lang="en-US" dirty="0"/>
              <a:t>Cheng Li – Huawei (</a:t>
            </a:r>
            <a:r>
              <a:rPr lang="en-US" dirty="0">
                <a:hlinkClick r:id="rId8"/>
              </a:rPr>
              <a:t>chengli13@huawei.com</a:t>
            </a:r>
            <a:r>
              <a:rPr lang="en-US" dirty="0"/>
              <a:t>)</a:t>
            </a:r>
          </a:p>
          <a:p>
            <a:pPr>
              <a:spcBef>
                <a:spcPts val="0"/>
              </a:spcBef>
            </a:pPr>
            <a:r>
              <a:rPr lang="en-US" dirty="0"/>
              <a:t>Mach(</a:t>
            </a:r>
            <a:r>
              <a:rPr lang="en-US" dirty="0" err="1"/>
              <a:t>Guoyi</a:t>
            </a:r>
            <a:r>
              <a:rPr lang="en-US" dirty="0"/>
              <a:t>) Chen- Huawei (</a:t>
            </a:r>
            <a:r>
              <a:rPr lang="en-US" dirty="0">
                <a:hlinkClick r:id="rId9"/>
              </a:rPr>
              <a:t>mach.chen@huawei.com</a:t>
            </a:r>
            <a:r>
              <a:rPr lang="en-US" dirty="0"/>
              <a:t>)</a:t>
            </a:r>
          </a:p>
          <a:p>
            <a:pPr>
              <a:spcBef>
                <a:spcPts val="0"/>
              </a:spcBef>
            </a:pPr>
            <a:r>
              <a:rPr lang="en-US" dirty="0"/>
              <a:t>Gaurav </a:t>
            </a:r>
            <a:r>
              <a:rPr lang="en-US" dirty="0" err="1"/>
              <a:t>Dawra</a:t>
            </a:r>
            <a:r>
              <a:rPr lang="en-US" dirty="0"/>
              <a:t> – LinkedIn (</a:t>
            </a:r>
            <a:r>
              <a:rPr lang="en-US" dirty="0">
                <a:hlinkClick r:id="rId10"/>
              </a:rPr>
              <a:t>gdawra.ietf@gmail.com</a:t>
            </a:r>
            <a:r>
              <a:rPr lang="en-US" dirty="0"/>
              <a:t>) </a:t>
            </a:r>
          </a:p>
        </p:txBody>
      </p:sp>
      <p:sp>
        <p:nvSpPr>
          <p:cNvPr id="4" name="Footer Placeholder 3"/>
          <p:cNvSpPr>
            <a:spLocks noGrp="1"/>
          </p:cNvSpPr>
          <p:nvPr>
            <p:ph type="ftr" sz="quarter" idx="4294967295"/>
          </p:nvPr>
        </p:nvSpPr>
        <p:spPr/>
        <p:txBody>
          <a:bodyPr/>
          <a:lstStyle/>
          <a:p>
            <a:endParaRPr lang="en-IN" dirty="0"/>
          </a:p>
        </p:txBody>
      </p:sp>
      <p:sp>
        <p:nvSpPr>
          <p:cNvPr id="5" name="Slide Number Placeholder 4"/>
          <p:cNvSpPr>
            <a:spLocks noGrp="1"/>
          </p:cNvSpPr>
          <p:nvPr>
            <p:ph type="sldNum" sz="quarter" idx="4294967295"/>
          </p:nvPr>
        </p:nvSpPr>
        <p:spPr/>
        <p:txBody>
          <a:bodyPr/>
          <a:lstStyle/>
          <a:p>
            <a:fld id="{16FE0C91-AFF2-4F9B-A5D9-55900FE86482}" type="slidenum">
              <a:rPr lang="en-IN" smtClean="0"/>
              <a:t>1</a:t>
            </a:fld>
            <a:endParaRPr lang="en-IN" dirty="0"/>
          </a:p>
        </p:txBody>
      </p:sp>
      <p:sp>
        <p:nvSpPr>
          <p:cNvPr id="6" name="Title 1"/>
          <p:cNvSpPr txBox="1">
            <a:spLocks/>
          </p:cNvSpPr>
          <p:nvPr/>
        </p:nvSpPr>
        <p:spPr>
          <a:xfrm>
            <a:off x="1431659" y="708660"/>
            <a:ext cx="6400800" cy="474255"/>
          </a:xfrm>
          <a:prstGeom prst="rect">
            <a:avLst/>
          </a:prstGeom>
        </p:spPr>
        <p:txBody>
          <a:bodyPr vert="horz" lIns="68580" tIns="34290" rIns="68580" bIns="3429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br>
              <a:rPr lang="en-US" sz="1800" b="1" dirty="0">
                <a:solidFill>
                  <a:schemeClr val="accent3">
                    <a:lumMod val="50000"/>
                  </a:schemeClr>
                </a:solidFill>
              </a:rPr>
            </a:br>
            <a:r>
              <a:rPr lang="en-US" sz="900" b="1" dirty="0">
                <a:solidFill>
                  <a:schemeClr val="accent3">
                    <a:lumMod val="50000"/>
                  </a:schemeClr>
                </a:solidFill>
              </a:rPr>
              <a:t>IETF 103 – Bangkok </a:t>
            </a:r>
            <a:br>
              <a:rPr lang="en-US" sz="900" b="1" dirty="0">
                <a:solidFill>
                  <a:schemeClr val="accent3">
                    <a:lumMod val="50000"/>
                  </a:schemeClr>
                </a:solidFill>
              </a:rPr>
            </a:br>
            <a:r>
              <a:rPr lang="en-US" sz="900" b="1" dirty="0">
                <a:solidFill>
                  <a:schemeClr val="accent3">
                    <a:lumMod val="50000"/>
                  </a:schemeClr>
                </a:solidFill>
              </a:rPr>
              <a:t>November 2018</a:t>
            </a:r>
          </a:p>
        </p:txBody>
      </p:sp>
      <p:pic>
        <p:nvPicPr>
          <p:cNvPr id="7" name="Picture 6"/>
          <p:cNvPicPr>
            <a:picLocks noChangeAspect="1"/>
          </p:cNvPicPr>
          <p:nvPr/>
        </p:nvPicPr>
        <p:blipFill>
          <a:blip r:embed="rId11"/>
          <a:stretch>
            <a:fillRect/>
          </a:stretch>
        </p:blipFill>
        <p:spPr>
          <a:xfrm>
            <a:off x="4128312" y="92853"/>
            <a:ext cx="1036580" cy="592711"/>
          </a:xfrm>
          <a:prstGeom prst="rect">
            <a:avLst/>
          </a:prstGeom>
        </p:spPr>
      </p:pic>
      <p:sp>
        <p:nvSpPr>
          <p:cNvPr id="9" name="Rectangle 8">
            <a:extLst>
              <a:ext uri="{FF2B5EF4-FFF2-40B4-BE49-F238E27FC236}">
                <a16:creationId xmlns:a16="http://schemas.microsoft.com/office/drawing/2014/main" id="{CC5E7948-8B07-174C-98FE-131F8FCB40DC}"/>
              </a:ext>
            </a:extLst>
          </p:cNvPr>
          <p:cNvSpPr/>
          <p:nvPr/>
        </p:nvSpPr>
        <p:spPr>
          <a:xfrm>
            <a:off x="0" y="0"/>
            <a:ext cx="799070" cy="271850"/>
          </a:xfrm>
          <a:prstGeom prst="rect">
            <a:avLst/>
          </a:prstGeom>
          <a:solidFill>
            <a:schemeClr val="bg1"/>
          </a:solidFill>
          <a:ln w="9525">
            <a:solidFill>
              <a:schemeClr val="bg1"/>
            </a:solidFill>
            <a:headEnd type="none" w="med" len="med"/>
            <a:tailEnd type="triangl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1130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B8B24-9C06-2841-B618-096A0166B06A}"/>
              </a:ext>
            </a:extLst>
          </p:cNvPr>
          <p:cNvSpPr>
            <a:spLocks noGrp="1"/>
          </p:cNvSpPr>
          <p:nvPr>
            <p:ph type="title"/>
          </p:nvPr>
        </p:nvSpPr>
        <p:spPr/>
        <p:txBody>
          <a:bodyPr/>
          <a:lstStyle/>
          <a:p>
            <a:r>
              <a:rPr lang="en-US" dirty="0"/>
              <a:t>Summary of the Draft</a:t>
            </a:r>
          </a:p>
        </p:txBody>
      </p:sp>
      <p:sp>
        <p:nvSpPr>
          <p:cNvPr id="3" name="Content Placeholder 2">
            <a:extLst>
              <a:ext uri="{FF2B5EF4-FFF2-40B4-BE49-F238E27FC236}">
                <a16:creationId xmlns:a16="http://schemas.microsoft.com/office/drawing/2014/main" id="{43DB426D-BBAE-3547-A215-BD31D25E3A7C}"/>
              </a:ext>
            </a:extLst>
          </p:cNvPr>
          <p:cNvSpPr>
            <a:spLocks noGrp="1"/>
          </p:cNvSpPr>
          <p:nvPr>
            <p:ph idx="1"/>
          </p:nvPr>
        </p:nvSpPr>
        <p:spPr>
          <a:xfrm>
            <a:off x="247119" y="717758"/>
            <a:ext cx="8551441" cy="4297003"/>
          </a:xfrm>
        </p:spPr>
        <p:txBody>
          <a:bodyPr/>
          <a:lstStyle/>
          <a:p>
            <a:r>
              <a:rPr lang="en-US" dirty="0"/>
              <a:t>Defines how iOAM data fields defined in [</a:t>
            </a:r>
            <a:r>
              <a:rPr lang="en-US" dirty="0">
                <a:hlinkClick r:id="rId2" tooltip="&quot;Data Fields for In-situ OAM&quot;"/>
              </a:rPr>
              <a:t>I-D.ietf-ippm-ioam-data</a:t>
            </a:r>
            <a:r>
              <a:rPr lang="en-US" dirty="0"/>
              <a:t>] are transported in SRv6 Networks.</a:t>
            </a:r>
          </a:p>
          <a:p>
            <a:r>
              <a:rPr lang="en-US" dirty="0"/>
              <a:t>iOAM data field are carried in the SRH, using a single SRH TLV. </a:t>
            </a:r>
          </a:p>
          <a:p>
            <a:r>
              <a:rPr lang="en-US" dirty="0"/>
              <a:t>Defines procedure for the Ingress node.</a:t>
            </a:r>
          </a:p>
          <a:p>
            <a:r>
              <a:rPr lang="en-US" dirty="0"/>
              <a:t>Defines processing at the Segment Endpoint Node. </a:t>
            </a:r>
          </a:p>
          <a:p>
            <a:r>
              <a:rPr lang="en-US" dirty="0"/>
              <a:t>Defines procedure for the Egress node. </a:t>
            </a:r>
          </a:p>
          <a:p>
            <a:r>
              <a:rPr lang="en-US" dirty="0"/>
              <a:t>The draft does not introduce any new procedure or iOAM encoding defined in IPPM WG. </a:t>
            </a:r>
          </a:p>
          <a:p>
            <a:endParaRPr lang="en-US" dirty="0"/>
          </a:p>
        </p:txBody>
      </p:sp>
    </p:spTree>
    <p:extLst>
      <p:ext uri="{BB962C8B-B14F-4D97-AF65-F5344CB8AC3E}">
        <p14:creationId xmlns:p14="http://schemas.microsoft.com/office/powerpoint/2010/main" val="1092683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B9F00-B1D2-2749-A86A-080B07957790}"/>
              </a:ext>
            </a:extLst>
          </p:cNvPr>
          <p:cNvSpPr>
            <a:spLocks noGrp="1"/>
          </p:cNvSpPr>
          <p:nvPr>
            <p:ph type="title"/>
          </p:nvPr>
        </p:nvSpPr>
        <p:spPr/>
        <p:txBody>
          <a:bodyPr/>
          <a:lstStyle/>
          <a:p>
            <a:r>
              <a:rPr lang="en-US" dirty="0"/>
              <a:t>Procedure – Ingress Node</a:t>
            </a:r>
          </a:p>
        </p:txBody>
      </p:sp>
      <p:sp>
        <p:nvSpPr>
          <p:cNvPr id="3" name="Content Placeholder 2">
            <a:extLst>
              <a:ext uri="{FF2B5EF4-FFF2-40B4-BE49-F238E27FC236}">
                <a16:creationId xmlns:a16="http://schemas.microsoft.com/office/drawing/2014/main" id="{7AF9E8D4-C5C5-8D47-B67C-9E9CC12BBD8A}"/>
              </a:ext>
            </a:extLst>
          </p:cNvPr>
          <p:cNvSpPr>
            <a:spLocks noGrp="1"/>
          </p:cNvSpPr>
          <p:nvPr>
            <p:ph idx="1"/>
          </p:nvPr>
        </p:nvSpPr>
        <p:spPr/>
        <p:txBody>
          <a:bodyPr/>
          <a:lstStyle/>
          <a:p>
            <a:r>
              <a:rPr lang="en-US" dirty="0"/>
              <a:t>Ingress node MAY insert the IOAM TLV in the SRH of the data packet.  </a:t>
            </a:r>
          </a:p>
          <a:p>
            <a:r>
              <a:rPr lang="en-US" dirty="0"/>
              <a:t>The ingress node MAY also insert the IOAM data about the local information in the IOAM TLV in the SRH.  </a:t>
            </a:r>
          </a:p>
        </p:txBody>
      </p:sp>
    </p:spTree>
    <p:extLst>
      <p:ext uri="{BB962C8B-B14F-4D97-AF65-F5344CB8AC3E}">
        <p14:creationId xmlns:p14="http://schemas.microsoft.com/office/powerpoint/2010/main" val="1503243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BDA2B-FB50-924A-BCC3-48D9283B4D39}"/>
              </a:ext>
            </a:extLst>
          </p:cNvPr>
          <p:cNvSpPr>
            <a:spLocks noGrp="1"/>
          </p:cNvSpPr>
          <p:nvPr>
            <p:ph type="title"/>
          </p:nvPr>
        </p:nvSpPr>
        <p:spPr/>
        <p:txBody>
          <a:bodyPr/>
          <a:lstStyle/>
          <a:p>
            <a:r>
              <a:rPr lang="en-US" dirty="0"/>
              <a:t>Procedure – SR Segment Endpoint Node</a:t>
            </a:r>
          </a:p>
        </p:txBody>
      </p:sp>
      <p:sp>
        <p:nvSpPr>
          <p:cNvPr id="3" name="Content Placeholder 2">
            <a:extLst>
              <a:ext uri="{FF2B5EF4-FFF2-40B4-BE49-F238E27FC236}">
                <a16:creationId xmlns:a16="http://schemas.microsoft.com/office/drawing/2014/main" id="{1AE447EC-6656-284C-AF23-1834E3F84167}"/>
              </a:ext>
            </a:extLst>
          </p:cNvPr>
          <p:cNvSpPr>
            <a:spLocks noGrp="1"/>
          </p:cNvSpPr>
          <p:nvPr>
            <p:ph idx="1"/>
          </p:nvPr>
        </p:nvSpPr>
        <p:spPr/>
        <p:txBody>
          <a:bodyPr/>
          <a:lstStyle/>
          <a:p>
            <a:r>
              <a:rPr lang="en-US" dirty="0"/>
              <a:t>If an IOAM TLV is present in the SRH and is supported by the Segment Endpoint Node, the SR segment endpoint node MAY modify the IOAM TLV in SRH with local IOAM data.</a:t>
            </a:r>
          </a:p>
        </p:txBody>
      </p:sp>
    </p:spTree>
    <p:extLst>
      <p:ext uri="{BB962C8B-B14F-4D97-AF65-F5344CB8AC3E}">
        <p14:creationId xmlns:p14="http://schemas.microsoft.com/office/powerpoint/2010/main" val="3538725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B9F00-B1D2-2749-A86A-080B07957790}"/>
              </a:ext>
            </a:extLst>
          </p:cNvPr>
          <p:cNvSpPr>
            <a:spLocks noGrp="1"/>
          </p:cNvSpPr>
          <p:nvPr>
            <p:ph type="title"/>
          </p:nvPr>
        </p:nvSpPr>
        <p:spPr/>
        <p:txBody>
          <a:bodyPr/>
          <a:lstStyle/>
          <a:p>
            <a:r>
              <a:rPr lang="en-US" dirty="0"/>
              <a:t>Procedure – Egress Node</a:t>
            </a:r>
          </a:p>
        </p:txBody>
      </p:sp>
      <p:sp>
        <p:nvSpPr>
          <p:cNvPr id="3" name="Content Placeholder 2">
            <a:extLst>
              <a:ext uri="{FF2B5EF4-FFF2-40B4-BE49-F238E27FC236}">
                <a16:creationId xmlns:a16="http://schemas.microsoft.com/office/drawing/2014/main" id="{7AF9E8D4-C5C5-8D47-B67C-9E9CC12BBD8A}"/>
              </a:ext>
            </a:extLst>
          </p:cNvPr>
          <p:cNvSpPr>
            <a:spLocks noGrp="1"/>
          </p:cNvSpPr>
          <p:nvPr>
            <p:ph idx="1"/>
          </p:nvPr>
        </p:nvSpPr>
        <p:spPr/>
        <p:txBody>
          <a:bodyPr/>
          <a:lstStyle/>
          <a:p>
            <a:r>
              <a:rPr lang="en-US" dirty="0"/>
              <a:t>The processing of IOAM TLV at the Egress node is similar to the processing of IOAM TLV at the SR Segment Endpoint Node.  </a:t>
            </a:r>
          </a:p>
          <a:p>
            <a:r>
              <a:rPr lang="en-US" dirty="0"/>
              <a:t>The Egress node may telemeter the IOAM data to a controller.  </a:t>
            </a:r>
          </a:p>
        </p:txBody>
      </p:sp>
    </p:spTree>
    <p:extLst>
      <p:ext uri="{BB962C8B-B14F-4D97-AF65-F5344CB8AC3E}">
        <p14:creationId xmlns:p14="http://schemas.microsoft.com/office/powerpoint/2010/main" val="3401179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E2C68-9239-C542-9070-4351D6DD7C8D}"/>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8050690E-A97E-B44C-8085-7C917815DEA6}"/>
              </a:ext>
            </a:extLst>
          </p:cNvPr>
          <p:cNvSpPr>
            <a:spLocks noGrp="1"/>
          </p:cNvSpPr>
          <p:nvPr>
            <p:ph idx="1"/>
          </p:nvPr>
        </p:nvSpPr>
        <p:spPr/>
        <p:txBody>
          <a:bodyPr/>
          <a:lstStyle/>
          <a:p>
            <a:r>
              <a:rPr lang="en-US" dirty="0"/>
              <a:t>The authors would like to request WG for the review and the feedback. </a:t>
            </a:r>
          </a:p>
          <a:p>
            <a:r>
              <a:rPr lang="en-US" dirty="0"/>
              <a:t>The authors would like the WG to adopt the document. </a:t>
            </a:r>
          </a:p>
        </p:txBody>
      </p:sp>
    </p:spTree>
    <p:extLst>
      <p:ext uri="{BB962C8B-B14F-4D97-AF65-F5344CB8AC3E}">
        <p14:creationId xmlns:p14="http://schemas.microsoft.com/office/powerpoint/2010/main" val="2646831668"/>
      </p:ext>
    </p:extLst>
  </p:cSld>
  <p:clrMapOvr>
    <a:masterClrMapping/>
  </p:clrMapOvr>
</p:sld>
</file>

<file path=ppt/theme/theme1.xml><?xml version="1.0" encoding="utf-8"?>
<a:theme xmlns:a="http://schemas.openxmlformats.org/drawingml/2006/main" name="bad 6">
  <a:themeElements>
    <a:clrScheme name="Cisco Blue">
      <a:dk1>
        <a:srgbClr val="676767"/>
      </a:dk1>
      <a:lt1>
        <a:srgbClr val="FFFFFF"/>
      </a:lt1>
      <a:dk2>
        <a:srgbClr val="2968AF"/>
      </a:dk2>
      <a:lt2>
        <a:srgbClr val="FFFFFF"/>
      </a:lt2>
      <a:accent1>
        <a:srgbClr val="214794"/>
      </a:accent1>
      <a:accent2>
        <a:srgbClr val="8EBCDC"/>
      </a:accent2>
      <a:accent3>
        <a:srgbClr val="676767"/>
      </a:accent3>
      <a:accent4>
        <a:srgbClr val="57B74E"/>
      </a:accent4>
      <a:accent5>
        <a:srgbClr val="32B2DF"/>
      </a:accent5>
      <a:accent6>
        <a:srgbClr val="0D868E"/>
      </a:accent6>
      <a:hlink>
        <a:srgbClr val="2BA2D7"/>
      </a:hlink>
      <a:folHlink>
        <a:srgbClr val="2968A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tx1">
              <a:lumMod val="75000"/>
            </a:schemeClr>
          </a:solidFill>
          <a:headEnd type="none" w="med" len="med"/>
          <a:tailEnd type="triangle" w="med" len="med"/>
        </a:ln>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3">
              <a:lumMod val="5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Blue theme 2016 16x9">
  <a:themeElements>
    <a:clrScheme name="Blue Theme 2016 Colors">
      <a:dk1>
        <a:srgbClr val="58585B"/>
      </a:dk1>
      <a:lt1>
        <a:srgbClr val="FFFFFF"/>
      </a:lt1>
      <a:dk2>
        <a:srgbClr val="58585B"/>
      </a:dk2>
      <a:lt2>
        <a:srgbClr val="049FD9"/>
      </a:lt2>
      <a:accent1>
        <a:srgbClr val="004BAF"/>
      </a:accent1>
      <a:accent2>
        <a:srgbClr val="64BBE3"/>
      </a:accent2>
      <a:accent3>
        <a:srgbClr val="E8EBF1"/>
      </a:accent3>
      <a:accent4>
        <a:srgbClr val="9E9EA2"/>
      </a:accent4>
      <a:accent5>
        <a:srgbClr val="049FD9"/>
      </a:accent5>
      <a:accent6>
        <a:srgbClr val="ABC233"/>
      </a:accent6>
      <a:hlink>
        <a:srgbClr val="049FD9"/>
      </a:hlink>
      <a:folHlink>
        <a:srgbClr val="004BA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DC503DE1-91F3-4E06-9D47-79C2309E909B}" vid="{C266BCD2-BF24-49DE-B4C0-2E591CE22960}"/>
    </a:ext>
  </a:extLst>
</a:theme>
</file>

<file path=ppt/theme/theme3.xml><?xml version="1.0" encoding="utf-8"?>
<a:theme xmlns:a="http://schemas.openxmlformats.org/drawingml/2006/main" name="1_Blue theme 2016 16x9">
  <a:themeElements>
    <a:clrScheme name="Blue Theme 2016 Colors">
      <a:dk1>
        <a:srgbClr val="58585B"/>
      </a:dk1>
      <a:lt1>
        <a:srgbClr val="FFFFFF"/>
      </a:lt1>
      <a:dk2>
        <a:srgbClr val="58585B"/>
      </a:dk2>
      <a:lt2>
        <a:srgbClr val="049FD9"/>
      </a:lt2>
      <a:accent1>
        <a:srgbClr val="004BAF"/>
      </a:accent1>
      <a:accent2>
        <a:srgbClr val="64BBE3"/>
      </a:accent2>
      <a:accent3>
        <a:srgbClr val="E8EBF1"/>
      </a:accent3>
      <a:accent4>
        <a:srgbClr val="9E9EA2"/>
      </a:accent4>
      <a:accent5>
        <a:srgbClr val="049FD9"/>
      </a:accent5>
      <a:accent6>
        <a:srgbClr val="ABC233"/>
      </a:accent6>
      <a:hlink>
        <a:srgbClr val="049FD9"/>
      </a:hlink>
      <a:folHlink>
        <a:srgbClr val="004BA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DC503DE1-91F3-4E06-9D47-79C2309E909B}" vid="{C266BCD2-BF24-49DE-B4C0-2E591CE22960}"/>
    </a:ext>
  </a:extLst>
</a:theme>
</file>

<file path=ppt/theme/theme4.xml><?xml version="1.0" encoding="utf-8"?>
<a:theme xmlns:a="http://schemas.openxmlformats.org/drawingml/2006/main" name="Clarence approved theme_fc-rev1c">
  <a:themeElements>
    <a:clrScheme name="Cisco Blue">
      <a:dk1>
        <a:srgbClr val="676767"/>
      </a:dk1>
      <a:lt1>
        <a:srgbClr val="FFFFFF"/>
      </a:lt1>
      <a:dk2>
        <a:srgbClr val="2968AF"/>
      </a:dk2>
      <a:lt2>
        <a:srgbClr val="FFFFFF"/>
      </a:lt2>
      <a:accent1>
        <a:srgbClr val="214794"/>
      </a:accent1>
      <a:accent2>
        <a:srgbClr val="8EBCDC"/>
      </a:accent2>
      <a:accent3>
        <a:srgbClr val="676767"/>
      </a:accent3>
      <a:accent4>
        <a:srgbClr val="57B74E"/>
      </a:accent4>
      <a:accent5>
        <a:srgbClr val="32B2DF"/>
      </a:accent5>
      <a:accent6>
        <a:srgbClr val="0D868E"/>
      </a:accent6>
      <a:hlink>
        <a:srgbClr val="2BA2D7"/>
      </a:hlink>
      <a:folHlink>
        <a:srgbClr val="2968A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rgbClr val="FFC000"/>
          </a:solidFill>
          <a:headEnd type="none" w="med" len="med"/>
          <a:tailEnd type="triangle" w="med" len="med"/>
        </a:ln>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larence approved theme_fc-rev1c" id="{43F71539-3BD1-2947-BEBC-7DEDCD091C3E}" vid="{EE8ACC50-BD62-974B-8D80-8FD28D46E5D1}"/>
    </a:ext>
  </a:extLst>
</a:theme>
</file>

<file path=ppt/theme/theme5.xml><?xml version="1.0" encoding="utf-8"?>
<a:theme xmlns:a="http://schemas.openxmlformats.org/drawingml/2006/main" name="1_Clarence approved theme_fc-rev1c">
  <a:themeElements>
    <a:clrScheme name="Cisco Blue">
      <a:dk1>
        <a:srgbClr val="676767"/>
      </a:dk1>
      <a:lt1>
        <a:srgbClr val="FFFFFF"/>
      </a:lt1>
      <a:dk2>
        <a:srgbClr val="2968AF"/>
      </a:dk2>
      <a:lt2>
        <a:srgbClr val="FFFFFF"/>
      </a:lt2>
      <a:accent1>
        <a:srgbClr val="214794"/>
      </a:accent1>
      <a:accent2>
        <a:srgbClr val="8EBCDC"/>
      </a:accent2>
      <a:accent3>
        <a:srgbClr val="676767"/>
      </a:accent3>
      <a:accent4>
        <a:srgbClr val="57B74E"/>
      </a:accent4>
      <a:accent5>
        <a:srgbClr val="32B2DF"/>
      </a:accent5>
      <a:accent6>
        <a:srgbClr val="0D868E"/>
      </a:accent6>
      <a:hlink>
        <a:srgbClr val="2BA2D7"/>
      </a:hlink>
      <a:folHlink>
        <a:srgbClr val="2968A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rgbClr val="FFC000"/>
          </a:solidFill>
          <a:headEnd type="none" w="med" len="med"/>
          <a:tailEnd type="triangle" w="med" len="med"/>
        </a:ln>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lumMod val="50000"/>
            </a:schemeClr>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Clarence approved theme_fc-rev1c" id="{43F71539-3BD1-2947-BEBC-7DEDCD091C3E}" vid="{EE8ACC50-BD62-974B-8D80-8FD28D46E5D1}"/>
    </a:ext>
  </a:extLst>
</a:theme>
</file>

<file path=ppt/theme/theme6.xml><?xml version="1.0" encoding="utf-8"?>
<a:theme xmlns:a="http://schemas.openxmlformats.org/drawingml/2006/main" name="3_Blue theme 2016 16x9">
  <a:themeElements>
    <a:clrScheme name="Blue Theme 2016 Colors">
      <a:dk1>
        <a:srgbClr val="58585B"/>
      </a:dk1>
      <a:lt1>
        <a:srgbClr val="FFFFFF"/>
      </a:lt1>
      <a:dk2>
        <a:srgbClr val="58585B"/>
      </a:dk2>
      <a:lt2>
        <a:srgbClr val="049FD9"/>
      </a:lt2>
      <a:accent1>
        <a:srgbClr val="004BAF"/>
      </a:accent1>
      <a:accent2>
        <a:srgbClr val="64BBE3"/>
      </a:accent2>
      <a:accent3>
        <a:srgbClr val="E8EBF1"/>
      </a:accent3>
      <a:accent4>
        <a:srgbClr val="9E9EA2"/>
      </a:accent4>
      <a:accent5>
        <a:srgbClr val="049FD9"/>
      </a:accent5>
      <a:accent6>
        <a:srgbClr val="ABC233"/>
      </a:accent6>
      <a:hlink>
        <a:srgbClr val="049FD9"/>
      </a:hlink>
      <a:folHlink>
        <a:srgbClr val="004BA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DC503DE1-91F3-4E06-9D47-79C2309E909B}" vid="{C266BCD2-BF24-49DE-B4C0-2E591CE22960}"/>
    </a:ext>
  </a:extLst>
</a:theme>
</file>

<file path=ppt/theme/theme7.xml><?xml version="1.0" encoding="utf-8"?>
<a:theme xmlns:a="http://schemas.openxmlformats.org/drawingml/2006/main" name="2_Clarence approved theme_fc-rev1c">
  <a:themeElements>
    <a:clrScheme name="Cisco Blue">
      <a:dk1>
        <a:srgbClr val="676767"/>
      </a:dk1>
      <a:lt1>
        <a:srgbClr val="FFFFFF"/>
      </a:lt1>
      <a:dk2>
        <a:srgbClr val="2968AF"/>
      </a:dk2>
      <a:lt2>
        <a:srgbClr val="FFFFFF"/>
      </a:lt2>
      <a:accent1>
        <a:srgbClr val="214794"/>
      </a:accent1>
      <a:accent2>
        <a:srgbClr val="8EBCDC"/>
      </a:accent2>
      <a:accent3>
        <a:srgbClr val="676767"/>
      </a:accent3>
      <a:accent4>
        <a:srgbClr val="57B74E"/>
      </a:accent4>
      <a:accent5>
        <a:srgbClr val="32B2DF"/>
      </a:accent5>
      <a:accent6>
        <a:srgbClr val="0D868E"/>
      </a:accent6>
      <a:hlink>
        <a:srgbClr val="2BA2D7"/>
      </a:hlink>
      <a:folHlink>
        <a:srgbClr val="2968A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rgbClr val="FFC000"/>
          </a:solidFill>
          <a:headEnd type="none" w="med" len="med"/>
          <a:tailEnd type="triangle" w="med" len="med"/>
        </a:ln>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larence approved theme_fc-rev1c" id="{43F71539-3BD1-2947-BEBC-7DEDCD091C3E}" vid="{EE8ACC50-BD62-974B-8D80-8FD28D46E5D1}"/>
    </a:ext>
  </a:extLst>
</a:theme>
</file>

<file path=ppt/theme/theme8.xml><?xml version="1.0" encoding="utf-8"?>
<a:theme xmlns:a="http://schemas.openxmlformats.org/drawingml/2006/main" name="4_Blue theme 2016 16x9">
  <a:themeElements>
    <a:clrScheme name="Blue Theme 2016 Colors">
      <a:dk1>
        <a:srgbClr val="58585B"/>
      </a:dk1>
      <a:lt1>
        <a:srgbClr val="FFFFFF"/>
      </a:lt1>
      <a:dk2>
        <a:srgbClr val="58585B"/>
      </a:dk2>
      <a:lt2>
        <a:srgbClr val="049FD9"/>
      </a:lt2>
      <a:accent1>
        <a:srgbClr val="004BAF"/>
      </a:accent1>
      <a:accent2>
        <a:srgbClr val="64BBE3"/>
      </a:accent2>
      <a:accent3>
        <a:srgbClr val="E8EBF1"/>
      </a:accent3>
      <a:accent4>
        <a:srgbClr val="9E9EA2"/>
      </a:accent4>
      <a:accent5>
        <a:srgbClr val="049FD9"/>
      </a:accent5>
      <a:accent6>
        <a:srgbClr val="ABC233"/>
      </a:accent6>
      <a:hlink>
        <a:srgbClr val="049FD9"/>
      </a:hlink>
      <a:folHlink>
        <a:srgbClr val="004BA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DC503DE1-91F3-4E06-9D47-79C2309E909B}" vid="{C266BCD2-BF24-49DE-B4C0-2E591CE22960}"/>
    </a:ext>
  </a:ext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The latest and greatestFY15</Template>
  <TotalTime>80970</TotalTime>
  <Words>338</Words>
  <Application>Microsoft Macintosh PowerPoint</Application>
  <PresentationFormat>On-screen Show (16:9)</PresentationFormat>
  <Paragraphs>30</Paragraphs>
  <Slides>6</Slides>
  <Notes>0</Notes>
  <HiddenSlides>0</HiddenSlides>
  <MMClips>0</MMClips>
  <ScaleCrop>false</ScaleCrop>
  <HeadingPairs>
    <vt:vector size="6" baseType="variant">
      <vt:variant>
        <vt:lpstr>Fonts Used</vt:lpstr>
      </vt:variant>
      <vt:variant>
        <vt:i4>10</vt:i4>
      </vt:variant>
      <vt:variant>
        <vt:lpstr>Theme</vt:lpstr>
      </vt:variant>
      <vt:variant>
        <vt:i4>8</vt:i4>
      </vt:variant>
      <vt:variant>
        <vt:lpstr>Slide Titles</vt:lpstr>
      </vt:variant>
      <vt:variant>
        <vt:i4>6</vt:i4>
      </vt:variant>
    </vt:vector>
  </HeadingPairs>
  <TitlesOfParts>
    <vt:vector size="24" baseType="lpstr">
      <vt:lpstr>ＭＳ Ｐゴシック</vt:lpstr>
      <vt:lpstr>Arial</vt:lpstr>
      <vt:lpstr>Broadway</vt:lpstr>
      <vt:lpstr>Calibri</vt:lpstr>
      <vt:lpstr>Ciscolight</vt:lpstr>
      <vt:lpstr>CiscoSans</vt:lpstr>
      <vt:lpstr>CiscoSans ExtraLight</vt:lpstr>
      <vt:lpstr>CiscoSans Thin</vt:lpstr>
      <vt:lpstr>Verdana</vt:lpstr>
      <vt:lpstr>Wingdings</vt:lpstr>
      <vt:lpstr>bad 6</vt:lpstr>
      <vt:lpstr>Blue theme 2016 16x9</vt:lpstr>
      <vt:lpstr>1_Blue theme 2016 16x9</vt:lpstr>
      <vt:lpstr>Clarence approved theme_fc-rev1c</vt:lpstr>
      <vt:lpstr>1_Clarence approved theme_fc-rev1c</vt:lpstr>
      <vt:lpstr>3_Blue theme 2016 16x9</vt:lpstr>
      <vt:lpstr>2_Clarence approved theme_fc-rev1c</vt:lpstr>
      <vt:lpstr>4_Blue theme 2016 16x9</vt:lpstr>
      <vt:lpstr>draft-ali-spring-ioam-srv6-00 Segment Routing Header encapsulation for In-situ OAM Data</vt:lpstr>
      <vt:lpstr>Summary of the Draft</vt:lpstr>
      <vt:lpstr>Procedure – Ingress Node</vt:lpstr>
      <vt:lpstr>Procedure – SR Segment Endpoint Node</vt:lpstr>
      <vt:lpstr>Procedure – Egress Node</vt:lpstr>
      <vt:lpstr>Next Steps</vt:lpstr>
    </vt:vector>
  </TitlesOfParts>
  <Manager/>
  <Company>Cisco Systems</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latest and greatest</dc:title>
  <dc:subject/>
  <dc:creator>Amy W Edwards</dc:creator>
  <cp:keywords/>
  <dc:description/>
  <cp:lastModifiedBy>ZA</cp:lastModifiedBy>
  <cp:revision>3228</cp:revision>
  <cp:lastPrinted>2018-07-15T19:58:31Z</cp:lastPrinted>
  <dcterms:created xsi:type="dcterms:W3CDTF">2015-02-11T22:45:31Z</dcterms:created>
  <dcterms:modified xsi:type="dcterms:W3CDTF">2018-11-05T06:57:26Z</dcterms:modified>
  <cp:category/>
</cp:coreProperties>
</file>