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0"/>
  </p:notesMasterIdLst>
  <p:sldIdLst>
    <p:sldId id="256" r:id="rId6"/>
    <p:sldId id="257" r:id="rId7"/>
    <p:sldId id="258" r:id="rId8"/>
    <p:sldId id="259" r:id="rId9"/>
    <p:sldId id="270" r:id="rId10"/>
    <p:sldId id="268" r:id="rId11"/>
    <p:sldId id="267" r:id="rId12"/>
    <p:sldId id="261" r:id="rId13"/>
    <p:sldId id="263" r:id="rId14"/>
    <p:sldId id="264" r:id="rId15"/>
    <p:sldId id="271" r:id="rId16"/>
    <p:sldId id="266" r:id="rId17"/>
    <p:sldId id="269" r:id="rId18"/>
    <p:sldId id="260" r:id="rId19"/>
  </p:sldIdLst>
  <p:sldSz cx="9144000" cy="5143500" type="screen16x9"/>
  <p:notesSz cx="6858000" cy="9144000"/>
  <p:embeddedFontLst>
    <p:embeddedFont>
      <p:font typeface="Inter"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Medium" panose="020B0604020202020204" charset="0"/>
      <p:regular r:id="rId33"/>
      <p:bold r:id="rId34"/>
      <p:italic r:id="rId35"/>
      <p:boldItalic r:id="rId36"/>
    </p:embeddedFont>
    <p:embeddedFont>
      <p:font typeface="Open Sans SemiBold" panose="020B0706030804020204" pitchFamily="34" charset="0"/>
      <p:bold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439A-50EC-49D8-B7F6-3D7264685FDE}" v="3" dt="2025-07-10T05:56:58.4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customXml" Target="../customXml/item3.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font" Target="fonts/font2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15T09:01:50.650" v="1407" actId="20577"/>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14T15:38:01.551" v="754"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add mod">
          <ac:chgData name="Graf Thomas, SCS-INI-NET-VNC-E2E" userId="487bc3e3-9ce7-4cdd-b7b4-8899ea88d289" providerId="ADAL" clId="{4403439A-50EC-49D8-B7F6-3D7264685FDE}" dt="2025-07-14T15:38:01.551" v="754" actId="1076"/>
          <ac:picMkLst>
            <pc:docMk/>
            <pc:sldMk cId="2332748115" sldId="263"/>
            <ac:picMk id="5" creationId="{D3B1A1F3-3D81-6490-3FFD-0EF242AB0EF3}"/>
          </ac:picMkLst>
        </pc:picChg>
        <pc:picChg chg="del mod">
          <ac:chgData name="Graf Thomas, SCS-INI-NET-VNC-E2E" userId="487bc3e3-9ce7-4cdd-b7b4-8899ea88d289" providerId="ADAL" clId="{4403439A-50EC-49D8-B7F6-3D7264685FDE}" dt="2025-07-10T05:46:54.659" v="41" actId="478"/>
          <ac:picMkLst>
            <pc:docMk/>
            <pc:sldMk cId="2332748115" sldId="263"/>
            <ac:picMk id="6" creationId="{E833F0F5-1907-9B7C-9A9E-AEA3EFBD6C3D}"/>
          </ac:picMkLst>
        </pc:picChg>
        <pc:picChg chg="add del mod">
          <ac:chgData name="Graf Thomas, SCS-INI-NET-VNC-E2E" userId="487bc3e3-9ce7-4cdd-b7b4-8899ea88d289" providerId="ADAL" clId="{4403439A-50EC-49D8-B7F6-3D7264685FDE}" dt="2025-07-14T15:37:55.565" v="751" actId="478"/>
          <ac:picMkLst>
            <pc:docMk/>
            <pc:sldMk cId="2332748115" sldId="263"/>
            <ac:picMk id="8" creationId="{3B423F61-D9C7-3A26-3D5D-A6278B860C6E}"/>
          </ac:picMkLst>
        </pc:picChg>
      </pc:sldChg>
      <pc:sldChg chg="addSp delSp modSp mod">
        <pc:chgData name="Graf Thomas, SCS-INI-NET-VNC-E2E" userId="487bc3e3-9ce7-4cdd-b7b4-8899ea88d289" providerId="ADAL" clId="{4403439A-50EC-49D8-B7F6-3D7264685FDE}" dt="2025-07-14T15:38:27.636" v="75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del">
          <ac:chgData name="Graf Thomas, SCS-INI-NET-VNC-E2E" userId="487bc3e3-9ce7-4cdd-b7b4-8899ea88d289" providerId="ADAL" clId="{4403439A-50EC-49D8-B7F6-3D7264685FDE}" dt="2025-07-10T05:47:48.974" v="65" actId="478"/>
          <ac:picMkLst>
            <pc:docMk/>
            <pc:sldMk cId="703495152" sldId="264"/>
            <ac:picMk id="7" creationId="{4E9C04AB-B0FB-1396-8C26-C82F99A7F4D3}"/>
          </ac:picMkLst>
        </pc:picChg>
        <pc:picChg chg="add mod">
          <ac:chgData name="Graf Thomas, SCS-INI-NET-VNC-E2E" userId="487bc3e3-9ce7-4cdd-b7b4-8899ea88d289" providerId="ADAL" clId="{4403439A-50EC-49D8-B7F6-3D7264685FDE}" dt="2025-07-14T15:38:27.636" v="757" actId="1076"/>
          <ac:picMkLst>
            <pc:docMk/>
            <pc:sldMk cId="703495152" sldId="264"/>
            <ac:picMk id="7" creationId="{6908B6E2-39A5-0021-F9FA-09A16DCAD2EF}"/>
          </ac:picMkLst>
        </pc:picChg>
        <pc:picChg chg="add del mod">
          <ac:chgData name="Graf Thomas, SCS-INI-NET-VNC-E2E" userId="487bc3e3-9ce7-4cdd-b7b4-8899ea88d289" providerId="ADAL" clId="{4403439A-50EC-49D8-B7F6-3D7264685FDE}" dt="2025-07-14T15:38:23.903" v="755" actId="478"/>
          <ac:picMkLst>
            <pc:docMk/>
            <pc:sldMk cId="703495152" sldId="264"/>
            <ac:picMk id="10" creationId="{2F01ACCD-F730-EE43-3E47-AC8C0118F619}"/>
          </ac:picMkLst>
        </pc:picChg>
      </pc:sldChg>
      <pc:sldChg chg="modSp mod">
        <pc:chgData name="Graf Thomas, SCS-INI-NET-VNC-E2E" userId="487bc3e3-9ce7-4cdd-b7b4-8899ea88d289" providerId="ADAL" clId="{4403439A-50EC-49D8-B7F6-3D7264685FDE}" dt="2025-07-10T06:06:38.835" v="223" actId="14100"/>
        <pc:sldMkLst>
          <pc:docMk/>
          <pc:sldMk cId="1372742302" sldId="266"/>
        </pc:sldMkLst>
        <pc:spChg chg="mod">
          <ac:chgData name="Graf Thomas, SCS-INI-NET-VNC-E2E" userId="487bc3e3-9ce7-4cdd-b7b4-8899ea88d289" providerId="ADAL" clId="{4403439A-50EC-49D8-B7F6-3D7264685FDE}" dt="2025-07-10T06:06:38.835" v="223" actId="14100"/>
          <ac:spMkLst>
            <pc:docMk/>
            <pc:sldMk cId="1372742302" sldId="266"/>
            <ac:spMk id="2" creationId="{0B9E15DC-F076-98D2-1BDF-BC01FEC9047B}"/>
          </ac:spMkLst>
        </pc:spChg>
      </pc:sldChg>
      <pc:sldChg chg="modSp add mod">
        <pc:chgData name="Graf Thomas, SCS-INI-NET-VNC-E2E" userId="487bc3e3-9ce7-4cdd-b7b4-8899ea88d289" providerId="ADAL" clId="{4403439A-50EC-49D8-B7F6-3D7264685FDE}" dt="2025-07-10T06:00:40.529" v="209" actId="20577"/>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6:00:40.529" v="209" actId="20577"/>
          <ac:spMkLst>
            <pc:docMk/>
            <pc:sldMk cId="1383312952" sldId="267"/>
            <ac:spMk id="114" creationId="{00000000-0000-0000-0000-000000000000}"/>
          </ac:spMkLst>
        </pc:spChg>
      </pc:sldChg>
      <pc:sldChg chg="modSp add mod ord">
        <pc:chgData name="Graf Thomas, SCS-INI-NET-VNC-E2E" userId="487bc3e3-9ce7-4cdd-b7b4-8899ea88d289" providerId="ADAL" clId="{4403439A-50EC-49D8-B7F6-3D7264685FDE}" dt="2025-07-10T06:00:34.413" v="207" actId="20577"/>
        <pc:sldMkLst>
          <pc:docMk/>
          <pc:sldMk cId="1659843495" sldId="268"/>
        </pc:sldMkLst>
        <pc:spChg chg="mod">
          <ac:chgData name="Graf Thomas, SCS-INI-NET-VNC-E2E" userId="487bc3e3-9ce7-4cdd-b7b4-8899ea88d289" providerId="ADAL" clId="{4403439A-50EC-49D8-B7F6-3D7264685FDE}" dt="2025-07-10T05:56:49.046" v="141" actId="20577"/>
          <ac:spMkLst>
            <pc:docMk/>
            <pc:sldMk cId="1659843495" sldId="268"/>
            <ac:spMk id="113" creationId="{00000000-0000-0000-0000-000000000000}"/>
          </ac:spMkLst>
        </pc:spChg>
        <pc:spChg chg="mod">
          <ac:chgData name="Graf Thomas, SCS-INI-NET-VNC-E2E" userId="487bc3e3-9ce7-4cdd-b7b4-8899ea88d289" providerId="ADAL" clId="{4403439A-50EC-49D8-B7F6-3D7264685FDE}" dt="2025-07-10T06:00:34.413" v="207" actId="20577"/>
          <ac:spMkLst>
            <pc:docMk/>
            <pc:sldMk cId="1659843495" sldId="268"/>
            <ac:spMk id="114" creationId="{00000000-0000-0000-0000-000000000000}"/>
          </ac:spMkLst>
        </pc:spChg>
      </pc:sldChg>
      <pc:sldChg chg="modSp add mod">
        <pc:chgData name="Graf Thomas, SCS-INI-NET-VNC-E2E" userId="487bc3e3-9ce7-4cdd-b7b4-8899ea88d289" providerId="ADAL" clId="{4403439A-50EC-49D8-B7F6-3D7264685FDE}" dt="2025-07-10T06:19:40.757" v="684" actId="20577"/>
        <pc:sldMkLst>
          <pc:docMk/>
          <pc:sldMk cId="2128497270" sldId="269"/>
        </pc:sldMkLst>
        <pc:spChg chg="mod">
          <ac:chgData name="Graf Thomas, SCS-INI-NET-VNC-E2E" userId="487bc3e3-9ce7-4cdd-b7b4-8899ea88d289" providerId="ADAL" clId="{4403439A-50EC-49D8-B7F6-3D7264685FDE}" dt="2025-07-10T06:19:40.757" v="684" actId="20577"/>
          <ac:spMkLst>
            <pc:docMk/>
            <pc:sldMk cId="2128497270" sldId="269"/>
            <ac:spMk id="3" creationId="{FED4E835-D652-159B-D0CD-7FC58A509645}"/>
          </ac:spMkLst>
        </pc:spChg>
      </pc:sldChg>
      <pc:sldChg chg="modSp add mod ord">
        <pc:chgData name="Graf Thomas, SCS-INI-NET-VNC-E2E" userId="487bc3e3-9ce7-4cdd-b7b4-8899ea88d289" providerId="ADAL" clId="{4403439A-50EC-49D8-B7F6-3D7264685FDE}" dt="2025-07-15T09:01:50.650" v="1407" actId="20577"/>
        <pc:sldMkLst>
          <pc:docMk/>
          <pc:sldMk cId="2434865477" sldId="270"/>
        </pc:sldMkLst>
        <pc:spChg chg="mod">
          <ac:chgData name="Graf Thomas, SCS-INI-NET-VNC-E2E" userId="487bc3e3-9ce7-4cdd-b7b4-8899ea88d289" providerId="ADAL" clId="{4403439A-50EC-49D8-B7F6-3D7264685FDE}" dt="2025-07-10T06:23:00.206" v="716" actId="20577"/>
          <ac:spMkLst>
            <pc:docMk/>
            <pc:sldMk cId="2434865477" sldId="270"/>
            <ac:spMk id="2" creationId="{0B9E15DC-F076-98D2-1BDF-BC01FEC9047B}"/>
          </ac:spMkLst>
        </pc:spChg>
        <pc:spChg chg="mod">
          <ac:chgData name="Graf Thomas, SCS-INI-NET-VNC-E2E" userId="487bc3e3-9ce7-4cdd-b7b4-8899ea88d289" providerId="ADAL" clId="{4403439A-50EC-49D8-B7F6-3D7264685FDE}" dt="2025-07-15T09:01:50.650" v="1407" actId="20577"/>
          <ac:spMkLst>
            <pc:docMk/>
            <pc:sldMk cId="2434865477" sldId="270"/>
            <ac:spMk id="3" creationId="{DA4A6F5D-9442-B583-BAB9-5A102B90EC22}"/>
          </ac:spMkLst>
        </pc:spChg>
      </pc:sldChg>
      <pc:sldChg chg="addSp delSp modSp add mod">
        <pc:chgData name="Graf Thomas, SCS-INI-NET-VNC-E2E" userId="487bc3e3-9ce7-4cdd-b7b4-8899ea88d289" providerId="ADAL" clId="{4403439A-50EC-49D8-B7F6-3D7264685FDE}" dt="2025-07-14T15:38:57.390" v="780" actId="1076"/>
        <pc:sldMkLst>
          <pc:docMk/>
          <pc:sldMk cId="1859012803" sldId="271"/>
        </pc:sldMkLst>
        <pc:spChg chg="mod">
          <ac:chgData name="Graf Thomas, SCS-INI-NET-VNC-E2E" userId="487bc3e3-9ce7-4cdd-b7b4-8899ea88d289" providerId="ADAL" clId="{4403439A-50EC-49D8-B7F6-3D7264685FDE}" dt="2025-07-14T15:38:38.557" v="777" actId="20577"/>
          <ac:spMkLst>
            <pc:docMk/>
            <pc:sldMk cId="1859012803" sldId="271"/>
            <ac:spMk id="2" creationId="{0B9E15DC-F076-98D2-1BDF-BC01FEC9047B}"/>
          </ac:spMkLst>
        </pc:spChg>
        <pc:picChg chg="del">
          <ac:chgData name="Graf Thomas, SCS-INI-NET-VNC-E2E" userId="487bc3e3-9ce7-4cdd-b7b4-8899ea88d289" providerId="ADAL" clId="{4403439A-50EC-49D8-B7F6-3D7264685FDE}" dt="2025-07-14T15:38:53.666" v="778" actId="478"/>
          <ac:picMkLst>
            <pc:docMk/>
            <pc:sldMk cId="1859012803" sldId="271"/>
            <ac:picMk id="7" creationId="{6908B6E2-39A5-0021-F9FA-09A16DCAD2EF}"/>
          </ac:picMkLst>
        </pc:picChg>
        <pc:picChg chg="add mod">
          <ac:chgData name="Graf Thomas, SCS-INI-NET-VNC-E2E" userId="487bc3e3-9ce7-4cdd-b7b4-8899ea88d289" providerId="ADAL" clId="{4403439A-50EC-49D8-B7F6-3D7264685FDE}" dt="2025-07-14T15:38:57.390" v="780" actId="1076"/>
          <ac:picMkLst>
            <pc:docMk/>
            <pc:sldMk cId="1859012803" sldId="271"/>
            <ac:picMk id="8" creationId="{697269CB-B267-81D6-58B2-8188C7BB4F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20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wg/bmwg/docum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7" name="Picture 6">
            <a:extLst>
              <a:ext uri="{FF2B5EF4-FFF2-40B4-BE49-F238E27FC236}">
                <a16:creationId xmlns:a16="http://schemas.microsoft.com/office/drawing/2014/main" id="{6908B6E2-39A5-0021-F9FA-09A16DCAD2EF}"/>
              </a:ext>
            </a:extLst>
          </p:cNvPr>
          <p:cNvPicPr>
            <a:picLocks noChangeAspect="1"/>
          </p:cNvPicPr>
          <p:nvPr/>
        </p:nvPicPr>
        <p:blipFill>
          <a:blip r:embed="rId3"/>
          <a:stretch>
            <a:fillRect/>
          </a:stretch>
        </p:blipFill>
        <p:spPr>
          <a:xfrm>
            <a:off x="471900" y="2261602"/>
            <a:ext cx="7716327" cy="2172003"/>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If</a:t>
            </a:r>
            <a:r>
              <a:rPr lang="de-CH" dirty="0"/>
              <a:t> Time Permits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8" name="Picture 7">
            <a:extLst>
              <a:ext uri="{FF2B5EF4-FFF2-40B4-BE49-F238E27FC236}">
                <a16:creationId xmlns:a16="http://schemas.microsoft.com/office/drawing/2014/main" id="{697269CB-B267-81D6-58B2-8188C7BB4F46}"/>
              </a:ext>
            </a:extLst>
          </p:cNvPr>
          <p:cNvPicPr>
            <a:picLocks noChangeAspect="1"/>
          </p:cNvPicPr>
          <p:nvPr/>
        </p:nvPicPr>
        <p:blipFill>
          <a:blip r:embed="rId3"/>
          <a:stretch>
            <a:fillRect/>
          </a:stretch>
        </p:blipFill>
        <p:spPr>
          <a:xfrm>
            <a:off x="471900" y="2250584"/>
            <a:ext cx="7716327" cy="1133633"/>
          </a:xfrm>
          <a:prstGeom prst="rect">
            <a:avLst/>
          </a:prstGeom>
        </p:spPr>
      </p:pic>
    </p:spTree>
    <p:extLst>
      <p:ext uri="{BB962C8B-B14F-4D97-AF65-F5344CB8AC3E}">
        <p14:creationId xmlns:p14="http://schemas.microsoft.com/office/powerpoint/2010/main" val="18590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t>draft-ietf-bmwg-mlrsearch </a:t>
            </a:r>
            <a:r>
              <a:rPr lang="en-US" sz="1400" dirty="0"/>
              <a:t>to be submitted to IESG for publication</a:t>
            </a:r>
          </a:p>
          <a:p>
            <a:pPr lvl="1"/>
            <a:r>
              <a:rPr lang="de-CH" sz="1400" dirty="0"/>
              <a:t>AD Review addressed in the latest version </a:t>
            </a:r>
          </a:p>
          <a:p>
            <a:r>
              <a:rPr lang="de-CH" sz="1400" b="1" dirty="0"/>
              <a:t>draft-ietf-bmwg-sr-bench-meth </a:t>
            </a:r>
            <a:r>
              <a:rPr lang="de-CH" sz="1400" dirty="0"/>
              <a:t>and </a:t>
            </a:r>
            <a:r>
              <a:rPr lang="de-CH" sz="1400" b="1" dirty="0"/>
              <a:t>draft-ietf-bmwg-network-tester-cfg</a:t>
            </a:r>
            <a:r>
              <a:rPr lang="de-CH" sz="1400" dirty="0"/>
              <a:t> preparing for the WGLC</a:t>
            </a:r>
          </a:p>
          <a:p>
            <a:pPr lvl="1"/>
            <a:r>
              <a:rPr lang="de-CH" sz="1400" dirty="0"/>
              <a:t>Milestones to be revised accordingly</a:t>
            </a:r>
          </a:p>
          <a:p>
            <a:r>
              <a:rPr lang="de-CH" sz="1400" b="1" dirty="0"/>
              <a:t>draft-cprjgf-bmwg-powerbench</a:t>
            </a:r>
            <a:r>
              <a:rPr lang="de-CH" sz="1400" dirty="0"/>
              <a:t>, </a:t>
            </a:r>
            <a:r>
              <a:rPr lang="de-CH" sz="1400" b="1" dirty="0"/>
              <a:t>draft-chen-bmwg-savnet-sav-benchmarking</a:t>
            </a:r>
            <a:r>
              <a:rPr lang="de-CH" sz="1400" dirty="0"/>
              <a:t> and </a:t>
            </a:r>
            <a:r>
              <a:rPr lang="de-CH" sz="1400" b="1" dirty="0"/>
              <a:t>draft-lencse-bmwg-multiple-ip-addresses</a:t>
            </a:r>
            <a:r>
              <a:rPr lang="de-CH" sz="1400" dirty="0"/>
              <a:t> candidate for adoption</a:t>
            </a:r>
          </a:p>
          <a:p>
            <a:pPr lvl="1"/>
            <a:r>
              <a:rPr lang="de-CH" sz="1400" dirty="0"/>
              <a:t>R</a:t>
            </a:r>
            <a:r>
              <a:rPr lang="de-CH" sz="1400"/>
              <a:t>ecent </a:t>
            </a:r>
            <a:r>
              <a:rPr lang="de-CH" sz="1400" dirty="0"/>
              <a:t>discussion on the mailing list</a:t>
            </a:r>
          </a:p>
          <a:p>
            <a:r>
              <a:rPr lang="de-CH" sz="1400" dirty="0"/>
              <a:t>Proposals keep coming (see </a:t>
            </a:r>
            <a:r>
              <a:rPr lang="de-CH" sz="1400" dirty="0">
                <a:hlinkClick r:id="rId3"/>
              </a:rPr>
              <a:t>https://datatracker.ietf.org/wg/bmwg/documents/</a:t>
            </a:r>
            <a:r>
              <a:rPr lang="de-CH" sz="1400" dirty="0"/>
              <a:t>)</a:t>
            </a:r>
          </a:p>
          <a:p>
            <a:r>
              <a:rPr lang="de-CH" sz="1400" dirty="0"/>
              <a:t>Some discussion for revisiting BMWG RFCs in order to update RFC 2544</a:t>
            </a:r>
          </a:p>
          <a:p>
            <a:pPr lvl="1"/>
            <a:endParaRPr lang="en-001" sz="1400" dirty="0"/>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-ippm-</a:t>
            </a:r>
            <a:r>
              <a:rPr lang="de-CH" b="1" dirty="0" err="1"/>
              <a:t>qoo</a:t>
            </a:r>
            <a:r>
              <a:rPr lang="de-CH" dirty="0"/>
              <a:t> </a:t>
            </a:r>
            <a:r>
              <a:rPr lang="de-CH" dirty="0" err="1"/>
              <a:t>working</a:t>
            </a:r>
            <a:r>
              <a:rPr lang="de-CH" dirty="0"/>
              <a:t> </a:t>
            </a:r>
            <a:r>
              <a:rPr lang="de-CH" dirty="0" err="1"/>
              <a:t>group</a:t>
            </a:r>
            <a:r>
              <a:rPr lang="de-CH" dirty="0"/>
              <a:t> </a:t>
            </a:r>
            <a:r>
              <a:rPr lang="de-CH" dirty="0" err="1"/>
              <a:t>adoption</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Due </a:t>
            </a:r>
            <a:r>
              <a:rPr lang="de-CH" dirty="0" err="1"/>
              <a:t>to</a:t>
            </a:r>
            <a:r>
              <a:rPr lang="de-CH" dirty="0"/>
              <a:t> </a:t>
            </a:r>
            <a:r>
              <a:rPr lang="de-CH" dirty="0" err="1"/>
              <a:t>the</a:t>
            </a:r>
            <a:r>
              <a:rPr lang="de-CH" dirty="0"/>
              <a:t> </a:t>
            </a:r>
            <a:r>
              <a:rPr lang="de-CH" dirty="0" err="1"/>
              <a:t>similar</a:t>
            </a:r>
            <a:r>
              <a:rPr lang="de-CH" dirty="0"/>
              <a:t> </a:t>
            </a:r>
            <a:r>
              <a:rPr lang="de-CH" dirty="0" err="1"/>
              <a:t>topics</a:t>
            </a:r>
            <a:r>
              <a:rPr lang="de-CH" dirty="0"/>
              <a:t> </a:t>
            </a:r>
            <a:r>
              <a:rPr lang="de-CH" dirty="0" err="1"/>
              <a:t>we</a:t>
            </a:r>
            <a:r>
              <a:rPr lang="de-CH" dirty="0"/>
              <a:t> </a:t>
            </a:r>
            <a:r>
              <a:rPr lang="de-CH" dirty="0" err="1"/>
              <a:t>wanted</a:t>
            </a:r>
            <a:r>
              <a:rPr lang="de-CH" dirty="0"/>
              <a:t> </a:t>
            </a:r>
            <a:r>
              <a:rPr lang="de-CH" dirty="0" err="1"/>
              <a:t>to</a:t>
            </a:r>
            <a:r>
              <a:rPr lang="de-CH" dirty="0"/>
              <a:t> </a:t>
            </a:r>
            <a:r>
              <a:rPr lang="de-CH" dirty="0" err="1"/>
              <a:t>facilitate</a:t>
            </a:r>
            <a:r>
              <a:rPr lang="de-CH" dirty="0"/>
              <a:t> </a:t>
            </a:r>
            <a:r>
              <a:rPr lang="de-CH" dirty="0" err="1"/>
              <a:t>the</a:t>
            </a:r>
            <a:r>
              <a:rPr lang="de-CH" dirty="0"/>
              <a:t> </a:t>
            </a:r>
            <a:r>
              <a:rPr lang="de-CH" dirty="0" err="1"/>
              <a:t>exchange</a:t>
            </a:r>
            <a:r>
              <a:rPr lang="de-CH" dirty="0"/>
              <a:t> and </a:t>
            </a:r>
            <a:r>
              <a:rPr lang="de-CH" dirty="0" err="1"/>
              <a:t>discussions</a:t>
            </a:r>
            <a:r>
              <a:rPr lang="de-CH" dirty="0"/>
              <a:t> </a:t>
            </a:r>
            <a:r>
              <a:rPr lang="de-CH" dirty="0" err="1"/>
              <a:t>between</a:t>
            </a:r>
            <a:r>
              <a:rPr lang="de-CH" dirty="0"/>
              <a:t> </a:t>
            </a:r>
            <a:r>
              <a:rPr lang="de-CH" dirty="0" err="1"/>
              <a:t>both</a:t>
            </a:r>
            <a:r>
              <a:rPr lang="de-CH" dirty="0"/>
              <a:t> </a:t>
            </a:r>
            <a:r>
              <a:rPr lang="de-CH" dirty="0" err="1"/>
              <a:t>working</a:t>
            </a:r>
            <a:r>
              <a:rPr lang="de-CH" dirty="0"/>
              <a:t> </a:t>
            </a:r>
            <a:r>
              <a:rPr lang="de-CH" dirty="0" err="1"/>
              <a:t>group</a:t>
            </a:r>
            <a:r>
              <a:rPr lang="de-CH" dirty="0"/>
              <a:t> </a:t>
            </a:r>
            <a:r>
              <a:rPr lang="de-CH" dirty="0" err="1"/>
              <a:t>by</a:t>
            </a:r>
            <a:r>
              <a:rPr lang="de-CH" dirty="0"/>
              <a:t> </a:t>
            </a:r>
            <a:r>
              <a:rPr lang="de-CH" dirty="0" err="1"/>
              <a:t>having</a:t>
            </a:r>
            <a:r>
              <a:rPr lang="de-CH" dirty="0"/>
              <a:t> a </a:t>
            </a:r>
            <a:r>
              <a:rPr lang="de-CH" dirty="0" err="1"/>
              <a:t>joint</a:t>
            </a:r>
            <a:r>
              <a:rPr lang="de-CH" dirty="0"/>
              <a:t> </a:t>
            </a:r>
            <a:r>
              <a:rPr lang="de-CH" dirty="0" err="1"/>
              <a:t>session</a:t>
            </a:r>
            <a:r>
              <a:rPr lang="de-CH" dirty="0"/>
              <a:t> at IETF 123.</a:t>
            </a:r>
          </a:p>
          <a:p>
            <a:r>
              <a:rPr lang="de-CH" dirty="0" err="1"/>
              <a:t>Seeking</a:t>
            </a:r>
            <a:r>
              <a:rPr lang="de-CH" dirty="0"/>
              <a:t> </a:t>
            </a:r>
            <a:r>
              <a:rPr lang="de-CH" dirty="0" err="1"/>
              <a:t>feedback</a:t>
            </a:r>
            <a:r>
              <a:rPr lang="de-CH" dirty="0"/>
              <a:t> </a:t>
            </a:r>
            <a:r>
              <a:rPr lang="de-CH" dirty="0" err="1"/>
              <a:t>from</a:t>
            </a:r>
            <a:r>
              <a:rPr lang="de-CH" dirty="0"/>
              <a:t> </a:t>
            </a:r>
            <a:r>
              <a:rPr lang="de-CH" dirty="0" err="1"/>
              <a:t>both</a:t>
            </a:r>
            <a:r>
              <a:rPr lang="de-CH" dirty="0"/>
              <a:t> </a:t>
            </a:r>
            <a:r>
              <a:rPr lang="de-CH" dirty="0" err="1"/>
              <a:t>working</a:t>
            </a:r>
            <a:r>
              <a:rPr lang="de-CH" dirty="0"/>
              <a:t> </a:t>
            </a:r>
            <a:r>
              <a:rPr lang="de-CH" dirty="0" err="1"/>
              <a:t>groups</a:t>
            </a:r>
            <a:r>
              <a:rPr lang="de-CH" dirty="0"/>
              <a:t>. </a:t>
            </a:r>
          </a:p>
          <a:p>
            <a:pPr lvl="1"/>
            <a:r>
              <a:rPr lang="de-CH" dirty="0" err="1"/>
              <a:t>Did</a:t>
            </a:r>
            <a:r>
              <a:rPr lang="de-CH" dirty="0"/>
              <a:t> </a:t>
            </a:r>
            <a:r>
              <a:rPr lang="de-CH" dirty="0" err="1"/>
              <a:t>help</a:t>
            </a:r>
            <a:r>
              <a:rPr lang="de-CH" dirty="0"/>
              <a:t> </a:t>
            </a:r>
            <a:r>
              <a:rPr lang="de-CH" dirty="0" err="1"/>
              <a:t>to</a:t>
            </a:r>
            <a:r>
              <a:rPr lang="de-CH" dirty="0"/>
              <a:t> </a:t>
            </a:r>
            <a:r>
              <a:rPr lang="de-CH" dirty="0" err="1"/>
              <a:t>familiarize</a:t>
            </a:r>
            <a:r>
              <a:rPr lang="de-CH" dirty="0"/>
              <a:t> </a:t>
            </a:r>
            <a:r>
              <a:rPr lang="de-CH" dirty="0" err="1"/>
              <a:t>which</a:t>
            </a:r>
            <a:r>
              <a:rPr lang="de-CH" dirty="0"/>
              <a:t> </a:t>
            </a:r>
            <a:r>
              <a:rPr lang="de-CH" dirty="0" err="1"/>
              <a:t>topics</a:t>
            </a:r>
            <a:r>
              <a:rPr lang="de-CH" dirty="0"/>
              <a:t> and </a:t>
            </a:r>
            <a:r>
              <a:rPr lang="de-CH" dirty="0" err="1"/>
              <a:t>documents</a:t>
            </a:r>
            <a:r>
              <a:rPr lang="de-CH" dirty="0"/>
              <a:t> </a:t>
            </a:r>
            <a:r>
              <a:rPr lang="de-CH" dirty="0" err="1"/>
              <a:t>are</a:t>
            </a:r>
            <a:r>
              <a:rPr lang="de-CH" dirty="0"/>
              <a:t> </a:t>
            </a:r>
            <a:r>
              <a:rPr lang="de-CH" dirty="0" err="1"/>
              <a:t>being</a:t>
            </a:r>
            <a:r>
              <a:rPr lang="de-CH" dirty="0"/>
              <a:t> </a:t>
            </a:r>
            <a:r>
              <a:rPr lang="de-CH" dirty="0" err="1"/>
              <a:t>discussed</a:t>
            </a:r>
            <a:r>
              <a:rPr lang="de-CH" dirty="0"/>
              <a:t> in </a:t>
            </a:r>
            <a:r>
              <a:rPr lang="de-CH" dirty="0" err="1"/>
              <a:t>each</a:t>
            </a:r>
            <a:r>
              <a:rPr lang="de-CH" dirty="0"/>
              <a:t> </a:t>
            </a:r>
            <a:r>
              <a:rPr lang="de-CH" dirty="0" err="1"/>
              <a:t>others</a:t>
            </a:r>
            <a:r>
              <a:rPr lang="de-CH" dirty="0"/>
              <a:t> </a:t>
            </a:r>
            <a:r>
              <a:rPr lang="de-CH" dirty="0" err="1"/>
              <a:t>working</a:t>
            </a:r>
            <a:r>
              <a:rPr lang="de-CH" dirty="0"/>
              <a:t> </a:t>
            </a:r>
            <a:r>
              <a:rPr lang="de-CH" dirty="0" err="1"/>
              <a:t>group</a:t>
            </a:r>
            <a:r>
              <a:rPr lang="de-CH" dirty="0"/>
              <a:t>? </a:t>
            </a:r>
          </a:p>
          <a:p>
            <a:pPr lvl="1"/>
            <a:r>
              <a:rPr lang="de-CH" dirty="0" err="1"/>
              <a:t>Would</a:t>
            </a:r>
            <a:r>
              <a:rPr lang="de-CH" dirty="0"/>
              <a:t> </a:t>
            </a:r>
            <a:r>
              <a:rPr lang="de-CH" dirty="0" err="1"/>
              <a:t>you</a:t>
            </a:r>
            <a:r>
              <a:rPr lang="de-CH" dirty="0"/>
              <a:t> like </a:t>
            </a:r>
            <a:r>
              <a:rPr lang="de-CH" dirty="0" err="1"/>
              <a:t>to</a:t>
            </a:r>
            <a:r>
              <a:rPr lang="de-CH" dirty="0"/>
              <a:t> </a:t>
            </a:r>
            <a:r>
              <a:rPr lang="de-CH" dirty="0" err="1"/>
              <a:t>see</a:t>
            </a:r>
            <a:r>
              <a:rPr lang="de-CH" dirty="0"/>
              <a:t> </a:t>
            </a:r>
            <a:r>
              <a:rPr lang="de-CH" dirty="0" err="1"/>
              <a:t>more</a:t>
            </a:r>
            <a:r>
              <a:rPr lang="de-CH" dirty="0"/>
              <a:t> such </a:t>
            </a:r>
            <a:r>
              <a:rPr lang="de-CH" dirty="0" err="1"/>
              <a:t>activities</a:t>
            </a:r>
            <a:r>
              <a:rPr lang="de-CH" dirty="0"/>
              <a:t>?</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D3B1A1F3-3D81-6490-3FFD-0EF242AB0EF3}"/>
              </a:ext>
            </a:extLst>
          </p:cNvPr>
          <p:cNvPicPr>
            <a:picLocks noChangeAspect="1"/>
          </p:cNvPicPr>
          <p:nvPr/>
        </p:nvPicPr>
        <p:blipFill>
          <a:blip r:embed="rId2"/>
          <a:stretch>
            <a:fillRect/>
          </a:stretch>
        </p:blipFill>
        <p:spPr>
          <a:xfrm>
            <a:off x="471900" y="1906418"/>
            <a:ext cx="5980508" cy="3034445"/>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3.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On-screen Show (16:9)</PresentationFormat>
  <Paragraphs>110</Paragraphs>
  <Slides>14</Slides>
  <Notes>13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Roboto</vt:lpstr>
      <vt:lpstr>Open Sans Medium</vt:lpstr>
      <vt:lpstr>Inter</vt:lpstr>
      <vt:lpstr>Open Sans</vt:lpstr>
      <vt:lpstr>Arial</vt:lpstr>
      <vt:lpstr>Open Sans SemiBold</vt:lpstr>
      <vt:lpstr>Montserrat</vt:lpstr>
      <vt:lpstr>Material</vt:lpstr>
      <vt:lpstr>IETF Template</vt:lpstr>
      <vt:lpstr>IETF 123 BMWG &amp; IPPM</vt:lpstr>
      <vt:lpstr>Note Well</vt:lpstr>
      <vt:lpstr>Note Really Well</vt:lpstr>
      <vt:lpstr>IETF 123 Meeting Tips</vt:lpstr>
      <vt:lpstr>Joint BMWG and IPPM Meeting</vt:lpstr>
      <vt:lpstr>BMWG charter</vt:lpstr>
      <vt:lpstr>IPPM charter</vt:lpstr>
      <vt:lpstr>Notetaker</vt:lpstr>
      <vt:lpstr>Agenda – Working Group Documents</vt:lpstr>
      <vt:lpstr>Agenda – Proposed Work</vt:lpstr>
      <vt:lpstr>Agenda – If Time Permits</vt:lpstr>
      <vt:lpstr>BMWG Document Updates Since IETF 122</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Graf Thomas, SCS-INI-NET-VNC-E2E</cp:lastModifiedBy>
  <cp:revision>11</cp:revision>
  <dcterms:modified xsi:type="dcterms:W3CDTF">2025-07-15T09:02:04Z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1752505343</vt:lpwstr>
  </property>
</Properties>
</file>