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89" autoAdjust="0"/>
    <p:restoredTop sz="86394" autoAdjust="0"/>
  </p:normalViewPr>
  <p:slideViewPr>
    <p:cSldViewPr snapToGrid="0">
      <p:cViewPr varScale="1">
        <p:scale>
          <a:sx n="221" d="100"/>
          <a:sy n="221" d="100"/>
        </p:scale>
        <p:origin x="1362" y="17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f Thomas, SCS-INI-NET-VNC-E2E" userId="487bc3e3-9ce7-4cdd-b7b4-8899ea88d289" providerId="ADAL" clId="{C773D143-2CD7-4EAF-9325-16F7FEE25ACD}"/>
    <pc:docChg chg="modSld">
      <pc:chgData name="Graf Thomas, SCS-INI-NET-VNC-E2E" userId="487bc3e3-9ce7-4cdd-b7b4-8899ea88d289" providerId="ADAL" clId="{C773D143-2CD7-4EAF-9325-16F7FEE25ACD}" dt="2025-07-14T06:16:52.150" v="0" actId="20577"/>
      <pc:docMkLst>
        <pc:docMk/>
      </pc:docMkLst>
      <pc:sldChg chg="modSp mod">
        <pc:chgData name="Graf Thomas, SCS-INI-NET-VNC-E2E" userId="487bc3e3-9ce7-4cdd-b7b4-8899ea88d289" providerId="ADAL" clId="{C773D143-2CD7-4EAF-9325-16F7FEE25ACD}" dt="2025-07-14T06:16:52.150" v="0" actId="20577"/>
        <pc:sldMkLst>
          <pc:docMk/>
          <pc:sldMk cId="2180883231" sldId="258"/>
        </pc:sldMkLst>
        <pc:spChg chg="mod">
          <ac:chgData name="Graf Thomas, SCS-INI-NET-VNC-E2E" userId="487bc3e3-9ce7-4cdd-b7b4-8899ea88d289" providerId="ADAL" clId="{C773D143-2CD7-4EAF-9325-16F7FEE25ACD}" dt="2025-07-14T06:16:52.150" v="0" actId="20577"/>
          <ac:spMkLst>
            <pc:docMk/>
            <pc:sldMk cId="2180883231" sldId="258"/>
            <ac:spMk id="3" creationId="{5082E14F-0499-0D67-CCEB-98C164D73BB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813BE-9644-4EB0-A6C4-0B9517916EF9}" type="datetimeFigureOut">
              <a:rPr lang="fr-FR" smtClean="0"/>
              <a:t>14/07/2025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3F37D-BF49-4E40-8231-8F5CF7906328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5894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D3F37D-BF49-4E40-8231-8F5CF7906328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5469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D3F37D-BF49-4E40-8231-8F5CF7906328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9380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ECF847-9D6D-1DA0-A5D8-10C6F99FD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CE2D889-B679-C0E0-AF90-00847D55D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0BC217-0853-988C-FDAA-D3D44FDE5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A2D09-215D-4610-87DE-176F93FAFFFB}" type="datetime1">
              <a:rPr lang="fr-FR" smtClean="0"/>
              <a:t>14/07/2025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1B9BC2-D238-88DD-9EC0-B9544C13D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State of the OPSAREA Nation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733819-67B3-07B3-1523-2FDD5F74F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A980-FD81-4507-8C36-7D223EFDC6B4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840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A5D150-95DB-AF11-B4EA-7431A0FDB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19620BD-22BF-B48F-EAD1-B0A616745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BFA904-3D88-EF8B-65F3-823E378AC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B3DBA-070E-4070-BF49-61ED05E982A8}" type="datetime1">
              <a:rPr lang="fr-FR" smtClean="0"/>
              <a:t>14/07/2025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440F60-F7FC-C7FB-988B-A45ED5251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State of the OPSAREA Nation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451192-4578-D6B0-F723-66B25E278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A980-FD81-4507-8C36-7D223EFDC6B4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199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485F695-1EEF-BB93-585A-ECE8AF1874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F7F644B-2AA7-C062-BEF5-2B63F970D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CF99E4-CBD7-2C3C-FCD6-2CAA4A598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1926C-C024-4DC6-8C34-EC76F14394CD}" type="datetime1">
              <a:rPr lang="fr-FR" smtClean="0"/>
              <a:t>14/07/2025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E78E49-A527-D9C9-9C4D-FE91DDB0B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State of the OPSAREA Nation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C996A4-0850-DBB6-808C-4E85BBA0A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A980-FD81-4507-8C36-7D223EFDC6B4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8659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022CD3-133E-B112-BF71-A52EEFF1D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1F329F-ABC8-B742-850F-B82146138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D809C6-D516-E9D3-1853-8DF9EE1F6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ACCCC-DFCC-4756-9119-F1F4182DEE79}" type="datetime1">
              <a:rPr lang="fr-FR" smtClean="0"/>
              <a:t>14/07/2025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8A5374-A1CB-7F2D-630E-3CE477F19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State of the OPSAREA Nation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59D3C9-5AC6-A267-D2A8-147DD07F2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A980-FD81-4507-8C36-7D223EFDC6B4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6886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464B3A-99CF-3292-EF24-B415601DC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54CFD4F-1FE4-9AB0-6818-AE7989008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53FF20-16E1-4CE9-9DF6-42536FD75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6DA53-6888-4012-9540-B1A2D306F057}" type="datetime1">
              <a:rPr lang="fr-FR" smtClean="0"/>
              <a:t>14/07/2025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B06DBA-D7F9-8BF5-1CCE-88F8067E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State of the OPSAREA Nation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23B1FC-9E8E-3A5F-8BD3-CF8810F07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A980-FD81-4507-8C36-7D223EFDC6B4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0396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49B6BF-3982-3762-9481-6C29B49CA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0F4F63-B247-A47A-562F-CBB6CD2280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F090F6E-8F2C-136E-D160-F5B938BF6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69BC5D7-8D22-C40E-6E22-C3F4D860C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12EA3-61AF-4B68-96B7-FD0EF5B6D1CF}" type="datetime1">
              <a:rPr lang="fr-FR" smtClean="0"/>
              <a:t>14/07/2025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C5DBC7F-78FE-5B6D-D02D-CEF1A40C4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State of the OPSAREA Nation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70BB8DE-8B44-D99B-FBF7-DA27824F6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A980-FD81-4507-8C36-7D223EFDC6B4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3134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E6B1E6-4068-A95F-7719-38EC3A9CB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087445-2DE4-F4CE-E569-AC5057CC5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87634C-61CD-CEB6-F147-DAC205FB7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2E34D6D-C220-F3E6-3091-46241BBCBE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CE7FF3C-9359-771A-295E-86F6759EB4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1F17CA6-89AB-77B2-6DA8-B396A1274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F3E34-6190-4D3B-AA13-9C745685F55B}" type="datetime1">
              <a:rPr lang="fr-FR" smtClean="0"/>
              <a:t>14/07/2025</a:t>
            </a:fld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6D1F000-9C5C-6D16-E94D-C958E62FA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State of the OPSAREA Nation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2443E45-4770-0B98-DF1F-38A3BD2A0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A980-FD81-4507-8C36-7D223EFDC6B4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8042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4DE97B-900A-7B90-D568-38DD53882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0C35EA8-361B-A149-AD65-5D72A0518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672A-08CA-4958-B194-97B82EC017A1}" type="datetime1">
              <a:rPr lang="fr-FR" smtClean="0"/>
              <a:t>14/07/2025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4C43E95-0F3B-7AA1-7348-7F0BF01FF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State of the OPSAREA Nation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9AA3F42-923F-BD08-4393-18B0172BD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A980-FD81-4507-8C36-7D223EFDC6B4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88756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2EB279A-F3CD-33D3-EA27-016F268A3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B3D01-0A26-4955-A3B9-82886643D6B4}" type="datetime1">
              <a:rPr lang="fr-FR" smtClean="0"/>
              <a:t>14/07/2025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B1FAC42-A37D-775D-B2C7-4761A68DA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State of the OPSAREA Nation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0C5BD1F-18D9-C57E-DB0C-EEB39D11B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A980-FD81-4507-8C36-7D223EFDC6B4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9091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7E9BA2-99B5-84A9-1761-D615F942F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6BCA8D-6065-496B-1D95-55D20C158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020A9BB-5962-0C2B-0A47-44B2AE271B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F688F2-7FF1-1A25-3029-1887998D6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4B2D0-68E8-43E1-BC8F-2FA077EAE1FE}" type="datetime1">
              <a:rPr lang="fr-FR" smtClean="0"/>
              <a:t>14/07/2025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7219BBF-6719-C327-AFE7-CB99673A7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State of the OPSAREA Nation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EFE7842-F323-78D6-AFEC-CC527142D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A980-FD81-4507-8C36-7D223EFDC6B4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5042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F6DC9D-B62D-358B-1D1E-107CF87D5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A609BC4-BB25-4E0C-148E-65DA0EEA28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69A923F-5B8A-443B-B290-50E4E17BA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AF42D6D-9BE2-2E42-A82C-67D260624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352CE-85DA-4448-A952-A5096EB6C4CB}" type="datetime1">
              <a:rPr lang="fr-FR" smtClean="0"/>
              <a:t>14/07/2025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265D3CB-CE39-EAEA-B52B-9F8F6B4C7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State of the OPSAREA Nation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7FD9C42-1A07-3665-5E46-E085C76A9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A980-FD81-4507-8C36-7D223EFDC6B4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6841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0908114-F54D-703B-5897-9BACC3FD6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6813AA-1932-60F0-4C8F-B68D24CDB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2A9375-7A6F-1C85-FF40-9BEDD29E8E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B112E7-EB8B-4390-BCC3-B52E854F5AF2}" type="datetime1">
              <a:rPr lang="fr-FR" smtClean="0"/>
              <a:t>14/07/2025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B2D9DD-0A78-B010-8346-AA4E543539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dirty="0"/>
              <a:t>State of the OPSAREA Nation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07BE1D-05FA-B80C-CACD-8873DE425D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83A980-FD81-4507-8C36-7D223EFDC6B4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8697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perfmetrdir-chairs@ietf.or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41F4A8-32C7-087F-ADC5-EC992FA45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IP Performance </a:t>
            </a:r>
            <a:r>
              <a:rPr lang="fr-FR" dirty="0" err="1"/>
              <a:t>Measurement</a:t>
            </a:r>
            <a:r>
              <a:rPr lang="fr-FR" dirty="0"/>
              <a:t> </a:t>
            </a:r>
            <a:r>
              <a:rPr lang="fr-FR" dirty="0" err="1"/>
              <a:t>Working</a:t>
            </a:r>
            <a:r>
              <a:rPr lang="fr-FR" dirty="0"/>
              <a:t> Group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82E14F-0499-0D67-CCEB-98C164D73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7332"/>
            <a:ext cx="10515600" cy="4729018"/>
          </a:xfrm>
        </p:spPr>
        <p:txBody>
          <a:bodyPr numCol="2">
            <a:normAutofit fontScale="85000" lnSpcReduction="20000"/>
          </a:bodyPr>
          <a:lstStyle/>
          <a:p>
            <a:r>
              <a:rPr lang="en-US" b="1" dirty="0"/>
              <a:t>Main WG Objectives</a:t>
            </a:r>
          </a:p>
          <a:p>
            <a:pPr lvl="1"/>
            <a:r>
              <a:rPr lang="en-US" dirty="0"/>
              <a:t>STAMP Maintenance and Extensions.</a:t>
            </a:r>
          </a:p>
          <a:p>
            <a:pPr lvl="1"/>
            <a:r>
              <a:rPr lang="en-US" dirty="0"/>
              <a:t>Hybrid OAM (IOAM, Alternate-Marking) Maintenance and Extensions.</a:t>
            </a:r>
          </a:p>
          <a:p>
            <a:pPr lvl="1"/>
            <a:r>
              <a:rPr lang="en-US" dirty="0"/>
              <a:t>End-user centric measurements and benchmarking.</a:t>
            </a:r>
          </a:p>
          <a:p>
            <a:r>
              <a:rPr lang="en-US" b="1" dirty="0"/>
              <a:t>Current WG Hot Topics/Main Issues</a:t>
            </a:r>
          </a:p>
          <a:p>
            <a:pPr lvl="1"/>
            <a:r>
              <a:rPr lang="en-US" dirty="0"/>
              <a:t>Many IOAM related proposed work and lightning talk requests.</a:t>
            </a:r>
            <a:endParaRPr lang="en-US" b="1" dirty="0"/>
          </a:p>
          <a:p>
            <a:pPr lvl="1"/>
            <a:r>
              <a:rPr lang="en-US" b="1" dirty="0"/>
              <a:t>draft-</a:t>
            </a:r>
            <a:r>
              <a:rPr lang="en-US" b="1" dirty="0" err="1"/>
              <a:t>ietf</a:t>
            </a:r>
            <a:r>
              <a:rPr lang="en-US" b="1" dirty="0"/>
              <a:t>-ippm-capacity-protocol</a:t>
            </a:r>
            <a:r>
              <a:rPr lang="en-US" dirty="0"/>
              <a:t> and </a:t>
            </a:r>
            <a:r>
              <a:rPr lang="en-US" b="1" dirty="0"/>
              <a:t>draft-ietf-ippm-encrypted-pdmv2</a:t>
            </a:r>
            <a:r>
              <a:rPr lang="en-US" dirty="0"/>
              <a:t> share similar security related challenges during IESG review process.</a:t>
            </a:r>
          </a:p>
          <a:p>
            <a:pPr lvl="1"/>
            <a:r>
              <a:rPr lang="en-US" dirty="0"/>
              <a:t>RFC 7799 related OAM terminology discussions with </a:t>
            </a:r>
            <a:r>
              <a:rPr lang="en-US" b="1" dirty="0"/>
              <a:t>draft-</a:t>
            </a:r>
            <a:r>
              <a:rPr lang="en-US" b="1" dirty="0" err="1"/>
              <a:t>ietf</a:t>
            </a:r>
            <a:r>
              <a:rPr lang="en-US" b="1" dirty="0"/>
              <a:t>-opsawg-</a:t>
            </a:r>
            <a:r>
              <a:rPr lang="en-US" b="1" dirty="0" err="1"/>
              <a:t>oam</a:t>
            </a:r>
            <a:r>
              <a:rPr lang="en-US" b="1" dirty="0"/>
              <a:t>-characterization</a:t>
            </a:r>
            <a:r>
              <a:rPr lang="en-US" dirty="0"/>
              <a:t>.</a:t>
            </a:r>
          </a:p>
          <a:p>
            <a:endParaRPr lang="en-US" b="1" dirty="0"/>
          </a:p>
          <a:p>
            <a:r>
              <a:rPr lang="en-US" b="1" dirty="0"/>
              <a:t>Main Achievements Since IETF#122</a:t>
            </a:r>
          </a:p>
          <a:p>
            <a:pPr lvl="1"/>
            <a:r>
              <a:rPr lang="en-US" b="1" dirty="0"/>
              <a:t>draft-</a:t>
            </a:r>
            <a:r>
              <a:rPr lang="en-US" b="1" dirty="0" err="1"/>
              <a:t>ietf</a:t>
            </a:r>
            <a:r>
              <a:rPr lang="en-US" b="1" dirty="0"/>
              <a:t>-ippm-asymmetrical-pkts</a:t>
            </a:r>
            <a:r>
              <a:rPr lang="en-US" dirty="0"/>
              <a:t> passed working group last call. Received TSVART review. Pending shepherd review.</a:t>
            </a:r>
          </a:p>
          <a:p>
            <a:pPr lvl="1"/>
            <a:r>
              <a:rPr lang="de-CH" b="1" dirty="0"/>
              <a:t>draft-</a:t>
            </a:r>
            <a:r>
              <a:rPr lang="de-CH" b="1" dirty="0" err="1"/>
              <a:t>ietf</a:t>
            </a:r>
            <a:r>
              <a:rPr lang="de-CH" b="1" dirty="0"/>
              <a:t>-ippm-on-</a:t>
            </a:r>
            <a:r>
              <a:rPr lang="de-CH" b="1" dirty="0" err="1"/>
              <a:t>path</a:t>
            </a:r>
            <a:r>
              <a:rPr lang="de-CH" b="1" dirty="0"/>
              <a:t>-</a:t>
            </a:r>
            <a:r>
              <a:rPr lang="de-CH" b="1" dirty="0" err="1"/>
              <a:t>telemetry-yang</a:t>
            </a:r>
            <a:r>
              <a:rPr lang="en-US" dirty="0"/>
              <a:t> working adoption succeeded. </a:t>
            </a:r>
            <a:r>
              <a:rPr lang="en-US" dirty="0" err="1"/>
              <a:t>Yangdoctors</a:t>
            </a:r>
            <a:r>
              <a:rPr lang="en-US" dirty="0"/>
              <a:t> review addressed.</a:t>
            </a:r>
          </a:p>
          <a:p>
            <a:pPr lvl="1"/>
            <a:r>
              <a:rPr lang="en-US" b="1" dirty="0"/>
              <a:t>draft-</a:t>
            </a:r>
            <a:r>
              <a:rPr lang="en-US" b="1" dirty="0" err="1"/>
              <a:t>ietf</a:t>
            </a:r>
            <a:r>
              <a:rPr lang="en-US" b="1" dirty="0"/>
              <a:t>-</a:t>
            </a:r>
            <a:r>
              <a:rPr lang="en-US" b="1" dirty="0" err="1"/>
              <a:t>ippm-qoo</a:t>
            </a:r>
            <a:r>
              <a:rPr lang="en-US" b="1" dirty="0"/>
              <a:t> </a:t>
            </a:r>
            <a:r>
              <a:rPr lang="en-US" dirty="0"/>
              <a:t>has working group </a:t>
            </a:r>
            <a:r>
              <a:rPr lang="en-001" dirty="0"/>
              <a:t>last call</a:t>
            </a:r>
            <a:r>
              <a:rPr lang="en-US" dirty="0"/>
              <a:t> in progress. Received good feedback.</a:t>
            </a:r>
          </a:p>
          <a:p>
            <a:r>
              <a:rPr lang="en-US" b="1" dirty="0"/>
              <a:t>Admin Changes Since IETF#122</a:t>
            </a:r>
          </a:p>
          <a:p>
            <a:pPr lvl="1"/>
            <a:r>
              <a:rPr lang="en-US" dirty="0"/>
              <a:t>Charter Update: No</a:t>
            </a:r>
          </a:p>
          <a:p>
            <a:pPr lvl="1"/>
            <a:r>
              <a:rPr lang="en-US" dirty="0"/>
              <a:t>Leadership Update: No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E55EBD-1B16-433A-2B82-E65DC5EA1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State of the OPSAREA Nation (IETF#123)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56CA9C-7437-7A9E-8A7D-F2499DC18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A980-FD81-4507-8C36-7D223EFDC6B4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0883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41F4A8-32C7-087F-ADC5-EC992FA45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Performance </a:t>
            </a:r>
            <a:r>
              <a:rPr lang="fr-FR" dirty="0" err="1"/>
              <a:t>Metrics</a:t>
            </a:r>
            <a:r>
              <a:rPr lang="fr-FR" dirty="0"/>
              <a:t> </a:t>
            </a:r>
            <a:r>
              <a:rPr lang="fr-FR" dirty="0" err="1"/>
              <a:t>Directorate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82E14F-0499-0D67-CCEB-98C164D73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7332"/>
            <a:ext cx="10515600" cy="4729018"/>
          </a:xfrm>
        </p:spPr>
        <p:txBody>
          <a:bodyPr numCol="2">
            <a:normAutofit fontScale="92500" lnSpcReduction="10000"/>
          </a:bodyPr>
          <a:lstStyle/>
          <a:p>
            <a:r>
              <a:rPr lang="en-US" b="1" dirty="0"/>
              <a:t>Main Dir Objectives</a:t>
            </a:r>
          </a:p>
          <a:p>
            <a:pPr lvl="1"/>
            <a:r>
              <a:rPr lang="en-US" dirty="0"/>
              <a:t>Assists the OPS Area Directors to review performance-related documents intended for IESG review.</a:t>
            </a:r>
          </a:p>
          <a:p>
            <a:pPr lvl="1"/>
            <a:r>
              <a:rPr lang="en-US" dirty="0"/>
              <a:t>Provides guidance on Performance Metrics to protocol development Working Groups. </a:t>
            </a:r>
          </a:p>
          <a:p>
            <a:pPr lvl="1"/>
            <a:r>
              <a:rPr lang="en-US" dirty="0"/>
              <a:t>See RFC 6390.</a:t>
            </a:r>
          </a:p>
          <a:p>
            <a:r>
              <a:rPr lang="en-US" b="1" dirty="0"/>
              <a:t>Current WG Hot Topics/Main Issues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Seeking for more reviewers! 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dirty="0"/>
              <a:t>Please reach out to </a:t>
            </a:r>
            <a:br>
              <a:rPr lang="en-US" dirty="0"/>
            </a:br>
            <a:r>
              <a:rPr lang="en-US" dirty="0">
                <a:hlinkClick r:id="rId3"/>
              </a:rPr>
              <a:t>perfmetrdir-chairs@ietf.org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 b="1" dirty="0"/>
              <a:t>Main Achievements Since IETF#122</a:t>
            </a:r>
          </a:p>
          <a:p>
            <a:pPr lvl="1"/>
            <a:r>
              <a:rPr lang="en-US" dirty="0"/>
              <a:t>Updated charter after taking over from late Al Morton (R.I.P).</a:t>
            </a:r>
          </a:p>
          <a:p>
            <a:pPr lvl="1"/>
            <a:r>
              <a:rPr lang="en-US" dirty="0"/>
              <a:t>Re-established contacts to reviewers. Many thanks to Aamer, Benoit, Carlos, Giuseppe, Paul and Qin for your dedication.</a:t>
            </a:r>
          </a:p>
          <a:p>
            <a:pPr lvl="1"/>
            <a:r>
              <a:rPr lang="en-US" dirty="0"/>
              <a:t>Completed the first 3 review requests!</a:t>
            </a:r>
          </a:p>
          <a:p>
            <a:r>
              <a:rPr lang="en-US" b="1" dirty="0"/>
              <a:t>Admin Changes Since IETF#122</a:t>
            </a:r>
          </a:p>
          <a:p>
            <a:pPr lvl="1"/>
            <a:r>
              <a:rPr lang="en-US" dirty="0"/>
              <a:t>Charter Update: Yes</a:t>
            </a:r>
          </a:p>
          <a:p>
            <a:pPr lvl="1"/>
            <a:r>
              <a:rPr lang="en-US" dirty="0"/>
              <a:t>Leadership Update: Yes</a:t>
            </a:r>
          </a:p>
          <a:p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E55EBD-1B16-433A-2B82-E65DC5EA1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State of the OPSAREA Nation (IETF#123)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56CA9C-7437-7A9E-8A7D-F2499DC18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A980-FD81-4507-8C36-7D223EFDC6B4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82288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2e1fccfb-80ca-4fe1-a574-1516544edb53}" enabled="1" method="Standard" siteId="{364e5b87-c1c7-420d-9bee-c35d19b557a1}" removed="0"/>
  <clbl:label id="{e6c818a6-e1a0-4a6e-a969-20d857c5dc62}" enabled="1" method="Standard" siteId="{90c7a20a-f34b-40bf-bc48-b9253b6f5d20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275</Words>
  <Application>Microsoft Office PowerPoint</Application>
  <PresentationFormat>Widescreen</PresentationFormat>
  <Paragraphs>38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Thème Office</vt:lpstr>
      <vt:lpstr>IP Performance Measurement Working Group</vt:lpstr>
      <vt:lpstr>Performance Metrics Directorate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BOUCADAIR Mohamed INNOV/NET</dc:creator>
  <cp:lastModifiedBy>Marcus Ihlar</cp:lastModifiedBy>
  <cp:revision>3</cp:revision>
  <dcterms:created xsi:type="dcterms:W3CDTF">2025-06-10T08:42:21Z</dcterms:created>
  <dcterms:modified xsi:type="dcterms:W3CDTF">2025-07-14T12:45:59Z</dcterms:modified>
</cp:coreProperties>
</file>