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19"/>
  </p:notesMasterIdLst>
  <p:sldIdLst>
    <p:sldId id="256" r:id="rId6"/>
    <p:sldId id="257" r:id="rId7"/>
    <p:sldId id="258" r:id="rId8"/>
    <p:sldId id="259" r:id="rId9"/>
    <p:sldId id="270" r:id="rId10"/>
    <p:sldId id="268" r:id="rId11"/>
    <p:sldId id="267" r:id="rId12"/>
    <p:sldId id="261" r:id="rId13"/>
    <p:sldId id="263" r:id="rId14"/>
    <p:sldId id="264" r:id="rId15"/>
    <p:sldId id="266" r:id="rId16"/>
    <p:sldId id="269" r:id="rId17"/>
    <p:sldId id="260" r:id="rId18"/>
  </p:sldIdLst>
  <p:sldSz cx="9144000" cy="5143500" type="screen16x9"/>
  <p:notesSz cx="6858000" cy="9144000"/>
  <p:embeddedFontLst>
    <p:embeddedFont>
      <p:font typeface="Inter" panose="020B060402020202020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Open Sans Medium" panose="020B0604020202020204" charset="0"/>
      <p:regular r:id="rId32"/>
      <p:bold r:id="rId33"/>
      <p:italic r:id="rId34"/>
      <p:boldItalic r:id="rId35"/>
    </p:embeddedFont>
    <p:embeddedFont>
      <p:font typeface="Open Sans SemiBold" panose="020B0706030804020204" pitchFamily="34" charset="0"/>
      <p:bold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3439A-50EC-49D8-B7F6-3D7264685FDE}" v="3" dt="2025-07-10T05:56:58.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customXml" Target="../customXml/item3.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5.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SCS-INI-NET-VNC-E2E" userId="487bc3e3-9ce7-4cdd-b7b4-8899ea88d289" providerId="ADAL" clId="{4403439A-50EC-49D8-B7F6-3D7264685FDE}"/>
    <pc:docChg chg="undo custSel addSld modSld sldOrd">
      <pc:chgData name="Graf Thomas, SCS-INI-NET-VNC-E2E" userId="487bc3e3-9ce7-4cdd-b7b4-8899ea88d289" providerId="ADAL" clId="{4403439A-50EC-49D8-B7F6-3D7264685FDE}" dt="2025-07-10T06:23:26.507" v="750" actId="20577"/>
      <pc:docMkLst>
        <pc:docMk/>
      </pc:docMkLst>
      <pc:sldChg chg="modSp mod">
        <pc:chgData name="Graf Thomas, SCS-INI-NET-VNC-E2E" userId="487bc3e3-9ce7-4cdd-b7b4-8899ea88d289" providerId="ADAL" clId="{4403439A-50EC-49D8-B7F6-3D7264685FDE}" dt="2025-07-10T05:43:59.555" v="6" actId="20577"/>
        <pc:sldMkLst>
          <pc:docMk/>
          <pc:sldMk cId="0" sldId="256"/>
        </pc:sldMkLst>
        <pc:spChg chg="mod">
          <ac:chgData name="Graf Thomas, SCS-INI-NET-VNC-E2E" userId="487bc3e3-9ce7-4cdd-b7b4-8899ea88d289" providerId="ADAL" clId="{4403439A-50EC-49D8-B7F6-3D7264685FDE}" dt="2025-07-10T05:43:59.555" v="6" actId="20577"/>
          <ac:spMkLst>
            <pc:docMk/>
            <pc:sldMk cId="0" sldId="256"/>
            <ac:spMk id="99" creationId="{00000000-0000-0000-0000-000000000000}"/>
          </ac:spMkLst>
        </pc:spChg>
      </pc:sldChg>
      <pc:sldChg chg="ord">
        <pc:chgData name="Graf Thomas, SCS-INI-NET-VNC-E2E" userId="487bc3e3-9ce7-4cdd-b7b4-8899ea88d289" providerId="ADAL" clId="{4403439A-50EC-49D8-B7F6-3D7264685FDE}" dt="2025-07-10T06:22:20.341" v="686"/>
        <pc:sldMkLst>
          <pc:docMk/>
          <pc:sldMk cId="0" sldId="259"/>
        </pc:sldMkLst>
      </pc:sldChg>
      <pc:sldChg chg="modSp mod">
        <pc:chgData name="Graf Thomas, SCS-INI-NET-VNC-E2E" userId="487bc3e3-9ce7-4cdd-b7b4-8899ea88d289" providerId="ADAL" clId="{4403439A-50EC-49D8-B7F6-3D7264685FDE}" dt="2025-07-10T05:48:14.572" v="76" actId="20577"/>
        <pc:sldMkLst>
          <pc:docMk/>
          <pc:sldMk cId="0" sldId="260"/>
        </pc:sldMkLst>
        <pc:spChg chg="mod">
          <ac:chgData name="Graf Thomas, SCS-INI-NET-VNC-E2E" userId="487bc3e3-9ce7-4cdd-b7b4-8899ea88d289" providerId="ADAL" clId="{4403439A-50EC-49D8-B7F6-3D7264685FDE}" dt="2025-07-10T05:48:14.572" v="76" actId="20577"/>
          <ac:spMkLst>
            <pc:docMk/>
            <pc:sldMk cId="0" sldId="260"/>
            <ac:spMk id="128" creationId="{00000000-0000-0000-0000-000000000000}"/>
          </ac:spMkLst>
        </pc:spChg>
      </pc:sldChg>
      <pc:sldChg chg="modSp mod">
        <pc:chgData name="Graf Thomas, SCS-INI-NET-VNC-E2E" userId="487bc3e3-9ce7-4cdd-b7b4-8899ea88d289" providerId="ADAL" clId="{4403439A-50EC-49D8-B7F6-3D7264685FDE}" dt="2025-07-10T05:44:34.935" v="15" actId="20577"/>
        <pc:sldMkLst>
          <pc:docMk/>
          <pc:sldMk cId="3471097262" sldId="261"/>
        </pc:sldMkLst>
        <pc:spChg chg="mod">
          <ac:chgData name="Graf Thomas, SCS-INI-NET-VNC-E2E" userId="487bc3e3-9ce7-4cdd-b7b4-8899ea88d289" providerId="ADAL" clId="{4403439A-50EC-49D8-B7F6-3D7264685FDE}" dt="2025-07-10T05:44:34.935" v="15" actId="20577"/>
          <ac:spMkLst>
            <pc:docMk/>
            <pc:sldMk cId="3471097262" sldId="261"/>
            <ac:spMk id="3" creationId="{DA4A6F5D-9442-B583-BAB9-5A102B90EC22}"/>
          </ac:spMkLst>
        </pc:spChg>
      </pc:sldChg>
      <pc:sldChg chg="addSp delSp modSp mod">
        <pc:chgData name="Graf Thomas, SCS-INI-NET-VNC-E2E" userId="487bc3e3-9ce7-4cdd-b7b4-8899ea88d289" providerId="ADAL" clId="{4403439A-50EC-49D8-B7F6-3D7264685FDE}" dt="2025-07-10T05:47:02.459" v="45" actId="1076"/>
        <pc:sldMkLst>
          <pc:docMk/>
          <pc:sldMk cId="2332748115" sldId="263"/>
        </pc:sldMkLst>
        <pc:spChg chg="mod">
          <ac:chgData name="Graf Thomas, SCS-INI-NET-VNC-E2E" userId="487bc3e3-9ce7-4cdd-b7b4-8899ea88d289" providerId="ADAL" clId="{4403439A-50EC-49D8-B7F6-3D7264685FDE}" dt="2025-07-10T05:46:52.279" v="39" actId="20577"/>
          <ac:spMkLst>
            <pc:docMk/>
            <pc:sldMk cId="2332748115" sldId="263"/>
            <ac:spMk id="2" creationId="{0B9E15DC-F076-98D2-1BDF-BC01FEC9047B}"/>
          </ac:spMkLst>
        </pc:spChg>
        <pc:picChg chg="del mod">
          <ac:chgData name="Graf Thomas, SCS-INI-NET-VNC-E2E" userId="487bc3e3-9ce7-4cdd-b7b4-8899ea88d289" providerId="ADAL" clId="{4403439A-50EC-49D8-B7F6-3D7264685FDE}" dt="2025-07-10T05:46:54.659" v="41" actId="478"/>
          <ac:picMkLst>
            <pc:docMk/>
            <pc:sldMk cId="2332748115" sldId="263"/>
            <ac:picMk id="6" creationId="{E833F0F5-1907-9B7C-9A9E-AEA3EFBD6C3D}"/>
          </ac:picMkLst>
        </pc:picChg>
        <pc:picChg chg="add mod">
          <ac:chgData name="Graf Thomas, SCS-INI-NET-VNC-E2E" userId="487bc3e3-9ce7-4cdd-b7b4-8899ea88d289" providerId="ADAL" clId="{4403439A-50EC-49D8-B7F6-3D7264685FDE}" dt="2025-07-10T05:47:02.459" v="45" actId="1076"/>
          <ac:picMkLst>
            <pc:docMk/>
            <pc:sldMk cId="2332748115" sldId="263"/>
            <ac:picMk id="8" creationId="{3B423F61-D9C7-3A26-3D5D-A6278B860C6E}"/>
          </ac:picMkLst>
        </pc:picChg>
      </pc:sldChg>
      <pc:sldChg chg="addSp delSp modSp mod">
        <pc:chgData name="Graf Thomas, SCS-INI-NET-VNC-E2E" userId="487bc3e3-9ce7-4cdd-b7b4-8899ea88d289" providerId="ADAL" clId="{4403439A-50EC-49D8-B7F6-3D7264685FDE}" dt="2025-07-10T05:47:54.996" v="67" actId="1076"/>
        <pc:sldMkLst>
          <pc:docMk/>
          <pc:sldMk cId="703495152" sldId="264"/>
        </pc:sldMkLst>
        <pc:spChg chg="mod">
          <ac:chgData name="Graf Thomas, SCS-INI-NET-VNC-E2E" userId="487bc3e3-9ce7-4cdd-b7b4-8899ea88d289" providerId="ADAL" clId="{4403439A-50EC-49D8-B7F6-3D7264685FDE}" dt="2025-07-10T05:47:22.926" v="64" actId="20577"/>
          <ac:spMkLst>
            <pc:docMk/>
            <pc:sldMk cId="703495152" sldId="264"/>
            <ac:spMk id="2" creationId="{0B9E15DC-F076-98D2-1BDF-BC01FEC9047B}"/>
          </ac:spMkLst>
        </pc:spChg>
        <pc:picChg chg="del">
          <ac:chgData name="Graf Thomas, SCS-INI-NET-VNC-E2E" userId="487bc3e3-9ce7-4cdd-b7b4-8899ea88d289" providerId="ADAL" clId="{4403439A-50EC-49D8-B7F6-3D7264685FDE}" dt="2025-07-10T05:47:48.974" v="65" actId="478"/>
          <ac:picMkLst>
            <pc:docMk/>
            <pc:sldMk cId="703495152" sldId="264"/>
            <ac:picMk id="7" creationId="{4E9C04AB-B0FB-1396-8C26-C82F99A7F4D3}"/>
          </ac:picMkLst>
        </pc:picChg>
        <pc:picChg chg="add mod">
          <ac:chgData name="Graf Thomas, SCS-INI-NET-VNC-E2E" userId="487bc3e3-9ce7-4cdd-b7b4-8899ea88d289" providerId="ADAL" clId="{4403439A-50EC-49D8-B7F6-3D7264685FDE}" dt="2025-07-10T05:47:54.996" v="67" actId="1076"/>
          <ac:picMkLst>
            <pc:docMk/>
            <pc:sldMk cId="703495152" sldId="264"/>
            <ac:picMk id="10" creationId="{2F01ACCD-F730-EE43-3E47-AC8C0118F619}"/>
          </ac:picMkLst>
        </pc:picChg>
      </pc:sldChg>
      <pc:sldChg chg="modSp mod">
        <pc:chgData name="Graf Thomas, SCS-INI-NET-VNC-E2E" userId="487bc3e3-9ce7-4cdd-b7b4-8899ea88d289" providerId="ADAL" clId="{4403439A-50EC-49D8-B7F6-3D7264685FDE}" dt="2025-07-10T06:06:38.835" v="223" actId="14100"/>
        <pc:sldMkLst>
          <pc:docMk/>
          <pc:sldMk cId="1372742302" sldId="266"/>
        </pc:sldMkLst>
        <pc:spChg chg="mod">
          <ac:chgData name="Graf Thomas, SCS-INI-NET-VNC-E2E" userId="487bc3e3-9ce7-4cdd-b7b4-8899ea88d289" providerId="ADAL" clId="{4403439A-50EC-49D8-B7F6-3D7264685FDE}" dt="2025-07-10T06:06:38.835" v="223" actId="14100"/>
          <ac:spMkLst>
            <pc:docMk/>
            <pc:sldMk cId="1372742302" sldId="266"/>
            <ac:spMk id="2" creationId="{0B9E15DC-F076-98D2-1BDF-BC01FEC9047B}"/>
          </ac:spMkLst>
        </pc:spChg>
      </pc:sldChg>
      <pc:sldChg chg="modSp add mod">
        <pc:chgData name="Graf Thomas, SCS-INI-NET-VNC-E2E" userId="487bc3e3-9ce7-4cdd-b7b4-8899ea88d289" providerId="ADAL" clId="{4403439A-50EC-49D8-B7F6-3D7264685FDE}" dt="2025-07-10T06:00:40.529" v="209" actId="20577"/>
        <pc:sldMkLst>
          <pc:docMk/>
          <pc:sldMk cId="1383312952" sldId="267"/>
        </pc:sldMkLst>
        <pc:spChg chg="mod">
          <ac:chgData name="Graf Thomas, SCS-INI-NET-VNC-E2E" userId="487bc3e3-9ce7-4cdd-b7b4-8899ea88d289" providerId="ADAL" clId="{4403439A-50EC-49D8-B7F6-3D7264685FDE}" dt="2025-07-10T05:53:23.418" v="89" actId="20577"/>
          <ac:spMkLst>
            <pc:docMk/>
            <pc:sldMk cId="1383312952" sldId="267"/>
            <ac:spMk id="113" creationId="{00000000-0000-0000-0000-000000000000}"/>
          </ac:spMkLst>
        </pc:spChg>
        <pc:spChg chg="mod">
          <ac:chgData name="Graf Thomas, SCS-INI-NET-VNC-E2E" userId="487bc3e3-9ce7-4cdd-b7b4-8899ea88d289" providerId="ADAL" clId="{4403439A-50EC-49D8-B7F6-3D7264685FDE}" dt="2025-07-10T06:00:40.529" v="209" actId="20577"/>
          <ac:spMkLst>
            <pc:docMk/>
            <pc:sldMk cId="1383312952" sldId="267"/>
            <ac:spMk id="114" creationId="{00000000-0000-0000-0000-000000000000}"/>
          </ac:spMkLst>
        </pc:spChg>
      </pc:sldChg>
      <pc:sldChg chg="modSp add mod ord">
        <pc:chgData name="Graf Thomas, SCS-INI-NET-VNC-E2E" userId="487bc3e3-9ce7-4cdd-b7b4-8899ea88d289" providerId="ADAL" clId="{4403439A-50EC-49D8-B7F6-3D7264685FDE}" dt="2025-07-10T06:00:34.413" v="207" actId="20577"/>
        <pc:sldMkLst>
          <pc:docMk/>
          <pc:sldMk cId="1659843495" sldId="268"/>
        </pc:sldMkLst>
        <pc:spChg chg="mod">
          <ac:chgData name="Graf Thomas, SCS-INI-NET-VNC-E2E" userId="487bc3e3-9ce7-4cdd-b7b4-8899ea88d289" providerId="ADAL" clId="{4403439A-50EC-49D8-B7F6-3D7264685FDE}" dt="2025-07-10T05:56:49.046" v="141" actId="20577"/>
          <ac:spMkLst>
            <pc:docMk/>
            <pc:sldMk cId="1659843495" sldId="268"/>
            <ac:spMk id="113" creationId="{00000000-0000-0000-0000-000000000000}"/>
          </ac:spMkLst>
        </pc:spChg>
        <pc:spChg chg="mod">
          <ac:chgData name="Graf Thomas, SCS-INI-NET-VNC-E2E" userId="487bc3e3-9ce7-4cdd-b7b4-8899ea88d289" providerId="ADAL" clId="{4403439A-50EC-49D8-B7F6-3D7264685FDE}" dt="2025-07-10T06:00:34.413" v="207" actId="20577"/>
          <ac:spMkLst>
            <pc:docMk/>
            <pc:sldMk cId="1659843495" sldId="268"/>
            <ac:spMk id="114" creationId="{00000000-0000-0000-0000-000000000000}"/>
          </ac:spMkLst>
        </pc:spChg>
      </pc:sldChg>
      <pc:sldChg chg="modSp add mod">
        <pc:chgData name="Graf Thomas, SCS-INI-NET-VNC-E2E" userId="487bc3e3-9ce7-4cdd-b7b4-8899ea88d289" providerId="ADAL" clId="{4403439A-50EC-49D8-B7F6-3D7264685FDE}" dt="2025-07-10T06:19:40.757" v="684" actId="20577"/>
        <pc:sldMkLst>
          <pc:docMk/>
          <pc:sldMk cId="2128497270" sldId="269"/>
        </pc:sldMkLst>
        <pc:spChg chg="mod">
          <ac:chgData name="Graf Thomas, SCS-INI-NET-VNC-E2E" userId="487bc3e3-9ce7-4cdd-b7b4-8899ea88d289" providerId="ADAL" clId="{4403439A-50EC-49D8-B7F6-3D7264685FDE}" dt="2025-07-10T06:19:40.757" v="684" actId="20577"/>
          <ac:spMkLst>
            <pc:docMk/>
            <pc:sldMk cId="2128497270" sldId="269"/>
            <ac:spMk id="3" creationId="{FED4E835-D652-159B-D0CD-7FC58A509645}"/>
          </ac:spMkLst>
        </pc:spChg>
      </pc:sldChg>
      <pc:sldChg chg="modSp add mod ord">
        <pc:chgData name="Graf Thomas, SCS-INI-NET-VNC-E2E" userId="487bc3e3-9ce7-4cdd-b7b4-8899ea88d289" providerId="ADAL" clId="{4403439A-50EC-49D8-B7F6-3D7264685FDE}" dt="2025-07-10T06:23:26.507" v="750" actId="20577"/>
        <pc:sldMkLst>
          <pc:docMk/>
          <pc:sldMk cId="2434865477" sldId="270"/>
        </pc:sldMkLst>
        <pc:spChg chg="mod">
          <ac:chgData name="Graf Thomas, SCS-INI-NET-VNC-E2E" userId="487bc3e3-9ce7-4cdd-b7b4-8899ea88d289" providerId="ADAL" clId="{4403439A-50EC-49D8-B7F6-3D7264685FDE}" dt="2025-07-10T06:23:00.206" v="716" actId="20577"/>
          <ac:spMkLst>
            <pc:docMk/>
            <pc:sldMk cId="2434865477" sldId="270"/>
            <ac:spMk id="2" creationId="{0B9E15DC-F076-98D2-1BDF-BC01FEC9047B}"/>
          </ac:spMkLst>
        </pc:spChg>
        <pc:spChg chg="mod">
          <ac:chgData name="Graf Thomas, SCS-INI-NET-VNC-E2E" userId="487bc3e3-9ce7-4cdd-b7b4-8899ea88d289" providerId="ADAL" clId="{4403439A-50EC-49D8-B7F6-3D7264685FDE}" dt="2025-07-10T06:23:26.507" v="750" actId="20577"/>
          <ac:spMkLst>
            <pc:docMk/>
            <pc:sldMk cId="2434865477" sldId="270"/>
            <ac:spMk id="3" creationId="{DA4A6F5D-9442-B583-BAB9-5A102B90EC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4723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230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3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group/bmwg/abou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group/ippm/abou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notes.ietf.org/notes-ietf-123-bmwg-ipp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BMWG &amp;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err="1"/>
              <a:t>Proposed</a:t>
            </a:r>
            <a:r>
              <a:rPr lang="de-CH" dirty="0"/>
              <a:t>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extBox 4">
            <a:extLst>
              <a:ext uri="{FF2B5EF4-FFF2-40B4-BE49-F238E27FC236}">
                <a16:creationId xmlns:a16="http://schemas.microsoft.com/office/drawing/2014/main" id="{4415A45C-D066-654C-3989-5671669230C8}"/>
              </a:ext>
            </a:extLst>
          </p:cNvPr>
          <p:cNvSpPr txBox="1"/>
          <p:nvPr/>
        </p:nvSpPr>
        <p:spPr>
          <a:xfrm>
            <a:off x="1665297" y="3410195"/>
            <a:ext cx="2657324"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draft-</a:t>
            </a:r>
            <a:r>
              <a:rPr lang="en-GB" sz="1000" dirty="0" err="1">
                <a:solidFill>
                  <a:schemeClr val="accent4"/>
                </a:solidFill>
                <a:latin typeface="Inter" panose="020B0604020202020204" charset="0"/>
                <a:ea typeface="Inter" panose="020B0604020202020204" charset="0"/>
              </a:rPr>
              <a:t>ietf</a:t>
            </a:r>
            <a:r>
              <a:rPr lang="en-GB" sz="1000" dirty="0">
                <a:solidFill>
                  <a:schemeClr val="accent4"/>
                </a:solidFill>
                <a:latin typeface="Inter" panose="020B0604020202020204" charset="0"/>
                <a:ea typeface="Inter" panose="020B0604020202020204" charset="0"/>
              </a:rPr>
              <a:t>-opsawg-</a:t>
            </a:r>
            <a:r>
              <a:rPr lang="en-GB" sz="1000" dirty="0" err="1">
                <a:solidFill>
                  <a:schemeClr val="accent4"/>
                </a:solidFill>
                <a:latin typeface="Inter" panose="020B0604020202020204" charset="0"/>
                <a:ea typeface="Inter" panose="020B0604020202020204" charset="0"/>
              </a:rPr>
              <a:t>oam</a:t>
            </a:r>
            <a:r>
              <a:rPr lang="en-GB" sz="1000" dirty="0">
                <a:solidFill>
                  <a:schemeClr val="accent4"/>
                </a:solidFill>
                <a:latin typeface="Inter" panose="020B0604020202020204" charset="0"/>
                <a:ea typeface="Inter" panose="020B0604020202020204" charset="0"/>
              </a:rPr>
              <a:t>-characterization</a:t>
            </a:r>
            <a:endParaRPr lang="de-CH" sz="1000" dirty="0">
              <a:solidFill>
                <a:schemeClr val="accent4"/>
              </a:solidFill>
              <a:latin typeface="Inter" panose="020B0604020202020204" charset="0"/>
              <a:ea typeface="Inter" panose="020B0604020202020204" charset="0"/>
            </a:endParaRPr>
          </a:p>
        </p:txBody>
      </p:sp>
      <p:sp>
        <p:nvSpPr>
          <p:cNvPr id="6" name="TextBox 5">
            <a:extLst>
              <a:ext uri="{FF2B5EF4-FFF2-40B4-BE49-F238E27FC236}">
                <a16:creationId xmlns:a16="http://schemas.microsoft.com/office/drawing/2014/main" id="{56370054-45B6-FE84-EE9A-AAE2E1DB87A7}"/>
              </a:ext>
            </a:extLst>
          </p:cNvPr>
          <p:cNvSpPr txBox="1"/>
          <p:nvPr/>
        </p:nvSpPr>
        <p:spPr>
          <a:xfrm>
            <a:off x="5431544" y="3410194"/>
            <a:ext cx="939358"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T. Graf</a:t>
            </a:r>
            <a:endParaRPr lang="de-CH" sz="1000" dirty="0">
              <a:solidFill>
                <a:schemeClr val="accent4"/>
              </a:solidFill>
              <a:latin typeface="Inter" panose="020B0604020202020204" charset="0"/>
              <a:ea typeface="Inter" panose="020B0604020202020204" charset="0"/>
            </a:endParaRPr>
          </a:p>
        </p:txBody>
      </p:sp>
      <p:pic>
        <p:nvPicPr>
          <p:cNvPr id="10" name="Picture 9">
            <a:extLst>
              <a:ext uri="{FF2B5EF4-FFF2-40B4-BE49-F238E27FC236}">
                <a16:creationId xmlns:a16="http://schemas.microsoft.com/office/drawing/2014/main" id="{2F01ACCD-F730-EE43-3E47-AC8C0118F619}"/>
              </a:ext>
            </a:extLst>
          </p:cNvPr>
          <p:cNvPicPr>
            <a:picLocks noChangeAspect="1"/>
          </p:cNvPicPr>
          <p:nvPr/>
        </p:nvPicPr>
        <p:blipFill>
          <a:blip r:embed="rId3"/>
          <a:stretch>
            <a:fillRect/>
          </a:stretch>
        </p:blipFill>
        <p:spPr>
          <a:xfrm>
            <a:off x="471900" y="2362298"/>
            <a:ext cx="7973538" cy="2095792"/>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p:spPr>
        <p:txBody>
          <a:bodyPr anchor="ctr"/>
          <a:lstStyle/>
          <a:p>
            <a:r>
              <a:rPr lang="de-CH" sz="3200" dirty="0"/>
              <a:t>BMWG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de-CH" dirty="0"/>
              <a:t>Text</a:t>
            </a:r>
            <a:endParaRPr lang="en-001" dirty="0"/>
          </a:p>
          <a:p>
            <a:pPr lvl="1"/>
            <a:r>
              <a:rPr lang="de-CH" dirty="0"/>
              <a:t>Text</a:t>
            </a:r>
            <a:endParaRPr lang="en-001" dirty="0"/>
          </a:p>
          <a:p>
            <a:r>
              <a:rPr lang="de-CH" dirty="0"/>
              <a:t>Text</a:t>
            </a:r>
            <a:endParaRPr lang="en-001" dirty="0"/>
          </a:p>
          <a:p>
            <a:pPr lvl="1"/>
            <a:r>
              <a:rPr lang="de-CH" dirty="0"/>
              <a:t>Text</a:t>
            </a:r>
            <a:endParaRPr lang="en-001" dirty="0"/>
          </a:p>
          <a:p>
            <a:r>
              <a:rPr lang="de-CH" dirty="0"/>
              <a:t>Text</a:t>
            </a:r>
            <a:endParaRPr lang="en-001" dirty="0"/>
          </a:p>
          <a:p>
            <a:pPr lvl="1"/>
            <a:r>
              <a:rPr lang="de-CH" dirty="0"/>
              <a:t>Text</a:t>
            </a:r>
            <a:endParaRPr lang="en-001" dirty="0"/>
          </a:p>
        </p:txBody>
      </p:sp>
    </p:spTree>
    <p:extLst>
      <p:ext uri="{BB962C8B-B14F-4D97-AF65-F5344CB8AC3E}">
        <p14:creationId xmlns:p14="http://schemas.microsoft.com/office/powerpoint/2010/main" val="137274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sz="3200" dirty="0"/>
              <a:t>IPPM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899" y="1919074"/>
            <a:ext cx="8505845" cy="2710201"/>
          </a:xfrm>
        </p:spPr>
        <p:txBody>
          <a:bodyPr/>
          <a:lstStyle/>
          <a:p>
            <a:r>
              <a:rPr lang="de-CH" b="1" dirty="0"/>
              <a:t>draft-</a:t>
            </a:r>
            <a:r>
              <a:rPr lang="de-CH" b="1" dirty="0" err="1"/>
              <a:t>ietf</a:t>
            </a:r>
            <a:r>
              <a:rPr lang="de-CH" b="1" dirty="0"/>
              <a:t>-ippm-</a:t>
            </a:r>
            <a:r>
              <a:rPr lang="de-CH" b="1" dirty="0" err="1"/>
              <a:t>capacity</a:t>
            </a:r>
            <a:r>
              <a:rPr lang="de-CH" b="1" dirty="0"/>
              <a:t>-</a:t>
            </a:r>
            <a:r>
              <a:rPr lang="de-CH" b="1" dirty="0" err="1"/>
              <a:t>protocol</a:t>
            </a:r>
            <a:r>
              <a:rPr lang="de-CH" dirty="0"/>
              <a:t> at IESG</a:t>
            </a:r>
            <a:endParaRPr lang="en-001" dirty="0"/>
          </a:p>
          <a:p>
            <a:pPr lvl="1"/>
            <a:r>
              <a:rPr lang="de-CH" dirty="0" err="1"/>
              <a:t>Received</a:t>
            </a:r>
            <a:r>
              <a:rPr lang="de-CH" dirty="0"/>
              <a:t> </a:t>
            </a:r>
            <a:r>
              <a:rPr lang="de-CH" dirty="0" err="1"/>
              <a:t>reviews</a:t>
            </a:r>
            <a:r>
              <a:rPr lang="de-CH" dirty="0"/>
              <a:t> </a:t>
            </a:r>
            <a:r>
              <a:rPr lang="de-CH" dirty="0" err="1"/>
              <a:t>from</a:t>
            </a:r>
            <a:r>
              <a:rPr lang="de-CH" dirty="0"/>
              <a:t> PERFMETRDIR, GENART and OPSDIR</a:t>
            </a:r>
            <a:endParaRPr lang="en-001" dirty="0"/>
          </a:p>
          <a:p>
            <a:r>
              <a:rPr lang="de-CH" b="1" dirty="0"/>
              <a:t>draft-</a:t>
            </a:r>
            <a:r>
              <a:rPr lang="de-CH" b="1" dirty="0" err="1"/>
              <a:t>ietf</a:t>
            </a:r>
            <a:r>
              <a:rPr lang="de-CH" b="1" dirty="0"/>
              <a:t>-ippm-</a:t>
            </a:r>
            <a:r>
              <a:rPr lang="de-CH" b="1" dirty="0" err="1"/>
              <a:t>asymmetrical</a:t>
            </a:r>
            <a:r>
              <a:rPr lang="de-CH" b="1" dirty="0"/>
              <a:t>-</a:t>
            </a:r>
            <a:r>
              <a:rPr lang="de-CH" b="1" dirty="0" err="1"/>
              <a:t>pkts</a:t>
            </a:r>
            <a:r>
              <a:rPr lang="de-CH" dirty="0"/>
              <a:t> </a:t>
            </a:r>
            <a:r>
              <a:rPr lang="de-CH" dirty="0" err="1"/>
              <a:t>working</a:t>
            </a:r>
            <a:r>
              <a:rPr lang="de-CH" dirty="0"/>
              <a:t> </a:t>
            </a:r>
            <a:r>
              <a:rPr lang="de-CH" dirty="0" err="1"/>
              <a:t>group</a:t>
            </a:r>
            <a:r>
              <a:rPr lang="de-CH" dirty="0"/>
              <a:t> last </a:t>
            </a:r>
            <a:r>
              <a:rPr lang="de-CH" dirty="0" err="1"/>
              <a:t>call</a:t>
            </a:r>
            <a:r>
              <a:rPr lang="de-CH" dirty="0"/>
              <a:t> </a:t>
            </a:r>
            <a:r>
              <a:rPr lang="de-CH" dirty="0" err="1"/>
              <a:t>concluded</a:t>
            </a:r>
            <a:endParaRPr lang="en-001" dirty="0"/>
          </a:p>
          <a:p>
            <a:pPr lvl="1"/>
            <a:r>
              <a:rPr lang="de-CH" dirty="0"/>
              <a:t>Shepherd </a:t>
            </a:r>
            <a:r>
              <a:rPr lang="de-CH" dirty="0" err="1"/>
              <a:t>write-up</a:t>
            </a:r>
            <a:r>
              <a:rPr lang="de-CH" dirty="0"/>
              <a:t> </a:t>
            </a:r>
            <a:r>
              <a:rPr lang="de-CH" dirty="0" err="1"/>
              <a:t>pending</a:t>
            </a:r>
            <a:endParaRPr lang="de-CH" dirty="0"/>
          </a:p>
          <a:p>
            <a:r>
              <a:rPr lang="de-CH" b="1" dirty="0"/>
              <a:t>draft-</a:t>
            </a:r>
            <a:r>
              <a:rPr lang="de-CH" b="1" dirty="0" err="1"/>
              <a:t>ietf</a:t>
            </a:r>
            <a:r>
              <a:rPr lang="de-CH" b="1" dirty="0"/>
              <a:t>-ippm-on-</a:t>
            </a:r>
            <a:r>
              <a:rPr lang="de-CH" b="1" dirty="0" err="1"/>
              <a:t>path</a:t>
            </a:r>
            <a:r>
              <a:rPr lang="de-CH" b="1" dirty="0"/>
              <a:t>-</a:t>
            </a:r>
            <a:r>
              <a:rPr lang="de-CH" b="1" dirty="0" err="1"/>
              <a:t>telemetry-yang</a:t>
            </a:r>
            <a:r>
              <a:rPr lang="de-CH" b="1" dirty="0"/>
              <a:t> </a:t>
            </a:r>
            <a:r>
              <a:rPr lang="de-CH" b="1" dirty="0" err="1"/>
              <a:t>working</a:t>
            </a:r>
            <a:r>
              <a:rPr lang="de-CH" b="1" dirty="0"/>
              <a:t> </a:t>
            </a:r>
            <a:r>
              <a:rPr lang="de-CH" dirty="0" err="1"/>
              <a:t>group</a:t>
            </a:r>
            <a:r>
              <a:rPr lang="de-CH" dirty="0"/>
              <a:t> </a:t>
            </a:r>
            <a:r>
              <a:rPr lang="de-CH" dirty="0" err="1"/>
              <a:t>adopted</a:t>
            </a:r>
            <a:endParaRPr lang="en-001" dirty="0"/>
          </a:p>
          <a:p>
            <a:pPr lvl="1"/>
            <a:r>
              <a:rPr lang="de-CH" dirty="0" err="1"/>
              <a:t>Received</a:t>
            </a:r>
            <a:r>
              <a:rPr lang="de-CH" dirty="0"/>
              <a:t> and </a:t>
            </a:r>
            <a:r>
              <a:rPr lang="de-CH" dirty="0" err="1"/>
              <a:t>addressed</a:t>
            </a:r>
            <a:r>
              <a:rPr lang="de-CH" dirty="0"/>
              <a:t> a YANGDOCTORS review</a:t>
            </a:r>
          </a:p>
          <a:p>
            <a:r>
              <a:rPr lang="de-CH" b="1" dirty="0"/>
              <a:t>draft-</a:t>
            </a:r>
            <a:r>
              <a:rPr lang="de-CH" b="1" dirty="0" err="1"/>
              <a:t>ietf</a:t>
            </a:r>
            <a:r>
              <a:rPr lang="de-CH" b="1" dirty="0"/>
              <a:t>-ippm-</a:t>
            </a:r>
            <a:r>
              <a:rPr lang="de-CH" b="1" dirty="0" err="1"/>
              <a:t>qoo</a:t>
            </a:r>
            <a:r>
              <a:rPr lang="de-CH" dirty="0"/>
              <a:t> </a:t>
            </a:r>
            <a:r>
              <a:rPr lang="de-CH" dirty="0" err="1"/>
              <a:t>working</a:t>
            </a:r>
            <a:r>
              <a:rPr lang="de-CH" dirty="0"/>
              <a:t> </a:t>
            </a:r>
            <a:r>
              <a:rPr lang="de-CH" dirty="0" err="1"/>
              <a:t>group</a:t>
            </a:r>
            <a:r>
              <a:rPr lang="de-CH" dirty="0"/>
              <a:t> </a:t>
            </a:r>
            <a:r>
              <a:rPr lang="de-CH" dirty="0" err="1"/>
              <a:t>adoption</a:t>
            </a:r>
            <a:r>
              <a:rPr lang="de-CH" dirty="0"/>
              <a:t> in </a:t>
            </a:r>
            <a:r>
              <a:rPr lang="de-CH" dirty="0" err="1"/>
              <a:t>progress</a:t>
            </a:r>
            <a:endParaRPr lang="en-001" dirty="0"/>
          </a:p>
          <a:p>
            <a:pPr lvl="1"/>
            <a:r>
              <a:rPr lang="de-CH" dirty="0" err="1"/>
              <a:t>Received</a:t>
            </a:r>
            <a:r>
              <a:rPr lang="de-CH" dirty="0"/>
              <a:t> and </a:t>
            </a:r>
            <a:r>
              <a:rPr lang="de-CH" dirty="0" err="1"/>
              <a:t>addressed</a:t>
            </a:r>
            <a:r>
              <a:rPr lang="de-CH" dirty="0"/>
              <a:t> </a:t>
            </a:r>
            <a:r>
              <a:rPr lang="de-CH" dirty="0" err="1"/>
              <a:t>good</a:t>
            </a:r>
            <a:r>
              <a:rPr lang="de-CH" dirty="0"/>
              <a:t> </a:t>
            </a:r>
            <a:r>
              <a:rPr lang="de-CH" dirty="0" err="1"/>
              <a:t>feedback</a:t>
            </a:r>
            <a:r>
              <a:rPr lang="de-CH"/>
              <a:t>. Looking </a:t>
            </a:r>
            <a:r>
              <a:rPr lang="de-CH" dirty="0" err="1"/>
              <a:t>forward</a:t>
            </a:r>
            <a:r>
              <a:rPr lang="de-CH" dirty="0"/>
              <a:t> </a:t>
            </a:r>
            <a:r>
              <a:rPr lang="de-CH" dirty="0" err="1"/>
              <a:t>for</a:t>
            </a:r>
            <a:r>
              <a:rPr lang="de-CH" dirty="0"/>
              <a:t> </a:t>
            </a:r>
            <a:r>
              <a:rPr lang="de-CH" dirty="0" err="1"/>
              <a:t>more</a:t>
            </a:r>
            <a:r>
              <a:rPr lang="de-CH" dirty="0"/>
              <a:t>.</a:t>
            </a:r>
            <a:endParaRPr lang="en-001" dirty="0"/>
          </a:p>
        </p:txBody>
      </p:sp>
    </p:spTree>
    <p:extLst>
      <p:ext uri="{BB962C8B-B14F-4D97-AF65-F5344CB8AC3E}">
        <p14:creationId xmlns:p14="http://schemas.microsoft.com/office/powerpoint/2010/main" val="212849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123 </a:t>
            </a:r>
            <a:r>
              <a:rPr lang="de-CH" dirty="0"/>
              <a:t>Madrid</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dirty="0"/>
              <a:t>Joint BMWG and IPPM Meeting</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de-CH" dirty="0"/>
              <a:t>A </a:t>
            </a:r>
            <a:r>
              <a:rPr lang="de-CH" dirty="0" err="1"/>
              <a:t>few</a:t>
            </a:r>
            <a:r>
              <a:rPr lang="de-CH" dirty="0"/>
              <a:t> </a:t>
            </a:r>
            <a:r>
              <a:rPr lang="de-CH" dirty="0" err="1"/>
              <a:t>words</a:t>
            </a:r>
            <a:r>
              <a:rPr lang="de-CH" dirty="0"/>
              <a:t> </a:t>
            </a:r>
            <a:r>
              <a:rPr lang="de-CH" dirty="0" err="1"/>
              <a:t>from</a:t>
            </a:r>
            <a:r>
              <a:rPr lang="de-CH" dirty="0"/>
              <a:t> </a:t>
            </a:r>
            <a:r>
              <a:rPr lang="de-CH" dirty="0" err="1"/>
              <a:t>our</a:t>
            </a:r>
            <a:r>
              <a:rPr lang="de-CH" dirty="0"/>
              <a:t> </a:t>
            </a:r>
            <a:r>
              <a:rPr lang="de-CH" dirty="0" err="1"/>
              <a:t>beloved</a:t>
            </a:r>
            <a:r>
              <a:rPr lang="de-CH" dirty="0"/>
              <a:t> AD</a:t>
            </a:r>
            <a:endParaRPr lang="en-001"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43486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BMWG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146050" marR="0" lvl="0" indent="0" algn="l" rtl="0">
              <a:lnSpc>
                <a:spcPct val="115000"/>
              </a:lnSpc>
              <a:spcBef>
                <a:spcPts val="600"/>
              </a:spcBef>
              <a:spcAft>
                <a:spcPts val="0"/>
              </a:spcAft>
              <a:buClr>
                <a:srgbClr val="434343"/>
              </a:buClr>
              <a:buSzPts val="1300"/>
              <a:buNone/>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Benchmarking Methodology Working Group (BMWG) will continue to produce a series of recommendations concerning the </a:t>
            </a:r>
            <a:r>
              <a:rPr lang="en-US" sz="1300" b="1" dirty="0">
                <a:solidFill>
                  <a:srgbClr val="434343"/>
                </a:solidFill>
                <a:latin typeface="Inter"/>
                <a:ea typeface="Inter"/>
                <a:cs typeface="Inter"/>
                <a:sym typeface="Inter"/>
              </a:rPr>
              <a:t>key performance characteristics of internetworking technologies, or benchmarks for network devices, systems, and services. </a:t>
            </a:r>
            <a:r>
              <a:rPr lang="en-US" sz="1300" dirty="0">
                <a:solidFill>
                  <a:srgbClr val="434343"/>
                </a:solidFill>
                <a:latin typeface="Inter"/>
                <a:ea typeface="Inter"/>
                <a:cs typeface="Inter"/>
                <a:sym typeface="Inter"/>
              </a:rPr>
              <a:t>Taking a view of networking divided into planes, the scope of work includes benchmarks for the management, control, and forwarding planes.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scope of BMWG has been extended to develop methods for virtual network functions (VNF) and their unique supporting infrastructure (such as SDN Controllers and </a:t>
            </a:r>
            <a:r>
              <a:rPr lang="en-US" sz="1300" dirty="0" err="1">
                <a:solidFill>
                  <a:srgbClr val="434343"/>
                </a:solidFill>
                <a:latin typeface="Inter"/>
                <a:ea typeface="Inter"/>
                <a:cs typeface="Inter"/>
                <a:sym typeface="Inter"/>
              </a:rPr>
              <a:t>vSwitches</a:t>
            </a:r>
            <a:r>
              <a:rPr lang="en-US" sz="1300" dirty="0">
                <a:solidFill>
                  <a:srgbClr val="434343"/>
                </a:solidFill>
                <a:latin typeface="Inter"/>
                <a:ea typeface="Inter"/>
                <a:cs typeface="Inter"/>
                <a:sym typeface="Inter"/>
              </a:rPr>
              <a:t>). Benchmarks for platform capacity and performance characteristics of virtual routers, firewalls (and other security functions), signaling control gateways, and other forms of gateways are included. The benchmarks will foster comparisons between physical and virtual network functions, and also cover unique features of Network Function Virtualization systems. Also, with the emergence of virtualized test systems, specifications for test system calibration are also in-scope.</a:t>
            </a:r>
          </a:p>
          <a:p>
            <a:pPr marL="146050" marR="0" lvl="0" indent="0" algn="l" rtl="0">
              <a:lnSpc>
                <a:spcPct val="115000"/>
              </a:lnSpc>
              <a:spcBef>
                <a:spcPts val="600"/>
              </a:spcBef>
              <a:spcAft>
                <a:spcPts val="0"/>
              </a:spcAft>
              <a:buClr>
                <a:srgbClr val="434343"/>
              </a:buClr>
              <a:buSzPts val="1300"/>
              <a:buNone/>
            </a:pPr>
            <a:endParaRPr lang="en-US" sz="1300" b="1" dirty="0">
              <a:solidFill>
                <a:srgbClr val="434343"/>
              </a:solidFill>
              <a:latin typeface="Inter"/>
              <a:ea typeface="Inter"/>
              <a:cs typeface="Inter"/>
              <a:sym typeface="Inter"/>
            </a:endParaRPr>
          </a:p>
          <a:p>
            <a:pPr marL="146050" marR="0" lvl="0" indent="0" algn="l" rtl="0">
              <a:lnSpc>
                <a:spcPct val="115000"/>
              </a:lnSpc>
              <a:spcBef>
                <a:spcPts val="600"/>
              </a:spcBef>
              <a:spcAft>
                <a:spcPts val="0"/>
              </a:spcAft>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https://datatracker.ietf.org/group/bmwg/about/</a:t>
            </a: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65984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IPPM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 Performance Measurement (IPPM) Working Group </a:t>
            </a:r>
            <a:r>
              <a:rPr lang="en-US" sz="1300" b="1" dirty="0">
                <a:solidFill>
                  <a:srgbClr val="434343"/>
                </a:solidFill>
                <a:latin typeface="Inter"/>
                <a:ea typeface="Inter"/>
                <a:cs typeface="Inter"/>
                <a:sym typeface="Inter"/>
              </a:rPr>
              <a:t>develops and maintains standard metrics that can be applied to the quality, performance, and reliability of Internet data delivery services and applications running over transport layer protocols (e.g. TCP, UDP) over IP. </a:t>
            </a:r>
            <a:r>
              <a:rPr lang="en-US" sz="1300" dirty="0">
                <a:solidFill>
                  <a:srgbClr val="434343"/>
                </a:solidFill>
                <a:latin typeface="Inter"/>
                <a:ea typeface="Inter"/>
                <a:cs typeface="Inter"/>
                <a:sym typeface="Inter"/>
              </a:rPr>
              <a:t>It also develops and maintains methodologies and protocols for the measurement of these metrics. These metrics, protocols, and methodologies are designed such that they can be used by network operators, end users, or independent testing groups. Metrics developed by the IPPM WG are intended to provide unbiased quantitative performance measurements.</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IPPM WG works to foster commonality and comparability of metrics and measurements across IETF protocols at different layers. Its work is limited to metrics and methodologies which are applicable over transport-layer protocols over IP, and does not specify encapsulations required for measurements over non-IP layers.</a:t>
            </a: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https://datatracker.ietf.org/group/ippm/about/</a:t>
            </a:r>
            <a:br>
              <a:rPr lang="en-US" sz="1300" dirty="0">
                <a:solidFill>
                  <a:srgbClr val="434343"/>
                </a:solidFill>
                <a:latin typeface="Inter"/>
                <a:ea typeface="Inter"/>
                <a:cs typeface="Inter"/>
                <a:sym typeface="Inter"/>
              </a:rPr>
            </a:b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38331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https://notes.ietf.org/notes-ietf-123-bmwg-ippm</a:t>
            </a:r>
            <a:r>
              <a:rPr lang="en-001" dirty="0">
                <a:hlinkClick r:id="rId3"/>
              </a:rPr>
              <a:t> </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47109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a:t>Working Group</a:t>
            </a:r>
            <a:r>
              <a:rPr lang="en-001" dirty="0"/>
              <a:t> </a:t>
            </a:r>
            <a:r>
              <a:rPr lang="de-CH" dirty="0" err="1"/>
              <a:t>Documents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8" name="Picture 7">
            <a:extLst>
              <a:ext uri="{FF2B5EF4-FFF2-40B4-BE49-F238E27FC236}">
                <a16:creationId xmlns:a16="http://schemas.microsoft.com/office/drawing/2014/main" id="{3B423F61-D9C7-3A26-3D5D-A6278B860C6E}"/>
              </a:ext>
            </a:extLst>
          </p:cNvPr>
          <p:cNvPicPr>
            <a:picLocks noChangeAspect="1"/>
          </p:cNvPicPr>
          <p:nvPr/>
        </p:nvPicPr>
        <p:blipFill>
          <a:blip r:embed="rId2"/>
          <a:stretch>
            <a:fillRect/>
          </a:stretch>
        </p:blipFill>
        <p:spPr>
          <a:xfrm>
            <a:off x="471900" y="1858170"/>
            <a:ext cx="6541074" cy="3067107"/>
          </a:xfrm>
          <a:prstGeom prst="rect">
            <a:avLst/>
          </a:prstGeom>
        </p:spPr>
      </p:pic>
    </p:spTree>
    <p:extLst>
      <p:ext uri="{BB962C8B-B14F-4D97-AF65-F5344CB8AC3E}">
        <p14:creationId xmlns:p14="http://schemas.microsoft.com/office/powerpoint/2010/main" val="2332748115"/>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Props1.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04BBC9-6B71-4DC1-A0E0-1E198363AC7F}">
  <ds:schemaRefs>
    <ds:schemaRef ds:uri="http://schemas.microsoft.com/sharepoint/v3/contenttype/forms"/>
  </ds:schemaRefs>
</ds:datastoreItem>
</file>

<file path=customXml/itemProps3.xml><?xml version="1.0" encoding="utf-8"?>
<ds:datastoreItem xmlns:ds="http://schemas.openxmlformats.org/officeDocument/2006/customXml" ds:itemID="{3D7021EF-4D3D-4708-92FB-F2CD02CEF7A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www.w3.org/XML/1998/namespace"/>
    <ds:schemaRef ds:uri="http://purl.org/dc/dcmitype/"/>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0</TotalTime>
  <Words>1320</Words>
  <Application>Microsoft Office PowerPoint</Application>
  <PresentationFormat>On-screen Show (16:9)</PresentationFormat>
  <Paragraphs>100</Paragraphs>
  <Slides>13</Slides>
  <Notes>12</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Inter</vt:lpstr>
      <vt:lpstr>Open Sans</vt:lpstr>
      <vt:lpstr>Montserrat</vt:lpstr>
      <vt:lpstr>Open Sans SemiBold</vt:lpstr>
      <vt:lpstr>Arial</vt:lpstr>
      <vt:lpstr>Roboto</vt:lpstr>
      <vt:lpstr>Open Sans Medium</vt:lpstr>
      <vt:lpstr>Material</vt:lpstr>
      <vt:lpstr>IETF Template</vt:lpstr>
      <vt:lpstr>IETF 123 BMWG &amp; IPPM</vt:lpstr>
      <vt:lpstr>Note Well</vt:lpstr>
      <vt:lpstr>Note Really Well</vt:lpstr>
      <vt:lpstr>IETF 123 Meeting Tips</vt:lpstr>
      <vt:lpstr>Joint BMWG and IPPM Meeting</vt:lpstr>
      <vt:lpstr>BMWG charter</vt:lpstr>
      <vt:lpstr>IPPM charter</vt:lpstr>
      <vt:lpstr>Notetaker</vt:lpstr>
      <vt:lpstr>Agenda – Working Group Documents</vt:lpstr>
      <vt:lpstr>Agenda – Proposed Work</vt:lpstr>
      <vt:lpstr>BMWG Document Updates Since IETF 122</vt:lpstr>
      <vt:lpstr>IPPM Document Updates Since IETF 122</vt:lpstr>
      <vt:lpstr>Resources for IETF 123 Madrid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Graf Thomas, INI-NET-VNC-E2E</dc:creator>
  <cp:lastModifiedBy>Graf Thomas, SCS-INI-NET-VNC-E2E</cp:lastModifiedBy>
  <cp:revision>4</cp:revision>
  <dcterms:modified xsi:type="dcterms:W3CDTF">2025-07-10T06:23:33Z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ies>
</file>