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4"/>
    <p:sldMasterId id="2147483665" r:id="rId5"/>
  </p:sldMasterIdLst>
  <p:notesMasterIdLst>
    <p:notesMasterId r:id="rId15"/>
  </p:notesMasterIdLst>
  <p:sldIdLst>
    <p:sldId id="256" r:id="rId6"/>
    <p:sldId id="257" r:id="rId7"/>
    <p:sldId id="258" r:id="rId8"/>
    <p:sldId id="259" r:id="rId9"/>
    <p:sldId id="261" r:id="rId10"/>
    <p:sldId id="263" r:id="rId11"/>
    <p:sldId id="264" r:id="rId12"/>
    <p:sldId id="266" r:id="rId13"/>
    <p:sldId id="260" r:id="rId14"/>
  </p:sldIdLst>
  <p:sldSz cx="9144000" cy="5143500" type="screen16x9"/>
  <p:notesSz cx="6858000" cy="9144000"/>
  <p:embeddedFontLst>
    <p:embeddedFont>
      <p:font typeface="Inter" panose="020B060402020202020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Open Sans Medium" panose="020B0604020202020204" charset="0"/>
      <p:regular r:id="rId28"/>
      <p:bold r:id="rId29"/>
      <p:italic r:id="rId30"/>
      <p:boldItalic r:id="rId31"/>
    </p:embeddedFont>
    <p:embeddedFont>
      <p:font typeface="Open Sans SemiBold" panose="020B0706030804020204" pitchFamily="34" charset="0"/>
      <p:bold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27F877-B98C-4883-8478-555082AE7AD5}" v="1" dt="2025-07-10T05:38:38.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6.fntdata"/><Relationship Id="rId34" Type="http://schemas.openxmlformats.org/officeDocument/2006/relationships/font" Target="fonts/font19.fntdata"/><Relationship Id="rId42"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5.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SCS-INI-NET-VNC-E2E" userId="487bc3e3-9ce7-4cdd-b7b4-8899ea88d289" providerId="ADAL" clId="{C127F877-B98C-4883-8478-555082AE7AD5}"/>
    <pc:docChg chg="undo custSel delSld modSld">
      <pc:chgData name="Graf Thomas, SCS-INI-NET-VNC-E2E" userId="487bc3e3-9ce7-4cdd-b7b4-8899ea88d289" providerId="ADAL" clId="{C127F877-B98C-4883-8478-555082AE7AD5}" dt="2025-07-10T06:04:45.810" v="60" actId="14100"/>
      <pc:docMkLst>
        <pc:docMk/>
      </pc:docMkLst>
      <pc:sldChg chg="modSp mod">
        <pc:chgData name="Graf Thomas, SCS-INI-NET-VNC-E2E" userId="487bc3e3-9ce7-4cdd-b7b4-8899ea88d289" providerId="ADAL" clId="{C127F877-B98C-4883-8478-555082AE7AD5}" dt="2025-07-10T05:38:11.768" v="6" actId="20577"/>
        <pc:sldMkLst>
          <pc:docMk/>
          <pc:sldMk cId="0" sldId="256"/>
        </pc:sldMkLst>
        <pc:spChg chg="mod">
          <ac:chgData name="Graf Thomas, SCS-INI-NET-VNC-E2E" userId="487bc3e3-9ce7-4cdd-b7b4-8899ea88d289" providerId="ADAL" clId="{C127F877-B98C-4883-8478-555082AE7AD5}" dt="2025-07-10T05:38:11.768" v="6" actId="20577"/>
          <ac:spMkLst>
            <pc:docMk/>
            <pc:sldMk cId="0" sldId="256"/>
            <ac:spMk id="99" creationId="{00000000-0000-0000-0000-000000000000}"/>
          </ac:spMkLst>
        </pc:spChg>
        <pc:spChg chg="mod">
          <ac:chgData name="Graf Thomas, SCS-INI-NET-VNC-E2E" userId="487bc3e3-9ce7-4cdd-b7b4-8899ea88d289" providerId="ADAL" clId="{C127F877-B98C-4883-8478-555082AE7AD5}" dt="2025-07-10T05:38:09.750" v="5" actId="20577"/>
          <ac:spMkLst>
            <pc:docMk/>
            <pc:sldMk cId="0" sldId="256"/>
            <ac:spMk id="100" creationId="{00000000-0000-0000-0000-000000000000}"/>
          </ac:spMkLst>
        </pc:spChg>
      </pc:sldChg>
      <pc:sldChg chg="modSp mod">
        <pc:chgData name="Graf Thomas, SCS-INI-NET-VNC-E2E" userId="487bc3e3-9ce7-4cdd-b7b4-8899ea88d289" providerId="ADAL" clId="{C127F877-B98C-4883-8478-555082AE7AD5}" dt="2025-07-10T05:38:21.147" v="7" actId="20577"/>
        <pc:sldMkLst>
          <pc:docMk/>
          <pc:sldMk cId="0" sldId="259"/>
        </pc:sldMkLst>
        <pc:spChg chg="mod">
          <ac:chgData name="Graf Thomas, SCS-INI-NET-VNC-E2E" userId="487bc3e3-9ce7-4cdd-b7b4-8899ea88d289" providerId="ADAL" clId="{C127F877-B98C-4883-8478-555082AE7AD5}" dt="2025-07-10T05:38:21.147" v="7" actId="20577"/>
          <ac:spMkLst>
            <pc:docMk/>
            <pc:sldMk cId="0" sldId="259"/>
            <ac:spMk id="119" creationId="{00000000-0000-0000-0000-000000000000}"/>
          </ac:spMkLst>
        </pc:spChg>
      </pc:sldChg>
      <pc:sldChg chg="modSp mod">
        <pc:chgData name="Graf Thomas, SCS-INI-NET-VNC-E2E" userId="487bc3e3-9ce7-4cdd-b7b4-8899ea88d289" providerId="ADAL" clId="{C127F877-B98C-4883-8478-555082AE7AD5}" dt="2025-07-10T05:49:44.946" v="47" actId="20577"/>
        <pc:sldMkLst>
          <pc:docMk/>
          <pc:sldMk cId="0" sldId="260"/>
        </pc:sldMkLst>
        <pc:spChg chg="mod">
          <ac:chgData name="Graf Thomas, SCS-INI-NET-VNC-E2E" userId="487bc3e3-9ce7-4cdd-b7b4-8899ea88d289" providerId="ADAL" clId="{C127F877-B98C-4883-8478-555082AE7AD5}" dt="2025-07-10T05:49:44.946" v="47" actId="20577"/>
          <ac:spMkLst>
            <pc:docMk/>
            <pc:sldMk cId="0" sldId="260"/>
            <ac:spMk id="128" creationId="{00000000-0000-0000-0000-000000000000}"/>
          </ac:spMkLst>
        </pc:spChg>
      </pc:sldChg>
      <pc:sldChg chg="modSp mod">
        <pc:chgData name="Graf Thomas, SCS-INI-NET-VNC-E2E" userId="487bc3e3-9ce7-4cdd-b7b4-8899ea88d289" providerId="ADAL" clId="{C127F877-B98C-4883-8478-555082AE7AD5}" dt="2025-07-10T05:38:28.112" v="8" actId="20577"/>
        <pc:sldMkLst>
          <pc:docMk/>
          <pc:sldMk cId="3471097262" sldId="261"/>
        </pc:sldMkLst>
        <pc:spChg chg="mod">
          <ac:chgData name="Graf Thomas, SCS-INI-NET-VNC-E2E" userId="487bc3e3-9ce7-4cdd-b7b4-8899ea88d289" providerId="ADAL" clId="{C127F877-B98C-4883-8478-555082AE7AD5}" dt="2025-07-10T05:38:28.112" v="8" actId="20577"/>
          <ac:spMkLst>
            <pc:docMk/>
            <pc:sldMk cId="3471097262" sldId="261"/>
            <ac:spMk id="3" creationId="{DA4A6F5D-9442-B583-BAB9-5A102B90EC22}"/>
          </ac:spMkLst>
        </pc:spChg>
      </pc:sldChg>
      <pc:sldChg chg="delSp del mod">
        <pc:chgData name="Graf Thomas, SCS-INI-NET-VNC-E2E" userId="487bc3e3-9ce7-4cdd-b7b4-8899ea88d289" providerId="ADAL" clId="{C127F877-B98C-4883-8478-555082AE7AD5}" dt="2025-07-10T05:42:03.125" v="27" actId="47"/>
        <pc:sldMkLst>
          <pc:docMk/>
          <pc:sldMk cId="296932619" sldId="262"/>
        </pc:sldMkLst>
        <pc:picChg chg="del">
          <ac:chgData name="Graf Thomas, SCS-INI-NET-VNC-E2E" userId="487bc3e3-9ce7-4cdd-b7b4-8899ea88d289" providerId="ADAL" clId="{C127F877-B98C-4883-8478-555082AE7AD5}" dt="2025-07-10T05:42:00.969" v="26" actId="478"/>
          <ac:picMkLst>
            <pc:docMk/>
            <pc:sldMk cId="296932619" sldId="262"/>
            <ac:picMk id="6" creationId="{9F7B24A4-6E36-2011-14F7-C1F9C7C65813}"/>
          </ac:picMkLst>
        </pc:picChg>
      </pc:sldChg>
      <pc:sldChg chg="addSp delSp modSp mod">
        <pc:chgData name="Graf Thomas, SCS-INI-NET-VNC-E2E" userId="487bc3e3-9ce7-4cdd-b7b4-8899ea88d289" providerId="ADAL" clId="{C127F877-B98C-4883-8478-555082AE7AD5}" dt="2025-07-10T05:42:29.992" v="33" actId="1076"/>
        <pc:sldMkLst>
          <pc:docMk/>
          <pc:sldMk cId="2332748115" sldId="263"/>
        </pc:sldMkLst>
        <pc:picChg chg="del">
          <ac:chgData name="Graf Thomas, SCS-INI-NET-VNC-E2E" userId="487bc3e3-9ce7-4cdd-b7b4-8899ea88d289" providerId="ADAL" clId="{C127F877-B98C-4883-8478-555082AE7AD5}" dt="2025-07-10T05:42:19.481" v="28" actId="478"/>
          <ac:picMkLst>
            <pc:docMk/>
            <pc:sldMk cId="2332748115" sldId="263"/>
            <ac:picMk id="5" creationId="{77614B70-F751-A25A-4D84-8596F306FACE}"/>
          </ac:picMkLst>
        </pc:picChg>
        <pc:picChg chg="add mod">
          <ac:chgData name="Graf Thomas, SCS-INI-NET-VNC-E2E" userId="487bc3e3-9ce7-4cdd-b7b4-8899ea88d289" providerId="ADAL" clId="{C127F877-B98C-4883-8478-555082AE7AD5}" dt="2025-07-10T05:42:29.992" v="33" actId="1076"/>
          <ac:picMkLst>
            <pc:docMk/>
            <pc:sldMk cId="2332748115" sldId="263"/>
            <ac:picMk id="6" creationId="{E833F0F5-1907-9B7C-9A9E-AEA3EFBD6C3D}"/>
          </ac:picMkLst>
        </pc:picChg>
      </pc:sldChg>
      <pc:sldChg chg="addSp delSp modSp mod">
        <pc:chgData name="Graf Thomas, SCS-INI-NET-VNC-E2E" userId="487bc3e3-9ce7-4cdd-b7b4-8899ea88d289" providerId="ADAL" clId="{C127F877-B98C-4883-8478-555082AE7AD5}" dt="2025-07-10T05:42:51.631" v="37" actId="1076"/>
        <pc:sldMkLst>
          <pc:docMk/>
          <pc:sldMk cId="703495152" sldId="264"/>
        </pc:sldMkLst>
        <pc:picChg chg="add mod">
          <ac:chgData name="Graf Thomas, SCS-INI-NET-VNC-E2E" userId="487bc3e3-9ce7-4cdd-b7b4-8899ea88d289" providerId="ADAL" clId="{C127F877-B98C-4883-8478-555082AE7AD5}" dt="2025-07-10T05:42:51.631" v="37" actId="1076"/>
          <ac:picMkLst>
            <pc:docMk/>
            <pc:sldMk cId="703495152" sldId="264"/>
            <ac:picMk id="7" creationId="{4E9C04AB-B0FB-1396-8C26-C82F99A7F4D3}"/>
          </ac:picMkLst>
        </pc:picChg>
        <pc:picChg chg="del">
          <ac:chgData name="Graf Thomas, SCS-INI-NET-VNC-E2E" userId="487bc3e3-9ce7-4cdd-b7b4-8899ea88d289" providerId="ADAL" clId="{C127F877-B98C-4883-8478-555082AE7AD5}" dt="2025-07-10T05:42:33.639" v="34" actId="478"/>
          <ac:picMkLst>
            <pc:docMk/>
            <pc:sldMk cId="703495152" sldId="264"/>
            <ac:picMk id="8" creationId="{E2F7522F-557D-860E-D3BE-CBE62A0A71C3}"/>
          </ac:picMkLst>
        </pc:picChg>
      </pc:sldChg>
      <pc:sldChg chg="del">
        <pc:chgData name="Graf Thomas, SCS-INI-NET-VNC-E2E" userId="487bc3e3-9ce7-4cdd-b7b4-8899ea88d289" providerId="ADAL" clId="{C127F877-B98C-4883-8478-555082AE7AD5}" dt="2025-07-10T05:39:40.030" v="12" actId="47"/>
        <pc:sldMkLst>
          <pc:docMk/>
          <pc:sldMk cId="3036888178" sldId="265"/>
        </pc:sldMkLst>
      </pc:sldChg>
      <pc:sldChg chg="modSp mod">
        <pc:chgData name="Graf Thomas, SCS-INI-NET-VNC-E2E" userId="487bc3e3-9ce7-4cdd-b7b4-8899ea88d289" providerId="ADAL" clId="{C127F877-B98C-4883-8478-555082AE7AD5}" dt="2025-07-10T06:04:45.810" v="60" actId="14100"/>
        <pc:sldMkLst>
          <pc:docMk/>
          <pc:sldMk cId="1372742302" sldId="266"/>
        </pc:sldMkLst>
        <pc:spChg chg="mod">
          <ac:chgData name="Graf Thomas, SCS-INI-NET-VNC-E2E" userId="487bc3e3-9ce7-4cdd-b7b4-8899ea88d289" providerId="ADAL" clId="{C127F877-B98C-4883-8478-555082AE7AD5}" dt="2025-07-10T06:04:45.810" v="60" actId="14100"/>
          <ac:spMkLst>
            <pc:docMk/>
            <pc:sldMk cId="1372742302" sldId="266"/>
            <ac:spMk id="2" creationId="{0B9E15DC-F076-98D2-1BDF-BC01FEC9047B}"/>
          </ac:spMkLst>
        </pc:spChg>
        <pc:spChg chg="mod">
          <ac:chgData name="Graf Thomas, SCS-INI-NET-VNC-E2E" userId="487bc3e3-9ce7-4cdd-b7b4-8899ea88d289" providerId="ADAL" clId="{C127F877-B98C-4883-8478-555082AE7AD5}" dt="2025-07-10T05:40:10.589" v="25" actId="20577"/>
          <ac:spMkLst>
            <pc:docMk/>
            <pc:sldMk cId="1372742302" sldId="266"/>
            <ac:spMk id="3" creationId="{FED4E835-D652-159B-D0CD-7FC58A509645}"/>
          </ac:spMkLst>
        </pc:spChg>
      </pc:sldChg>
      <pc:sldChg chg="del">
        <pc:chgData name="Graf Thomas, SCS-INI-NET-VNC-E2E" userId="487bc3e3-9ce7-4cdd-b7b4-8899ea88d289" providerId="ADAL" clId="{C127F877-B98C-4883-8478-555082AE7AD5}" dt="2025-07-10T05:39:50.581" v="13" actId="47"/>
        <pc:sldMkLst>
          <pc:docMk/>
          <pc:sldMk cId="2930683188"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3003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108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tes.ietf.org/notes-ietf-123-ipp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23</a:t>
            </a:r>
            <a:r>
              <a:rPr lang="en-US" sz="3600" dirty="0">
                <a:latin typeface="Inter"/>
                <a:ea typeface="Inter"/>
                <a:cs typeface="Inter"/>
                <a:sym typeface="Inter"/>
              </a:rPr>
              <a:t> IPPM</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24 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123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Notetaker</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001" dirty="0"/>
              <a:t>We need a volunteer for notetaking.</a:t>
            </a:r>
          </a:p>
          <a:p>
            <a:r>
              <a:rPr lang="en-US" dirty="0">
                <a:hlinkClick r:id="rId3"/>
              </a:rPr>
              <a:t>https://notes.ietf.org/notes-ietf-123-ippm</a:t>
            </a:r>
            <a:r>
              <a:rPr lang="en-001" dirty="0">
                <a:hlinkClick r:id="rId3"/>
              </a:rPr>
              <a:t> </a:t>
            </a:r>
            <a:endParaRPr lang="en-001" dirty="0"/>
          </a:p>
          <a:p>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47109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Proposed Work</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Picture 5">
            <a:extLst>
              <a:ext uri="{FF2B5EF4-FFF2-40B4-BE49-F238E27FC236}">
                <a16:creationId xmlns:a16="http://schemas.microsoft.com/office/drawing/2014/main" id="{E833F0F5-1907-9B7C-9A9E-AEA3EFBD6C3D}"/>
              </a:ext>
            </a:extLst>
          </p:cNvPr>
          <p:cNvPicPr>
            <a:picLocks noChangeAspect="1"/>
          </p:cNvPicPr>
          <p:nvPr/>
        </p:nvPicPr>
        <p:blipFill>
          <a:blip r:embed="rId2"/>
          <a:stretch>
            <a:fillRect/>
          </a:stretch>
        </p:blipFill>
        <p:spPr>
          <a:xfrm>
            <a:off x="341458" y="2188024"/>
            <a:ext cx="8562376" cy="2030686"/>
          </a:xfrm>
          <a:prstGeom prst="rect">
            <a:avLst/>
          </a:prstGeom>
        </p:spPr>
      </p:pic>
    </p:spTree>
    <p:extLst>
      <p:ext uri="{BB962C8B-B14F-4D97-AF65-F5344CB8AC3E}">
        <p14:creationId xmlns:p14="http://schemas.microsoft.com/office/powerpoint/2010/main" val="233274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Lightning Talks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TextBox 4">
            <a:extLst>
              <a:ext uri="{FF2B5EF4-FFF2-40B4-BE49-F238E27FC236}">
                <a16:creationId xmlns:a16="http://schemas.microsoft.com/office/drawing/2014/main" id="{4415A45C-D066-654C-3989-5671669230C8}"/>
              </a:ext>
            </a:extLst>
          </p:cNvPr>
          <p:cNvSpPr txBox="1"/>
          <p:nvPr/>
        </p:nvSpPr>
        <p:spPr>
          <a:xfrm>
            <a:off x="1665297" y="3410195"/>
            <a:ext cx="2657324"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draft-</a:t>
            </a:r>
            <a:r>
              <a:rPr lang="en-GB" sz="1000" dirty="0" err="1">
                <a:solidFill>
                  <a:schemeClr val="accent4"/>
                </a:solidFill>
                <a:latin typeface="Inter" panose="020B0604020202020204" charset="0"/>
                <a:ea typeface="Inter" panose="020B0604020202020204" charset="0"/>
              </a:rPr>
              <a:t>ietf</a:t>
            </a:r>
            <a:r>
              <a:rPr lang="en-GB" sz="1000" dirty="0">
                <a:solidFill>
                  <a:schemeClr val="accent4"/>
                </a:solidFill>
                <a:latin typeface="Inter" panose="020B0604020202020204" charset="0"/>
                <a:ea typeface="Inter" panose="020B0604020202020204" charset="0"/>
              </a:rPr>
              <a:t>-opsawg-</a:t>
            </a:r>
            <a:r>
              <a:rPr lang="en-GB" sz="1000" dirty="0" err="1">
                <a:solidFill>
                  <a:schemeClr val="accent4"/>
                </a:solidFill>
                <a:latin typeface="Inter" panose="020B0604020202020204" charset="0"/>
                <a:ea typeface="Inter" panose="020B0604020202020204" charset="0"/>
              </a:rPr>
              <a:t>oam</a:t>
            </a:r>
            <a:r>
              <a:rPr lang="en-GB" sz="1000" dirty="0">
                <a:solidFill>
                  <a:schemeClr val="accent4"/>
                </a:solidFill>
                <a:latin typeface="Inter" panose="020B0604020202020204" charset="0"/>
                <a:ea typeface="Inter" panose="020B0604020202020204" charset="0"/>
              </a:rPr>
              <a:t>-characterization</a:t>
            </a:r>
            <a:endParaRPr lang="de-CH" sz="1000" dirty="0">
              <a:solidFill>
                <a:schemeClr val="accent4"/>
              </a:solidFill>
              <a:latin typeface="Inter" panose="020B0604020202020204" charset="0"/>
              <a:ea typeface="Inter" panose="020B0604020202020204" charset="0"/>
            </a:endParaRPr>
          </a:p>
        </p:txBody>
      </p:sp>
      <p:sp>
        <p:nvSpPr>
          <p:cNvPr id="6" name="TextBox 5">
            <a:extLst>
              <a:ext uri="{FF2B5EF4-FFF2-40B4-BE49-F238E27FC236}">
                <a16:creationId xmlns:a16="http://schemas.microsoft.com/office/drawing/2014/main" id="{56370054-45B6-FE84-EE9A-AAE2E1DB87A7}"/>
              </a:ext>
            </a:extLst>
          </p:cNvPr>
          <p:cNvSpPr txBox="1"/>
          <p:nvPr/>
        </p:nvSpPr>
        <p:spPr>
          <a:xfrm>
            <a:off x="5431544" y="3410194"/>
            <a:ext cx="939358"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T. Graf</a:t>
            </a:r>
            <a:endParaRPr lang="de-CH" sz="1000" dirty="0">
              <a:solidFill>
                <a:schemeClr val="accent4"/>
              </a:solidFill>
              <a:latin typeface="Inter" panose="020B0604020202020204" charset="0"/>
              <a:ea typeface="Inter" panose="020B0604020202020204" charset="0"/>
            </a:endParaRPr>
          </a:p>
        </p:txBody>
      </p:sp>
      <p:pic>
        <p:nvPicPr>
          <p:cNvPr id="7" name="Picture 6">
            <a:extLst>
              <a:ext uri="{FF2B5EF4-FFF2-40B4-BE49-F238E27FC236}">
                <a16:creationId xmlns:a16="http://schemas.microsoft.com/office/drawing/2014/main" id="{4E9C04AB-B0FB-1396-8C26-C82F99A7F4D3}"/>
              </a:ext>
            </a:extLst>
          </p:cNvPr>
          <p:cNvPicPr>
            <a:picLocks noChangeAspect="1"/>
          </p:cNvPicPr>
          <p:nvPr/>
        </p:nvPicPr>
        <p:blipFill>
          <a:blip r:embed="rId3"/>
          <a:stretch>
            <a:fillRect/>
          </a:stretch>
        </p:blipFill>
        <p:spPr>
          <a:xfrm>
            <a:off x="412063" y="2019325"/>
            <a:ext cx="7821116" cy="2915057"/>
          </a:xfrm>
          <a:prstGeom prst="rect">
            <a:avLst/>
          </a:prstGeom>
        </p:spPr>
      </p:pic>
    </p:spTree>
    <p:extLst>
      <p:ext uri="{BB962C8B-B14F-4D97-AF65-F5344CB8AC3E}">
        <p14:creationId xmlns:p14="http://schemas.microsoft.com/office/powerpoint/2010/main" val="70349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a:xfrm>
            <a:off x="471899" y="218223"/>
            <a:ext cx="8600341" cy="1288203"/>
          </a:xfrm>
        </p:spPr>
        <p:txBody>
          <a:bodyPr anchor="ctr"/>
          <a:lstStyle/>
          <a:p>
            <a:r>
              <a:rPr lang="de-CH" dirty="0"/>
              <a:t>IPv6 PDMv2 Destination Option Status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de-CH" dirty="0"/>
              <a:t>Text</a:t>
            </a:r>
            <a:endParaRPr lang="en-001" dirty="0"/>
          </a:p>
          <a:p>
            <a:pPr lvl="1"/>
            <a:r>
              <a:rPr lang="de-CH" dirty="0"/>
              <a:t>Text</a:t>
            </a:r>
            <a:endParaRPr lang="en-001" dirty="0"/>
          </a:p>
          <a:p>
            <a:r>
              <a:rPr lang="de-CH" dirty="0"/>
              <a:t>Text</a:t>
            </a:r>
            <a:endParaRPr lang="en-001" dirty="0"/>
          </a:p>
          <a:p>
            <a:pPr lvl="1"/>
            <a:r>
              <a:rPr lang="de-CH" dirty="0"/>
              <a:t>Text</a:t>
            </a:r>
            <a:endParaRPr lang="en-001" dirty="0"/>
          </a:p>
          <a:p>
            <a:r>
              <a:rPr lang="de-CH" dirty="0"/>
              <a:t>Text</a:t>
            </a:r>
            <a:endParaRPr lang="en-001" dirty="0"/>
          </a:p>
          <a:p>
            <a:pPr lvl="1"/>
            <a:r>
              <a:rPr lang="de-CH" dirty="0"/>
              <a:t>Text</a:t>
            </a:r>
            <a:endParaRPr lang="en-001" dirty="0"/>
          </a:p>
        </p:txBody>
      </p:sp>
    </p:spTree>
    <p:extLst>
      <p:ext uri="{BB962C8B-B14F-4D97-AF65-F5344CB8AC3E}">
        <p14:creationId xmlns:p14="http://schemas.microsoft.com/office/powerpoint/2010/main" val="137274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a:t>123 Madrid</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e5e162a-5953-4fde-83b3-9639e6ab13b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28792A905D4FBE4781303B372FFF56B7" ma:contentTypeVersion="18" ma:contentTypeDescription="Ein neues Dokument erstellen." ma:contentTypeScope="" ma:versionID="1bed101c48ab8d637c0f10f3a19033d6">
  <xsd:schema xmlns:xsd="http://www.w3.org/2001/XMLSchema" xmlns:xs="http://www.w3.org/2001/XMLSchema" xmlns:p="http://schemas.microsoft.com/office/2006/metadata/properties" xmlns:ns3="3e5e162a-5953-4fde-83b3-9639e6ab13bb" xmlns:ns4="266fa233-377d-43d6-82a1-e70154e55ff7" targetNamespace="http://schemas.microsoft.com/office/2006/metadata/properties" ma:root="true" ma:fieldsID="ad54ca06dfd6fdd081bd33575dcf7e57" ns3:_="" ns4:_="">
    <xsd:import namespace="3e5e162a-5953-4fde-83b3-9639e6ab13bb"/>
    <xsd:import namespace="266fa233-377d-43d6-82a1-e70154e55f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e162a-5953-4fde-83b3-9639e6ab1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6fa233-377d-43d6-82a1-e70154e55ff7"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7021EF-4D3D-4708-92FB-F2CD02CEF7A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3e5e162a-5953-4fde-83b3-9639e6ab13bb"/>
    <ds:schemaRef ds:uri="266fa233-377d-43d6-82a1-e70154e55ff7"/>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F4805544-B524-4E4A-B7C1-6ABFC5999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e162a-5953-4fde-83b3-9639e6ab13bb"/>
    <ds:schemaRef ds:uri="266fa233-377d-43d6-82a1-e70154e55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04BBC9-6B71-4DC1-A0E0-1E198363AC7F}">
  <ds:schemaRefs>
    <ds:schemaRef ds:uri="http://schemas.microsoft.com/sharepoint/v3/contenttype/forms"/>
  </ds:schemaRefs>
</ds:datastoreItem>
</file>

<file path=docMetadata/LabelInfo.xml><?xml version="1.0" encoding="utf-8"?>
<clbl:labelList xmlns:clbl="http://schemas.microsoft.com/office/2020/mipLabelMetadata">
  <clbl:label id="{2e1fccfb-80ca-4fe1-a574-1516544edb53}" enabled="1" method="Standard" siteId="{364e5b87-c1c7-420d-9bee-c35d19b557a1}" removed="0"/>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0</TotalTime>
  <Words>889</Words>
  <Application>Microsoft Office PowerPoint</Application>
  <PresentationFormat>On-screen Show (16:9)</PresentationFormat>
  <Paragraphs>74</Paragraphs>
  <Slides>9</Slides>
  <Notes>8</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Inter</vt:lpstr>
      <vt:lpstr>Open Sans</vt:lpstr>
      <vt:lpstr>Montserrat</vt:lpstr>
      <vt:lpstr>Open Sans SemiBold</vt:lpstr>
      <vt:lpstr>Arial</vt:lpstr>
      <vt:lpstr>Roboto</vt:lpstr>
      <vt:lpstr>Open Sans Medium</vt:lpstr>
      <vt:lpstr>Material</vt:lpstr>
      <vt:lpstr>IETF Template</vt:lpstr>
      <vt:lpstr>IETF 123 IPPM</vt:lpstr>
      <vt:lpstr>Note Well</vt:lpstr>
      <vt:lpstr>Note Really Well</vt:lpstr>
      <vt:lpstr>IETF 123 Meeting Tips</vt:lpstr>
      <vt:lpstr>Notetaker</vt:lpstr>
      <vt:lpstr>Agenda – Proposed Work</vt:lpstr>
      <vt:lpstr>Agenda – Lightning Talks</vt:lpstr>
      <vt:lpstr>IPv6 PDMv2 Destination Option Status</vt:lpstr>
      <vt:lpstr>Resources for IETF 123 Madrid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Graf Thomas, INI-NET-VNC-E2E</dc:creator>
  <cp:lastModifiedBy>Graf Thomas, SCS-INI-NET-VNC-E2E</cp:lastModifiedBy>
  <cp:revision>3</cp:revision>
  <dcterms:modified xsi:type="dcterms:W3CDTF">2025-07-10T06:04:51Z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0x01010028792A905D4FBE4781303B372FFF56B7</vt:lpwstr>
  </property>
</Properties>
</file>