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6" r:id="rId8"/>
    <p:sldId id="265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902FF-AABC-42E5-9F61-B32B5D986C6E}" v="232" dt="2024-11-21T00:16:39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0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3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19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National Institute of Environmental Health Sciences: Air Pollution and Your  Health">
            <a:extLst>
              <a:ext uri="{FF2B5EF4-FFF2-40B4-BE49-F238E27FC236}">
                <a16:creationId xmlns:a16="http://schemas.microsoft.com/office/drawing/2014/main" id="{83718EC8-8DF0-8C36-9579-47D851F2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r="11113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100" dirty="0">
                <a:ea typeface="+mj-lt"/>
                <a:cs typeface="+mj-lt"/>
              </a:rPr>
              <a:t>Air Quality Monitoring Dashboard</a:t>
            </a:r>
            <a:endParaRPr lang="en-US" sz="6100" dirty="0"/>
          </a:p>
          <a:p>
            <a:endParaRPr lang="en-US" sz="610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>
            <a:normAutofit/>
          </a:bodyPr>
          <a:lstStyle/>
          <a:p>
            <a:r>
              <a:rPr lang="en-US" sz="2000">
                <a:cs typeface="Arial"/>
              </a:rPr>
              <a:t>202355675 Enkhbayar Enkhsaikhan</a:t>
            </a:r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800-CDFC-51BE-2798-FED37072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2331" y="2868769"/>
            <a:ext cx="9522087" cy="1116985"/>
          </a:xfrm>
        </p:spPr>
        <p:txBody>
          <a:bodyPr/>
          <a:lstStyle/>
          <a:p>
            <a:r>
              <a:rPr lang="en-US" dirty="0">
                <a:cs typeface="Arial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5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D369-F9EF-6898-C22C-41C7D8B6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Monitor and display air quality data (AQI) for selected cities.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0DBE-01E7-A335-49FA-4A57D9B9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Real-time AQI and pollutant levels.</a:t>
            </a:r>
            <a:endParaRPr lang="en-US" dirty="0">
              <a:solidFill>
                <a:srgbClr val="FFFFFF"/>
              </a:solidFill>
              <a:cs typeface="Arial" panose="020B0604020202020204"/>
            </a:endParaRPr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Dynamic charts for trends visualization.</a:t>
            </a:r>
            <a:endParaRPr lang="en-US" dirty="0"/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Interactive map for city-specific data.</a:t>
            </a:r>
            <a:endParaRPr lang="en-US" dirty="0"/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Responsive and user-friendly design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6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D0A-A6DD-2600-0B9B-887A2EF1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E1C8-19C1-795E-6B08-E6C8E8F6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Real-time Air Quality Data:</a:t>
            </a:r>
            <a:endParaRPr lang="en-US" dirty="0">
              <a:solidFill>
                <a:srgbClr val="FFFFFF"/>
              </a:solidFill>
              <a:cs typeface="Arial" panose="020B0604020202020204"/>
            </a:endParaRPr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Metrics: Temperature, Humidity, NOx, NH3, SO2, VOC, CO2, AQI.</a:t>
            </a:r>
            <a:endParaRPr lang="en-US" dirty="0"/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Location Selector:</a:t>
            </a:r>
            <a:endParaRPr lang="en-US" dirty="0"/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Drop-down menu to choose cities (e.g., Seoul, Busan, Jeju).</a:t>
            </a:r>
            <a:endParaRPr lang="en-US" dirty="0"/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Interactive Map:</a:t>
            </a:r>
            <a:endParaRPr lang="en-US" dirty="0"/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Heatmaps for air quality visualization using Leaflet.js.</a:t>
            </a:r>
            <a:endParaRPr lang="en-US" dirty="0"/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Dynamic Charts:</a:t>
            </a:r>
            <a:endParaRPr lang="en-US" dirty="0"/>
          </a:p>
          <a:p>
            <a:pPr marL="344170" indent="-344170">
              <a:lnSpc>
                <a:spcPct val="109999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Bar and doughnut charts for trend analysis.</a:t>
            </a:r>
            <a:endParaRPr lang="en-US" dirty="0"/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1338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26B-DF26-B834-1C0D-6777FD6F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Tools and Technologies Used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E006-64F8-C415-40A1-D77DBE8B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OpenWeatherMap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API for air quality and weather data.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Chart.js for visualizing data.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Leaflet.js for interactive maps.</a:t>
            </a:r>
            <a:endParaRPr lang="en-US" dirty="0"/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Gridstack.js for responsive layouts.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01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E1DC627-4ABE-46C9-81E9-5BB1D8CE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C6DF18-30CC-455D-BEF5-AD8ABBB63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97A168-9964-4557-8B18-18F68C710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B4E0424-26BF-4CAF-B60C-9FA333BAF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5EAC93-4557-436A-BA08-FC04B422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E12A95-2D51-4F5B-B468-3C7BF914E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109353-606E-9662-3FD9-42EFE3698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3" y="252270"/>
            <a:ext cx="6182619" cy="619228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5DD3-B473-947D-3976-2B045CD2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290" y="2052116"/>
            <a:ext cx="3016439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API Integration:</a:t>
            </a:r>
            <a:endParaRPr lang="en-US" sz="1600"/>
          </a:p>
          <a:p>
            <a:pPr marL="344170" indent="-344170"/>
            <a:r>
              <a:rPr lang="en-US" sz="1600" dirty="0">
                <a:cs typeface="Arial"/>
              </a:rPr>
              <a:t>• Fetch data from </a:t>
            </a:r>
            <a:r>
              <a:rPr lang="en-US" sz="1600" dirty="0" err="1">
                <a:cs typeface="Arial"/>
              </a:rPr>
              <a:t>OpenWeatherMap</a:t>
            </a:r>
            <a:r>
              <a:rPr lang="en-US" sz="1600" dirty="0">
                <a:cs typeface="Arial"/>
              </a:rPr>
              <a:t> using fetch() in JavaScript.</a:t>
            </a:r>
            <a:endParaRPr lang="en-US" sz="1600" dirty="0"/>
          </a:p>
          <a:p>
            <a:pPr marL="344170" indent="-344170"/>
            <a:r>
              <a:rPr lang="en-US" sz="1600">
                <a:cs typeface="Arial"/>
              </a:rPr>
              <a:t>• Process JSON responses for AQI and pollutants.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1DB18B-281E-4563-841D-F2464BEB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3890-247B-676C-D9FA-D89363B5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344170" indent="-344170"/>
            <a:endParaRPr lang="en-US" sz="1600">
              <a:cs typeface="Arial" panose="020B0604020202020204"/>
            </a:endParaRPr>
          </a:p>
          <a:p>
            <a:pPr marL="344170" indent="-344170"/>
            <a:r>
              <a:rPr lang="en-US" sz="1600" dirty="0">
                <a:cs typeface="Arial" panose="020B0604020202020204"/>
              </a:rPr>
              <a:t>. Dynamic Updates:</a:t>
            </a:r>
          </a:p>
          <a:p>
            <a:pPr marL="344170" indent="-344170"/>
            <a:r>
              <a:rPr lang="en-US" sz="1600" dirty="0">
                <a:cs typeface="Arial" panose="020B0604020202020204"/>
              </a:rPr>
              <a:t>• Updated DOM elements dynamically using JavaScript.</a:t>
            </a:r>
          </a:p>
          <a:p>
            <a:pPr marL="344170" indent="-344170"/>
            <a:r>
              <a:rPr lang="en-US" sz="1600">
                <a:cs typeface="Arial" panose="020B0604020202020204"/>
              </a:rPr>
              <a:t>• Implemented dropdown for city selection.</a:t>
            </a:r>
            <a:endParaRPr lang="en-US" sz="160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F2AA347-FCA1-9FB1-C8DA-7DFDE468D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001" y="431227"/>
            <a:ext cx="6976850" cy="59947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2D05-607E-DB04-0817-19CD4ACA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344170" indent="-344170"/>
            <a:endParaRPr lang="en-US" sz="1600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Map Integration:</a:t>
            </a:r>
          </a:p>
          <a:p>
            <a:pPr marL="344170" indent="-344170"/>
            <a:r>
              <a:rPr lang="en-US" sz="1600">
                <a:cs typeface="Arial"/>
              </a:rPr>
              <a:t>Displayed city-specific locations using Leaflet.js.</a:t>
            </a:r>
          </a:p>
          <a:p>
            <a:pPr marL="344170" indent="-344170"/>
            <a:r>
              <a:rPr lang="en-US" sz="1600">
                <a:cs typeface="Arial"/>
              </a:rPr>
              <a:t>Updated map markers dynamically based on city selection.</a:t>
            </a:r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with a blue pin on it&#10;&#10;Description automatically generated">
            <a:extLst>
              <a:ext uri="{FF2B5EF4-FFF2-40B4-BE49-F238E27FC236}">
                <a16:creationId xmlns:a16="http://schemas.microsoft.com/office/drawing/2014/main" id="{DD6E2ECB-21E5-536E-AEB2-49C1AB266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141391"/>
            <a:ext cx="5303975" cy="4574678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96AFA90-1DF2-427D-B002-A09D93A1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05602A8-6E8C-46E5-8FDD-2BC22755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2E129B-3512-41A6-94F1-4B4FEA817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91C00A1-D917-4D03-B713-9881557CE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A3F0C2-72FC-4945-8B22-3BE47B397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10D66C-3847-4B32-B505-01B23358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371C-D9C4-AC69-1DDF-5C52CE47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344170" indent="-344170"/>
            <a:endParaRPr lang="en-US" sz="1600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Charts and Visualization:</a:t>
            </a:r>
          </a:p>
          <a:p>
            <a:pPr marL="344170" indent="-344170"/>
            <a:r>
              <a:rPr lang="en-US" sz="1600">
                <a:cs typeface="Arial"/>
              </a:rPr>
              <a:t>• Used Chart.js to render bar and doughnut charts.</a:t>
            </a:r>
          </a:p>
          <a:p>
            <a:pPr marL="344170" indent="-344170"/>
            <a:r>
              <a:rPr lang="en-US" sz="1600">
                <a:cs typeface="Arial"/>
              </a:rPr>
              <a:t>• Updated charts dynamically with fetched data.</a:t>
            </a:r>
            <a:endParaRPr lang="en-US" sz="16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3DB4DB-4F6A-4E8D-B9A3-74E5A845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circle with red and yellow circles&#10;&#10;Description automatically generated">
            <a:extLst>
              <a:ext uri="{FF2B5EF4-FFF2-40B4-BE49-F238E27FC236}">
                <a16:creationId xmlns:a16="http://schemas.microsoft.com/office/drawing/2014/main" id="{13DAAE61-D463-BBA8-07F4-E85AD2619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959" y="316486"/>
            <a:ext cx="2885235" cy="2951648"/>
          </a:xfrm>
          <a:prstGeom prst="rect">
            <a:avLst/>
          </a:prstGeom>
          <a:ln w="12700"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31FCBDC-FCD6-46FA-989A-9B7496896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22F5FA6D-F9BE-8897-9E2C-A5531C81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967" y="3750792"/>
            <a:ext cx="5305219" cy="2612819"/>
          </a:xfrm>
          <a:prstGeom prst="rect">
            <a:avLst/>
          </a:prstGeom>
          <a:ln w="12700">
            <a:noFill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66EB2AB-6794-4C3C-A92D-4876AB0B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4BD4E6-C736-4064-AF1F-3C5B402E1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7F11-1238-280C-3049-9D243B75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Future updates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3790-AD83-5DDA-2F33-0F339885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851" y="647386"/>
            <a:ext cx="7796540" cy="5641097"/>
          </a:xfrm>
        </p:spPr>
        <p:txBody>
          <a:bodyPr/>
          <a:lstStyle/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Allow users to save favorite cities or customize dashboards.</a:t>
            </a:r>
            <a:endParaRPr lang="en-US" dirty="0">
              <a:solidFill>
                <a:srgbClr val="FFFFFF"/>
              </a:solidFill>
              <a:cs typeface="Arial" panose="020B0604020202020204"/>
            </a:endParaRPr>
          </a:p>
          <a:p>
            <a:pPr marL="344170" indent="-34417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• Introduce login features for personalized settings.</a:t>
            </a:r>
            <a:endParaRPr lang="en-US" dirty="0"/>
          </a:p>
          <a:p>
            <a:pPr marL="344170" indent="-344170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• Develop a mobile application for better accessibility on smartphones.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44170" indent="-344170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• Use machine learning models to predict future air quality trends based on historical data.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14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Madison</vt:lpstr>
      <vt:lpstr>Air Quality Monitoring Dashboard </vt:lpstr>
      <vt:lpstr>Monitor and display air quality data (AQI) for selected cities. </vt:lpstr>
      <vt:lpstr>Key Features</vt:lpstr>
      <vt:lpstr>Tools and Technologies Used </vt:lpstr>
      <vt:lpstr>PowerPoint Presentation</vt:lpstr>
      <vt:lpstr>PowerPoint Presentation</vt:lpstr>
      <vt:lpstr>PowerPoint Presentation</vt:lpstr>
      <vt:lpstr>PowerPoint Presentation</vt:lpstr>
      <vt:lpstr>Future updates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2024-11-18T07:18:01Z</dcterms:created>
  <dcterms:modified xsi:type="dcterms:W3CDTF">2024-11-21T00:19:24Z</dcterms:modified>
</cp:coreProperties>
</file>