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7" r:id="rId12"/>
    <p:sldId id="268" r:id="rId13"/>
    <p:sldId id="272" r:id="rId14"/>
    <p:sldId id="273" r:id="rId15"/>
    <p:sldId id="274" r:id="rId16"/>
    <p:sldId id="277" r:id="rId17"/>
    <p:sldId id="278" r:id="rId18"/>
    <p:sldId id="275" r:id="rId19"/>
    <p:sldId id="276" r:id="rId20"/>
    <p:sldId id="280" r:id="rId21"/>
    <p:sldId id="279" r:id="rId22"/>
    <p:sldId id="285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69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0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37AE7-2BDC-4915-A3CD-FC37602DFBA4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6A88C2-B4A8-417A-8A57-70608D1628E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Data Engine</a:t>
          </a:r>
          <a:endParaRPr lang="en-US" dirty="0"/>
        </a:p>
      </dgm:t>
    </dgm:pt>
    <dgm:pt modelId="{2F47CC8E-5F5F-4C45-98C0-147473494D0B}" type="parTrans" cxnId="{C3C6C925-B397-46AB-976D-ED2A6D87EDBC}">
      <dgm:prSet/>
      <dgm:spPr/>
      <dgm:t>
        <a:bodyPr/>
        <a:lstStyle/>
        <a:p>
          <a:endParaRPr lang="en-US"/>
        </a:p>
      </dgm:t>
    </dgm:pt>
    <dgm:pt modelId="{07DB60BE-1345-4740-A478-5F2F6C92DC71}" type="sibTrans" cxnId="{C3C6C925-B397-46AB-976D-ED2A6D87EDBC}">
      <dgm:prSet/>
      <dgm:spPr/>
      <dgm:t>
        <a:bodyPr/>
        <a:lstStyle/>
        <a:p>
          <a:endParaRPr lang="en-US"/>
        </a:p>
      </dgm:t>
    </dgm:pt>
    <dgm:pt modelId="{698CF83C-59DA-43AC-AD6D-BB4F2014E85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D9F794CC-CC5A-4C07-9C53-5CD1B6CCA389}" type="parTrans" cxnId="{07FB1A0E-2CF4-4729-98E0-277889A44A56}">
      <dgm:prSet/>
      <dgm:spPr/>
      <dgm:t>
        <a:bodyPr/>
        <a:lstStyle/>
        <a:p>
          <a:endParaRPr lang="en-US"/>
        </a:p>
      </dgm:t>
    </dgm:pt>
    <dgm:pt modelId="{78494F96-AA67-4A4D-A147-8D441DC77643}" type="sibTrans" cxnId="{07FB1A0E-2CF4-4729-98E0-277889A44A56}">
      <dgm:prSet/>
      <dgm:spPr/>
      <dgm:t>
        <a:bodyPr/>
        <a:lstStyle/>
        <a:p>
          <a:endParaRPr lang="en-US"/>
        </a:p>
      </dgm:t>
    </dgm:pt>
    <dgm:pt modelId="{0A6CD53E-2D8A-4D99-9BD7-6D7543DCD7F9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980359E7-4E7C-4D89-967A-847A50FC69CB}" type="parTrans" cxnId="{AFAAA98A-59CF-4EE0-9F76-CBF123B59F75}">
      <dgm:prSet/>
      <dgm:spPr/>
      <dgm:t>
        <a:bodyPr/>
        <a:lstStyle/>
        <a:p>
          <a:endParaRPr lang="en-US"/>
        </a:p>
      </dgm:t>
    </dgm:pt>
    <dgm:pt modelId="{567B960C-67E9-4BA3-B6D7-A0212B8A5585}" type="sibTrans" cxnId="{AFAAA98A-59CF-4EE0-9F76-CBF123B59F75}">
      <dgm:prSet/>
      <dgm:spPr/>
      <dgm:t>
        <a:bodyPr/>
        <a:lstStyle/>
        <a:p>
          <a:endParaRPr lang="en-US"/>
        </a:p>
      </dgm:t>
    </dgm:pt>
    <dgm:pt modelId="{726D1300-4DE0-40B9-A80A-BC439A9BEE97}">
      <dgm:prSet phldrT="[Text]"/>
      <dgm:spPr/>
      <dgm:t>
        <a:bodyPr/>
        <a:lstStyle/>
        <a:p>
          <a:r>
            <a:rPr lang="en-US" dirty="0" smtClean="0"/>
            <a:t>Display Name</a:t>
          </a:r>
          <a:endParaRPr lang="en-US" dirty="0"/>
        </a:p>
      </dgm:t>
    </dgm:pt>
    <dgm:pt modelId="{7834A5D0-68B7-4ED0-842D-07403518D37D}" type="parTrans" cxnId="{3E468AEF-8D57-44DE-A9D1-EFC756863C8A}">
      <dgm:prSet/>
      <dgm:spPr/>
      <dgm:t>
        <a:bodyPr/>
        <a:lstStyle/>
        <a:p>
          <a:endParaRPr lang="en-US"/>
        </a:p>
      </dgm:t>
    </dgm:pt>
    <dgm:pt modelId="{CDEC6D47-342F-4CFF-840A-848E2B9A42B8}" type="sibTrans" cxnId="{3E468AEF-8D57-44DE-A9D1-EFC756863C8A}">
      <dgm:prSet/>
      <dgm:spPr/>
      <dgm:t>
        <a:bodyPr/>
        <a:lstStyle/>
        <a:p>
          <a:endParaRPr lang="en-US"/>
        </a:p>
      </dgm:t>
    </dgm:pt>
    <dgm:pt modelId="{73EA7199-C527-4414-9389-6495748A7B28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7C035819-9011-407D-A308-90991A87459F}" type="parTrans" cxnId="{556EE97F-81F7-463D-9AA1-C024A7E876C1}">
      <dgm:prSet/>
      <dgm:spPr/>
      <dgm:t>
        <a:bodyPr/>
        <a:lstStyle/>
        <a:p>
          <a:endParaRPr lang="en-US"/>
        </a:p>
      </dgm:t>
    </dgm:pt>
    <dgm:pt modelId="{7276F779-0C31-4227-9188-3F74F3CC5C54}" type="sibTrans" cxnId="{556EE97F-81F7-463D-9AA1-C024A7E876C1}">
      <dgm:prSet/>
      <dgm:spPr/>
      <dgm:t>
        <a:bodyPr/>
        <a:lstStyle/>
        <a:p>
          <a:endParaRPr lang="en-US"/>
        </a:p>
      </dgm:t>
    </dgm:pt>
    <dgm:pt modelId="{1F06F835-45AC-4A95-BBF2-37D093BBF1B0}">
      <dgm:prSet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50587DFD-7F43-4BF5-AD95-E46DD6C56390}" type="parTrans" cxnId="{6492632D-8007-45AF-96E1-1B890A8126C2}">
      <dgm:prSet/>
      <dgm:spPr/>
      <dgm:t>
        <a:bodyPr/>
        <a:lstStyle/>
        <a:p>
          <a:endParaRPr lang="en-US"/>
        </a:p>
      </dgm:t>
    </dgm:pt>
    <dgm:pt modelId="{6F7360DC-E0DB-4662-B5DC-6592DA11017F}" type="sibTrans" cxnId="{6492632D-8007-45AF-96E1-1B890A8126C2}">
      <dgm:prSet/>
      <dgm:spPr/>
      <dgm:t>
        <a:bodyPr/>
        <a:lstStyle/>
        <a:p>
          <a:endParaRPr lang="en-US"/>
        </a:p>
      </dgm:t>
    </dgm:pt>
    <dgm:pt modelId="{C71DB6EE-97BF-450F-B787-6145C6040B52}">
      <dgm:prSet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77B61B7C-960F-4770-A25D-A1CF643C5F3A}" type="parTrans" cxnId="{55B4A0EB-642C-4398-A9F2-1721F9296E04}">
      <dgm:prSet/>
      <dgm:spPr/>
      <dgm:t>
        <a:bodyPr/>
        <a:lstStyle/>
        <a:p>
          <a:endParaRPr lang="en-US"/>
        </a:p>
      </dgm:t>
    </dgm:pt>
    <dgm:pt modelId="{8A06DD7F-F4FA-419B-B16E-5C9AB7694675}" type="sibTrans" cxnId="{55B4A0EB-642C-4398-A9F2-1721F9296E04}">
      <dgm:prSet/>
      <dgm:spPr/>
      <dgm:t>
        <a:bodyPr/>
        <a:lstStyle/>
        <a:p>
          <a:endParaRPr lang="en-US"/>
        </a:p>
      </dgm:t>
    </dgm:pt>
    <dgm:pt modelId="{5595F0D8-E80D-4BA0-B788-21344AC12AF4}">
      <dgm:prSet/>
      <dgm:spPr/>
      <dgm:t>
        <a:bodyPr/>
        <a:lstStyle/>
        <a:p>
          <a:r>
            <a:rPr lang="en-US" dirty="0" smtClean="0"/>
            <a:t>IP Address</a:t>
          </a:r>
          <a:endParaRPr lang="en-US" dirty="0"/>
        </a:p>
      </dgm:t>
    </dgm:pt>
    <dgm:pt modelId="{502BB6A6-C6F8-4AE2-817F-BC07F8B791A3}" type="parTrans" cxnId="{B8D96442-C55B-4480-A90C-3EC992FDCDAC}">
      <dgm:prSet/>
      <dgm:spPr/>
      <dgm:t>
        <a:bodyPr/>
        <a:lstStyle/>
        <a:p>
          <a:endParaRPr lang="en-US"/>
        </a:p>
      </dgm:t>
    </dgm:pt>
    <dgm:pt modelId="{A2F88AEA-1874-42E6-9895-6C7661406510}" type="sibTrans" cxnId="{B8D96442-C55B-4480-A90C-3EC992FDCDAC}">
      <dgm:prSet/>
      <dgm:spPr/>
      <dgm:t>
        <a:bodyPr/>
        <a:lstStyle/>
        <a:p>
          <a:endParaRPr lang="en-US"/>
        </a:p>
      </dgm:t>
    </dgm:pt>
    <dgm:pt modelId="{17970DB4-B247-49BA-92C1-631F1259E408}">
      <dgm:prSet/>
      <dgm:spPr/>
      <dgm:t>
        <a:bodyPr/>
        <a:lstStyle/>
        <a:p>
          <a:r>
            <a:rPr lang="en-US" dirty="0" smtClean="0"/>
            <a:t>Port</a:t>
          </a:r>
          <a:endParaRPr lang="en-US" dirty="0"/>
        </a:p>
      </dgm:t>
    </dgm:pt>
    <dgm:pt modelId="{4F00A246-0FC0-46DB-8E09-DFB4990F01E8}" type="parTrans" cxnId="{27E45B04-FC14-4C90-B065-6B7E3A12D9FF}">
      <dgm:prSet/>
      <dgm:spPr/>
      <dgm:t>
        <a:bodyPr/>
        <a:lstStyle/>
        <a:p>
          <a:endParaRPr lang="en-US"/>
        </a:p>
      </dgm:t>
    </dgm:pt>
    <dgm:pt modelId="{CFAF8F95-CD55-4426-AE26-1B54180597D9}" type="sibTrans" cxnId="{27E45B04-FC14-4C90-B065-6B7E3A12D9FF}">
      <dgm:prSet/>
      <dgm:spPr/>
      <dgm:t>
        <a:bodyPr/>
        <a:lstStyle/>
        <a:p>
          <a:endParaRPr lang="en-US"/>
        </a:p>
      </dgm:t>
    </dgm:pt>
    <dgm:pt modelId="{A1410073-C252-40BC-B620-A01ECB1975D5}" type="pres">
      <dgm:prSet presAssocID="{43B37AE7-2BDC-4915-A3CD-FC37602DFBA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05B21A-BB7A-48EB-A935-A115F8743E67}" type="pres">
      <dgm:prSet presAssocID="{416A88C2-B4A8-417A-8A57-70608D1628E0}" presName="centerShape" presStyleLbl="node0" presStyleIdx="0" presStyleCnt="1" custScaleX="116024" custScaleY="116024"/>
      <dgm:spPr/>
      <dgm:t>
        <a:bodyPr/>
        <a:lstStyle/>
        <a:p>
          <a:endParaRPr lang="en-US"/>
        </a:p>
      </dgm:t>
    </dgm:pt>
    <dgm:pt modelId="{46CE13CA-DE3C-4D1B-AC3F-C88EAB06A3E1}" type="pres">
      <dgm:prSet presAssocID="{D9F794CC-CC5A-4C07-9C53-5CD1B6CCA389}" presName="parTrans" presStyleLbl="sibTrans2D1" presStyleIdx="0" presStyleCnt="8"/>
      <dgm:spPr/>
      <dgm:t>
        <a:bodyPr/>
        <a:lstStyle/>
        <a:p>
          <a:endParaRPr lang="en-US"/>
        </a:p>
      </dgm:t>
    </dgm:pt>
    <dgm:pt modelId="{42B0CB57-C12F-4479-8E12-B2BE93466BB1}" type="pres">
      <dgm:prSet presAssocID="{D9F794CC-CC5A-4C07-9C53-5CD1B6CCA38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4D5BC6D9-D774-46BD-8603-78BCB3E8CB19}" type="pres">
      <dgm:prSet presAssocID="{698CF83C-59DA-43AC-AD6D-BB4F2014E857}" presName="node" presStyleLbl="node1" presStyleIdx="0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03D7E-532B-40D3-9E3C-A20910B90D21}" type="pres">
      <dgm:prSet presAssocID="{980359E7-4E7C-4D89-967A-847A50FC69CB}" presName="parTrans" presStyleLbl="sibTrans2D1" presStyleIdx="1" presStyleCnt="8"/>
      <dgm:spPr/>
      <dgm:t>
        <a:bodyPr/>
        <a:lstStyle/>
        <a:p>
          <a:endParaRPr lang="en-US"/>
        </a:p>
      </dgm:t>
    </dgm:pt>
    <dgm:pt modelId="{E1ECEE30-72B8-401D-8525-196A47BD90E9}" type="pres">
      <dgm:prSet presAssocID="{980359E7-4E7C-4D89-967A-847A50FC69CB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93E18AAF-0ACE-49CE-B33A-40DD2EF43C4B}" type="pres">
      <dgm:prSet presAssocID="{0A6CD53E-2D8A-4D99-9BD7-6D7543DCD7F9}" presName="node" presStyleLbl="node1" presStyleIdx="1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6AF19-F23C-4EB0-A040-DEC3DE011B1C}" type="pres">
      <dgm:prSet presAssocID="{7834A5D0-68B7-4ED0-842D-07403518D37D}" presName="parTrans" presStyleLbl="sibTrans2D1" presStyleIdx="2" presStyleCnt="8"/>
      <dgm:spPr/>
      <dgm:t>
        <a:bodyPr/>
        <a:lstStyle/>
        <a:p>
          <a:endParaRPr lang="en-US"/>
        </a:p>
      </dgm:t>
    </dgm:pt>
    <dgm:pt modelId="{590E84ED-5B21-4253-8B91-8B74CC2D2DB5}" type="pres">
      <dgm:prSet presAssocID="{7834A5D0-68B7-4ED0-842D-07403518D37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E1509F86-9A1B-437F-ADC3-4C26AAE06051}" type="pres">
      <dgm:prSet presAssocID="{726D1300-4DE0-40B9-A80A-BC439A9BEE97}" presName="node" presStyleLbl="node1" presStyleIdx="2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B0ECB-7D5E-4248-9EDF-524D248DB9F0}" type="pres">
      <dgm:prSet presAssocID="{7C035819-9011-407D-A308-90991A87459F}" presName="parTrans" presStyleLbl="sibTrans2D1" presStyleIdx="3" presStyleCnt="8"/>
      <dgm:spPr/>
      <dgm:t>
        <a:bodyPr/>
        <a:lstStyle/>
        <a:p>
          <a:endParaRPr lang="en-US"/>
        </a:p>
      </dgm:t>
    </dgm:pt>
    <dgm:pt modelId="{028B2AD4-FAD5-4D97-AA64-C8BA3785A34C}" type="pres">
      <dgm:prSet presAssocID="{7C035819-9011-407D-A308-90991A87459F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4C3A7DD3-ACB7-486F-82EB-267ADD4E269B}" type="pres">
      <dgm:prSet presAssocID="{73EA7199-C527-4414-9389-6495748A7B28}" presName="node" presStyleLbl="node1" presStyleIdx="3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326EB-649C-46AB-B8DD-EA6ECC1450DA}" type="pres">
      <dgm:prSet presAssocID="{50587DFD-7F43-4BF5-AD95-E46DD6C56390}" presName="parTrans" presStyleLbl="sibTrans2D1" presStyleIdx="4" presStyleCnt="8"/>
      <dgm:spPr/>
      <dgm:t>
        <a:bodyPr/>
        <a:lstStyle/>
        <a:p>
          <a:endParaRPr lang="en-US"/>
        </a:p>
      </dgm:t>
    </dgm:pt>
    <dgm:pt modelId="{75E0D6B2-5353-4590-BCC7-11CDF29D982E}" type="pres">
      <dgm:prSet presAssocID="{50587DFD-7F43-4BF5-AD95-E46DD6C5639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60C40E02-9FA2-407F-980E-E8B1C6BE82DB}" type="pres">
      <dgm:prSet presAssocID="{1F06F835-45AC-4A95-BBF2-37D093BBF1B0}" presName="node" presStyleLbl="node1" presStyleIdx="4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35A81-B363-4FC5-B22B-9D753F827DB6}" type="pres">
      <dgm:prSet presAssocID="{77B61B7C-960F-4770-A25D-A1CF643C5F3A}" presName="parTrans" presStyleLbl="sibTrans2D1" presStyleIdx="5" presStyleCnt="8"/>
      <dgm:spPr/>
      <dgm:t>
        <a:bodyPr/>
        <a:lstStyle/>
        <a:p>
          <a:endParaRPr lang="en-US"/>
        </a:p>
      </dgm:t>
    </dgm:pt>
    <dgm:pt modelId="{AF0F5E90-F0C8-466B-B417-9D5CFA8F7699}" type="pres">
      <dgm:prSet presAssocID="{77B61B7C-960F-4770-A25D-A1CF643C5F3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559D4BB-5608-48FB-8219-B4BC22BA1649}" type="pres">
      <dgm:prSet presAssocID="{C71DB6EE-97BF-450F-B787-6145C6040B52}" presName="node" presStyleLbl="node1" presStyleIdx="5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4BFA3-0E5C-4276-BCDA-89B2D2F1251C}" type="pres">
      <dgm:prSet presAssocID="{502BB6A6-C6F8-4AE2-817F-BC07F8B791A3}" presName="parTrans" presStyleLbl="sibTrans2D1" presStyleIdx="6" presStyleCnt="8"/>
      <dgm:spPr/>
      <dgm:t>
        <a:bodyPr/>
        <a:lstStyle/>
        <a:p>
          <a:endParaRPr lang="en-US"/>
        </a:p>
      </dgm:t>
    </dgm:pt>
    <dgm:pt modelId="{199055E4-F6DC-4658-BF33-B0BE60641F28}" type="pres">
      <dgm:prSet presAssocID="{502BB6A6-C6F8-4AE2-817F-BC07F8B791A3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F6BFE706-3836-4AD1-81C0-2B99279F6F5E}" type="pres">
      <dgm:prSet presAssocID="{5595F0D8-E80D-4BA0-B788-21344AC12AF4}" presName="node" presStyleLbl="node1" presStyleIdx="6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72415-28F2-4B57-951B-95B860680C6C}" type="pres">
      <dgm:prSet presAssocID="{4F00A246-0FC0-46DB-8E09-DFB4990F01E8}" presName="parTrans" presStyleLbl="sibTrans2D1" presStyleIdx="7" presStyleCnt="8"/>
      <dgm:spPr/>
      <dgm:t>
        <a:bodyPr/>
        <a:lstStyle/>
        <a:p>
          <a:endParaRPr lang="en-US"/>
        </a:p>
      </dgm:t>
    </dgm:pt>
    <dgm:pt modelId="{3B186A16-D2E7-44A7-8CBE-CC68B171BA3E}" type="pres">
      <dgm:prSet presAssocID="{4F00A246-0FC0-46DB-8E09-DFB4990F01E8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B777AE31-169F-427E-930B-13C215B68ADE}" type="pres">
      <dgm:prSet presAssocID="{17970DB4-B247-49BA-92C1-631F1259E408}" presName="node" presStyleLbl="node1" presStyleIdx="7" presStyleCnt="8" custScaleX="127943" custScaleY="127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B4C34-8AEF-45AE-8B82-7F7787AD9BD4}" type="presOf" srcId="{7C035819-9011-407D-A308-90991A87459F}" destId="{7C5B0ECB-7D5E-4248-9EDF-524D248DB9F0}" srcOrd="0" destOrd="0" presId="urn:microsoft.com/office/officeart/2005/8/layout/radial5"/>
    <dgm:cxn modelId="{FB4126E7-DFF2-44E4-B64E-9724BD01D947}" type="presOf" srcId="{4F00A246-0FC0-46DB-8E09-DFB4990F01E8}" destId="{3B186A16-D2E7-44A7-8CBE-CC68B171BA3E}" srcOrd="1" destOrd="0" presId="urn:microsoft.com/office/officeart/2005/8/layout/radial5"/>
    <dgm:cxn modelId="{45C8A298-2FC6-4C46-A177-B57E0C0A864E}" type="presOf" srcId="{726D1300-4DE0-40B9-A80A-BC439A9BEE97}" destId="{E1509F86-9A1B-437F-ADC3-4C26AAE06051}" srcOrd="0" destOrd="0" presId="urn:microsoft.com/office/officeart/2005/8/layout/radial5"/>
    <dgm:cxn modelId="{343D3E22-D1DA-4DF5-8326-EDAE9746EBBC}" type="presOf" srcId="{980359E7-4E7C-4D89-967A-847A50FC69CB}" destId="{E1ECEE30-72B8-401D-8525-196A47BD90E9}" srcOrd="1" destOrd="0" presId="urn:microsoft.com/office/officeart/2005/8/layout/radial5"/>
    <dgm:cxn modelId="{DFDEDA25-9A2F-4D2D-BCB9-B945F3AF78BE}" type="presOf" srcId="{50587DFD-7F43-4BF5-AD95-E46DD6C56390}" destId="{75E0D6B2-5353-4590-BCC7-11CDF29D982E}" srcOrd="1" destOrd="0" presId="urn:microsoft.com/office/officeart/2005/8/layout/radial5"/>
    <dgm:cxn modelId="{270417E4-8898-4360-970D-1DB640378C51}" type="presOf" srcId="{1F06F835-45AC-4A95-BBF2-37D093BBF1B0}" destId="{60C40E02-9FA2-407F-980E-E8B1C6BE82DB}" srcOrd="0" destOrd="0" presId="urn:microsoft.com/office/officeart/2005/8/layout/radial5"/>
    <dgm:cxn modelId="{3A0A437F-2DD8-4808-9161-B81906D9F993}" type="presOf" srcId="{698CF83C-59DA-43AC-AD6D-BB4F2014E857}" destId="{4D5BC6D9-D774-46BD-8603-78BCB3E8CB19}" srcOrd="0" destOrd="0" presId="urn:microsoft.com/office/officeart/2005/8/layout/radial5"/>
    <dgm:cxn modelId="{66E3BF74-B0C6-467D-8431-3AA3C62D0747}" type="presOf" srcId="{7834A5D0-68B7-4ED0-842D-07403518D37D}" destId="{35D6AF19-F23C-4EB0-A040-DEC3DE011B1C}" srcOrd="0" destOrd="0" presId="urn:microsoft.com/office/officeart/2005/8/layout/radial5"/>
    <dgm:cxn modelId="{55B4A0EB-642C-4398-A9F2-1721F9296E04}" srcId="{416A88C2-B4A8-417A-8A57-70608D1628E0}" destId="{C71DB6EE-97BF-450F-B787-6145C6040B52}" srcOrd="5" destOrd="0" parTransId="{77B61B7C-960F-4770-A25D-A1CF643C5F3A}" sibTransId="{8A06DD7F-F4FA-419B-B16E-5C9AB7694675}"/>
    <dgm:cxn modelId="{07FB1A0E-2CF4-4729-98E0-277889A44A56}" srcId="{416A88C2-B4A8-417A-8A57-70608D1628E0}" destId="{698CF83C-59DA-43AC-AD6D-BB4F2014E857}" srcOrd="0" destOrd="0" parTransId="{D9F794CC-CC5A-4C07-9C53-5CD1B6CCA389}" sibTransId="{78494F96-AA67-4A4D-A147-8D441DC77643}"/>
    <dgm:cxn modelId="{7DEE0817-B242-4AC7-8484-356F5F90580E}" type="presOf" srcId="{4F00A246-0FC0-46DB-8E09-DFB4990F01E8}" destId="{35C72415-28F2-4B57-951B-95B860680C6C}" srcOrd="0" destOrd="0" presId="urn:microsoft.com/office/officeart/2005/8/layout/radial5"/>
    <dgm:cxn modelId="{622AFEBF-AC16-4528-88D6-F939F430C387}" type="presOf" srcId="{7834A5D0-68B7-4ED0-842D-07403518D37D}" destId="{590E84ED-5B21-4253-8B91-8B74CC2D2DB5}" srcOrd="1" destOrd="0" presId="urn:microsoft.com/office/officeart/2005/8/layout/radial5"/>
    <dgm:cxn modelId="{2BB12AA7-C296-4CC8-9F26-0A21A59E5F28}" type="presOf" srcId="{73EA7199-C527-4414-9389-6495748A7B28}" destId="{4C3A7DD3-ACB7-486F-82EB-267ADD4E269B}" srcOrd="0" destOrd="0" presId="urn:microsoft.com/office/officeart/2005/8/layout/radial5"/>
    <dgm:cxn modelId="{8283A2B5-ABCC-4F27-9E61-7DA3C241B507}" type="presOf" srcId="{502BB6A6-C6F8-4AE2-817F-BC07F8B791A3}" destId="{A324BFA3-0E5C-4276-BCDA-89B2D2F1251C}" srcOrd="0" destOrd="0" presId="urn:microsoft.com/office/officeart/2005/8/layout/radial5"/>
    <dgm:cxn modelId="{2EB48B49-D006-48D6-BA7C-9E3A8001A79B}" type="presOf" srcId="{77B61B7C-960F-4770-A25D-A1CF643C5F3A}" destId="{AF0F5E90-F0C8-466B-B417-9D5CFA8F7699}" srcOrd="1" destOrd="0" presId="urn:microsoft.com/office/officeart/2005/8/layout/radial5"/>
    <dgm:cxn modelId="{AFAAA98A-59CF-4EE0-9F76-CBF123B59F75}" srcId="{416A88C2-B4A8-417A-8A57-70608D1628E0}" destId="{0A6CD53E-2D8A-4D99-9BD7-6D7543DCD7F9}" srcOrd="1" destOrd="0" parTransId="{980359E7-4E7C-4D89-967A-847A50FC69CB}" sibTransId="{567B960C-67E9-4BA3-B6D7-A0212B8A5585}"/>
    <dgm:cxn modelId="{6492632D-8007-45AF-96E1-1B890A8126C2}" srcId="{416A88C2-B4A8-417A-8A57-70608D1628E0}" destId="{1F06F835-45AC-4A95-BBF2-37D093BBF1B0}" srcOrd="4" destOrd="0" parTransId="{50587DFD-7F43-4BF5-AD95-E46DD6C56390}" sibTransId="{6F7360DC-E0DB-4662-B5DC-6592DA11017F}"/>
    <dgm:cxn modelId="{8097FFDE-A022-4FC4-BE5E-AAD02BA18C7D}" type="presOf" srcId="{50587DFD-7F43-4BF5-AD95-E46DD6C56390}" destId="{82D326EB-649C-46AB-B8DD-EA6ECC1450DA}" srcOrd="0" destOrd="0" presId="urn:microsoft.com/office/officeart/2005/8/layout/radial5"/>
    <dgm:cxn modelId="{3E468AEF-8D57-44DE-A9D1-EFC756863C8A}" srcId="{416A88C2-B4A8-417A-8A57-70608D1628E0}" destId="{726D1300-4DE0-40B9-A80A-BC439A9BEE97}" srcOrd="2" destOrd="0" parTransId="{7834A5D0-68B7-4ED0-842D-07403518D37D}" sibTransId="{CDEC6D47-342F-4CFF-840A-848E2B9A42B8}"/>
    <dgm:cxn modelId="{14301685-90F7-42C0-BC38-80946ACEC478}" type="presOf" srcId="{7C035819-9011-407D-A308-90991A87459F}" destId="{028B2AD4-FAD5-4D97-AA64-C8BA3785A34C}" srcOrd="1" destOrd="0" presId="urn:microsoft.com/office/officeart/2005/8/layout/radial5"/>
    <dgm:cxn modelId="{E76D88CE-307E-4AA2-B278-8F9BD1848759}" type="presOf" srcId="{502BB6A6-C6F8-4AE2-817F-BC07F8B791A3}" destId="{199055E4-F6DC-4658-BF33-B0BE60641F28}" srcOrd="1" destOrd="0" presId="urn:microsoft.com/office/officeart/2005/8/layout/radial5"/>
    <dgm:cxn modelId="{008F5B67-CF93-43E5-8890-0C7F71445EA2}" type="presOf" srcId="{D9F794CC-CC5A-4C07-9C53-5CD1B6CCA389}" destId="{46CE13CA-DE3C-4D1B-AC3F-C88EAB06A3E1}" srcOrd="0" destOrd="0" presId="urn:microsoft.com/office/officeart/2005/8/layout/radial5"/>
    <dgm:cxn modelId="{9E72A9F0-D86C-4E45-9A5C-65F545E115AA}" type="presOf" srcId="{C71DB6EE-97BF-450F-B787-6145C6040B52}" destId="{C559D4BB-5608-48FB-8219-B4BC22BA1649}" srcOrd="0" destOrd="0" presId="urn:microsoft.com/office/officeart/2005/8/layout/radial5"/>
    <dgm:cxn modelId="{27E45B04-FC14-4C90-B065-6B7E3A12D9FF}" srcId="{416A88C2-B4A8-417A-8A57-70608D1628E0}" destId="{17970DB4-B247-49BA-92C1-631F1259E408}" srcOrd="7" destOrd="0" parTransId="{4F00A246-0FC0-46DB-8E09-DFB4990F01E8}" sibTransId="{CFAF8F95-CD55-4426-AE26-1B54180597D9}"/>
    <dgm:cxn modelId="{517C10B7-D77E-4080-BA20-37EEC7B13134}" type="presOf" srcId="{D9F794CC-CC5A-4C07-9C53-5CD1B6CCA389}" destId="{42B0CB57-C12F-4479-8E12-B2BE93466BB1}" srcOrd="1" destOrd="0" presId="urn:microsoft.com/office/officeart/2005/8/layout/radial5"/>
    <dgm:cxn modelId="{AC722162-2CD1-4824-A189-B48021316DFF}" type="presOf" srcId="{0A6CD53E-2D8A-4D99-9BD7-6D7543DCD7F9}" destId="{93E18AAF-0ACE-49CE-B33A-40DD2EF43C4B}" srcOrd="0" destOrd="0" presId="urn:microsoft.com/office/officeart/2005/8/layout/radial5"/>
    <dgm:cxn modelId="{04012B18-28D0-4EB4-8C7C-BAE4BB5EC0ED}" type="presOf" srcId="{980359E7-4E7C-4D89-967A-847A50FC69CB}" destId="{79B03D7E-532B-40D3-9E3C-A20910B90D21}" srcOrd="0" destOrd="0" presId="urn:microsoft.com/office/officeart/2005/8/layout/radial5"/>
    <dgm:cxn modelId="{97EBEA79-E304-4444-9BE2-3C129D1E3205}" type="presOf" srcId="{77B61B7C-960F-4770-A25D-A1CF643C5F3A}" destId="{D1135A81-B363-4FC5-B22B-9D753F827DB6}" srcOrd="0" destOrd="0" presId="urn:microsoft.com/office/officeart/2005/8/layout/radial5"/>
    <dgm:cxn modelId="{D730B021-7456-427B-9C23-7072E033E6E4}" type="presOf" srcId="{5595F0D8-E80D-4BA0-B788-21344AC12AF4}" destId="{F6BFE706-3836-4AD1-81C0-2B99279F6F5E}" srcOrd="0" destOrd="0" presId="urn:microsoft.com/office/officeart/2005/8/layout/radial5"/>
    <dgm:cxn modelId="{5E4B6CF1-B31F-4BA3-AC42-086B19D562B8}" type="presOf" srcId="{17970DB4-B247-49BA-92C1-631F1259E408}" destId="{B777AE31-169F-427E-930B-13C215B68ADE}" srcOrd="0" destOrd="0" presId="urn:microsoft.com/office/officeart/2005/8/layout/radial5"/>
    <dgm:cxn modelId="{30632BA7-E9B8-498A-B6D5-EF13B0EC0E71}" type="presOf" srcId="{43B37AE7-2BDC-4915-A3CD-FC37602DFBA4}" destId="{A1410073-C252-40BC-B620-A01ECB1975D5}" srcOrd="0" destOrd="0" presId="urn:microsoft.com/office/officeart/2005/8/layout/radial5"/>
    <dgm:cxn modelId="{9445D5D5-871C-46E3-ADEC-A1037B10FB37}" type="presOf" srcId="{416A88C2-B4A8-417A-8A57-70608D1628E0}" destId="{7605B21A-BB7A-48EB-A935-A115F8743E67}" srcOrd="0" destOrd="0" presId="urn:microsoft.com/office/officeart/2005/8/layout/radial5"/>
    <dgm:cxn modelId="{C3C6C925-B397-46AB-976D-ED2A6D87EDBC}" srcId="{43B37AE7-2BDC-4915-A3CD-FC37602DFBA4}" destId="{416A88C2-B4A8-417A-8A57-70608D1628E0}" srcOrd="0" destOrd="0" parTransId="{2F47CC8E-5F5F-4C45-98C0-147473494D0B}" sibTransId="{07DB60BE-1345-4740-A478-5F2F6C92DC71}"/>
    <dgm:cxn modelId="{B8D96442-C55B-4480-A90C-3EC992FDCDAC}" srcId="{416A88C2-B4A8-417A-8A57-70608D1628E0}" destId="{5595F0D8-E80D-4BA0-B788-21344AC12AF4}" srcOrd="6" destOrd="0" parTransId="{502BB6A6-C6F8-4AE2-817F-BC07F8B791A3}" sibTransId="{A2F88AEA-1874-42E6-9895-6C7661406510}"/>
    <dgm:cxn modelId="{556EE97F-81F7-463D-9AA1-C024A7E876C1}" srcId="{416A88C2-B4A8-417A-8A57-70608D1628E0}" destId="{73EA7199-C527-4414-9389-6495748A7B28}" srcOrd="3" destOrd="0" parTransId="{7C035819-9011-407D-A308-90991A87459F}" sibTransId="{7276F779-0C31-4227-9188-3F74F3CC5C54}"/>
    <dgm:cxn modelId="{E192E090-3052-4CE8-9761-03681AC847DB}" type="presParOf" srcId="{A1410073-C252-40BC-B620-A01ECB1975D5}" destId="{7605B21A-BB7A-48EB-A935-A115F8743E67}" srcOrd="0" destOrd="0" presId="urn:microsoft.com/office/officeart/2005/8/layout/radial5"/>
    <dgm:cxn modelId="{7E385543-D562-4504-A9C3-F01A7B33A933}" type="presParOf" srcId="{A1410073-C252-40BC-B620-A01ECB1975D5}" destId="{46CE13CA-DE3C-4D1B-AC3F-C88EAB06A3E1}" srcOrd="1" destOrd="0" presId="urn:microsoft.com/office/officeart/2005/8/layout/radial5"/>
    <dgm:cxn modelId="{1AD7D86F-053A-4EA4-B07A-FA50ABEAC4A5}" type="presParOf" srcId="{46CE13CA-DE3C-4D1B-AC3F-C88EAB06A3E1}" destId="{42B0CB57-C12F-4479-8E12-B2BE93466BB1}" srcOrd="0" destOrd="0" presId="urn:microsoft.com/office/officeart/2005/8/layout/radial5"/>
    <dgm:cxn modelId="{104E4FC2-2DF1-412E-93A0-EE6EF5AC60D4}" type="presParOf" srcId="{A1410073-C252-40BC-B620-A01ECB1975D5}" destId="{4D5BC6D9-D774-46BD-8603-78BCB3E8CB19}" srcOrd="2" destOrd="0" presId="urn:microsoft.com/office/officeart/2005/8/layout/radial5"/>
    <dgm:cxn modelId="{6C75F999-BE91-4A16-AFCF-6DE57AF8AFE8}" type="presParOf" srcId="{A1410073-C252-40BC-B620-A01ECB1975D5}" destId="{79B03D7E-532B-40D3-9E3C-A20910B90D21}" srcOrd="3" destOrd="0" presId="urn:microsoft.com/office/officeart/2005/8/layout/radial5"/>
    <dgm:cxn modelId="{2BA95534-25D7-49E7-BE64-889EEACA1E41}" type="presParOf" srcId="{79B03D7E-532B-40D3-9E3C-A20910B90D21}" destId="{E1ECEE30-72B8-401D-8525-196A47BD90E9}" srcOrd="0" destOrd="0" presId="urn:microsoft.com/office/officeart/2005/8/layout/radial5"/>
    <dgm:cxn modelId="{39F154B7-19AA-4D74-907D-1C093B5F8354}" type="presParOf" srcId="{A1410073-C252-40BC-B620-A01ECB1975D5}" destId="{93E18AAF-0ACE-49CE-B33A-40DD2EF43C4B}" srcOrd="4" destOrd="0" presId="urn:microsoft.com/office/officeart/2005/8/layout/radial5"/>
    <dgm:cxn modelId="{BC845AEE-469B-4460-B3C0-98E511E76EEA}" type="presParOf" srcId="{A1410073-C252-40BC-B620-A01ECB1975D5}" destId="{35D6AF19-F23C-4EB0-A040-DEC3DE011B1C}" srcOrd="5" destOrd="0" presId="urn:microsoft.com/office/officeart/2005/8/layout/radial5"/>
    <dgm:cxn modelId="{54A0B3A4-638A-4F41-B469-6B599FB6DD3C}" type="presParOf" srcId="{35D6AF19-F23C-4EB0-A040-DEC3DE011B1C}" destId="{590E84ED-5B21-4253-8B91-8B74CC2D2DB5}" srcOrd="0" destOrd="0" presId="urn:microsoft.com/office/officeart/2005/8/layout/radial5"/>
    <dgm:cxn modelId="{819D3F2A-F80C-491D-B6A0-2889DE9AA545}" type="presParOf" srcId="{A1410073-C252-40BC-B620-A01ECB1975D5}" destId="{E1509F86-9A1B-437F-ADC3-4C26AAE06051}" srcOrd="6" destOrd="0" presId="urn:microsoft.com/office/officeart/2005/8/layout/radial5"/>
    <dgm:cxn modelId="{851FD493-2441-45B1-B078-297F4F2073B0}" type="presParOf" srcId="{A1410073-C252-40BC-B620-A01ECB1975D5}" destId="{7C5B0ECB-7D5E-4248-9EDF-524D248DB9F0}" srcOrd="7" destOrd="0" presId="urn:microsoft.com/office/officeart/2005/8/layout/radial5"/>
    <dgm:cxn modelId="{00B236FC-87C6-4E07-9024-B44BCDE14F8E}" type="presParOf" srcId="{7C5B0ECB-7D5E-4248-9EDF-524D248DB9F0}" destId="{028B2AD4-FAD5-4D97-AA64-C8BA3785A34C}" srcOrd="0" destOrd="0" presId="urn:microsoft.com/office/officeart/2005/8/layout/radial5"/>
    <dgm:cxn modelId="{8E9C210C-C55E-48F9-A9BC-116D741FEA80}" type="presParOf" srcId="{A1410073-C252-40BC-B620-A01ECB1975D5}" destId="{4C3A7DD3-ACB7-486F-82EB-267ADD4E269B}" srcOrd="8" destOrd="0" presId="urn:microsoft.com/office/officeart/2005/8/layout/radial5"/>
    <dgm:cxn modelId="{BEFDE530-BA41-45F6-B7A2-0482475FEFE3}" type="presParOf" srcId="{A1410073-C252-40BC-B620-A01ECB1975D5}" destId="{82D326EB-649C-46AB-B8DD-EA6ECC1450DA}" srcOrd="9" destOrd="0" presId="urn:microsoft.com/office/officeart/2005/8/layout/radial5"/>
    <dgm:cxn modelId="{454A38B9-0D5F-4612-A2EF-A2757CDDF259}" type="presParOf" srcId="{82D326EB-649C-46AB-B8DD-EA6ECC1450DA}" destId="{75E0D6B2-5353-4590-BCC7-11CDF29D982E}" srcOrd="0" destOrd="0" presId="urn:microsoft.com/office/officeart/2005/8/layout/radial5"/>
    <dgm:cxn modelId="{EDD3BB45-BE5D-466F-88E7-AC6DF090B740}" type="presParOf" srcId="{A1410073-C252-40BC-B620-A01ECB1975D5}" destId="{60C40E02-9FA2-407F-980E-E8B1C6BE82DB}" srcOrd="10" destOrd="0" presId="urn:microsoft.com/office/officeart/2005/8/layout/radial5"/>
    <dgm:cxn modelId="{2F1E1047-62FB-4956-98A2-C9D7BC9ADE76}" type="presParOf" srcId="{A1410073-C252-40BC-B620-A01ECB1975D5}" destId="{D1135A81-B363-4FC5-B22B-9D753F827DB6}" srcOrd="11" destOrd="0" presId="urn:microsoft.com/office/officeart/2005/8/layout/radial5"/>
    <dgm:cxn modelId="{371370D1-443E-45F9-8EAF-50CDD58CD237}" type="presParOf" srcId="{D1135A81-B363-4FC5-B22B-9D753F827DB6}" destId="{AF0F5E90-F0C8-466B-B417-9D5CFA8F7699}" srcOrd="0" destOrd="0" presId="urn:microsoft.com/office/officeart/2005/8/layout/radial5"/>
    <dgm:cxn modelId="{AD33F787-7794-45E3-8D3F-464DA65F57F0}" type="presParOf" srcId="{A1410073-C252-40BC-B620-A01ECB1975D5}" destId="{C559D4BB-5608-48FB-8219-B4BC22BA1649}" srcOrd="12" destOrd="0" presId="urn:microsoft.com/office/officeart/2005/8/layout/radial5"/>
    <dgm:cxn modelId="{CD827B27-A7B7-42F0-84D9-03150C47ADAD}" type="presParOf" srcId="{A1410073-C252-40BC-B620-A01ECB1975D5}" destId="{A324BFA3-0E5C-4276-BCDA-89B2D2F1251C}" srcOrd="13" destOrd="0" presId="urn:microsoft.com/office/officeart/2005/8/layout/radial5"/>
    <dgm:cxn modelId="{88393030-611B-4255-8F0B-5226C4CD74A1}" type="presParOf" srcId="{A324BFA3-0E5C-4276-BCDA-89B2D2F1251C}" destId="{199055E4-F6DC-4658-BF33-B0BE60641F28}" srcOrd="0" destOrd="0" presId="urn:microsoft.com/office/officeart/2005/8/layout/radial5"/>
    <dgm:cxn modelId="{2B0CE9E7-F9FD-4587-8ED9-AADC04738A4C}" type="presParOf" srcId="{A1410073-C252-40BC-B620-A01ECB1975D5}" destId="{F6BFE706-3836-4AD1-81C0-2B99279F6F5E}" srcOrd="14" destOrd="0" presId="urn:microsoft.com/office/officeart/2005/8/layout/radial5"/>
    <dgm:cxn modelId="{2964C915-C345-48DA-B838-D39D2D976E6C}" type="presParOf" srcId="{A1410073-C252-40BC-B620-A01ECB1975D5}" destId="{35C72415-28F2-4B57-951B-95B860680C6C}" srcOrd="15" destOrd="0" presId="urn:microsoft.com/office/officeart/2005/8/layout/radial5"/>
    <dgm:cxn modelId="{AC8F39A1-03E4-44C3-B238-0C992AD96706}" type="presParOf" srcId="{35C72415-28F2-4B57-951B-95B860680C6C}" destId="{3B186A16-D2E7-44A7-8CBE-CC68B171BA3E}" srcOrd="0" destOrd="0" presId="urn:microsoft.com/office/officeart/2005/8/layout/radial5"/>
    <dgm:cxn modelId="{95063470-F7E6-49CB-AF83-E121A8A3F4C4}" type="presParOf" srcId="{A1410073-C252-40BC-B620-A01ECB1975D5}" destId="{B777AE31-169F-427E-930B-13C215B68ADE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37AE7-2BDC-4915-A3CD-FC37602DFBA4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6A88C2-B4A8-417A-8A57-70608D1628E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Data Source</a:t>
          </a:r>
          <a:endParaRPr lang="en-US" dirty="0"/>
        </a:p>
      </dgm:t>
    </dgm:pt>
    <dgm:pt modelId="{2F47CC8E-5F5F-4C45-98C0-147473494D0B}" type="parTrans" cxnId="{C3C6C925-B397-46AB-976D-ED2A6D87EDBC}">
      <dgm:prSet/>
      <dgm:spPr/>
      <dgm:t>
        <a:bodyPr/>
        <a:lstStyle/>
        <a:p>
          <a:endParaRPr lang="en-US"/>
        </a:p>
      </dgm:t>
    </dgm:pt>
    <dgm:pt modelId="{07DB60BE-1345-4740-A478-5F2F6C92DC71}" type="sibTrans" cxnId="{C3C6C925-B397-46AB-976D-ED2A6D87EDBC}">
      <dgm:prSet/>
      <dgm:spPr/>
      <dgm:t>
        <a:bodyPr/>
        <a:lstStyle/>
        <a:p>
          <a:endParaRPr lang="en-US"/>
        </a:p>
      </dgm:t>
    </dgm:pt>
    <dgm:pt modelId="{698CF83C-59DA-43AC-AD6D-BB4F2014E85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D9F794CC-CC5A-4C07-9C53-5CD1B6CCA389}" type="parTrans" cxnId="{07FB1A0E-2CF4-4729-98E0-277889A44A56}">
      <dgm:prSet/>
      <dgm:spPr/>
      <dgm:t>
        <a:bodyPr/>
        <a:lstStyle/>
        <a:p>
          <a:endParaRPr lang="en-US"/>
        </a:p>
      </dgm:t>
    </dgm:pt>
    <dgm:pt modelId="{78494F96-AA67-4A4D-A147-8D441DC77643}" type="sibTrans" cxnId="{07FB1A0E-2CF4-4729-98E0-277889A44A56}">
      <dgm:prSet/>
      <dgm:spPr/>
      <dgm:t>
        <a:bodyPr/>
        <a:lstStyle/>
        <a:p>
          <a:endParaRPr lang="en-US"/>
        </a:p>
      </dgm:t>
    </dgm:pt>
    <dgm:pt modelId="{0A6CD53E-2D8A-4D99-9BD7-6D7543DCD7F9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980359E7-4E7C-4D89-967A-847A50FC69CB}" type="parTrans" cxnId="{AFAAA98A-59CF-4EE0-9F76-CBF123B59F75}">
      <dgm:prSet/>
      <dgm:spPr/>
      <dgm:t>
        <a:bodyPr/>
        <a:lstStyle/>
        <a:p>
          <a:endParaRPr lang="en-US"/>
        </a:p>
      </dgm:t>
    </dgm:pt>
    <dgm:pt modelId="{567B960C-67E9-4BA3-B6D7-A0212B8A5585}" type="sibTrans" cxnId="{AFAAA98A-59CF-4EE0-9F76-CBF123B59F75}">
      <dgm:prSet/>
      <dgm:spPr/>
      <dgm:t>
        <a:bodyPr/>
        <a:lstStyle/>
        <a:p>
          <a:endParaRPr lang="en-US"/>
        </a:p>
      </dgm:t>
    </dgm:pt>
    <dgm:pt modelId="{726D1300-4DE0-40B9-A80A-BC439A9BEE97}">
      <dgm:prSet phldrT="[Text]"/>
      <dgm:spPr/>
      <dgm:t>
        <a:bodyPr/>
        <a:lstStyle/>
        <a:p>
          <a:r>
            <a:rPr lang="en-US" dirty="0" smtClean="0"/>
            <a:t>Display Name</a:t>
          </a:r>
          <a:endParaRPr lang="en-US" dirty="0"/>
        </a:p>
      </dgm:t>
    </dgm:pt>
    <dgm:pt modelId="{7834A5D0-68B7-4ED0-842D-07403518D37D}" type="parTrans" cxnId="{3E468AEF-8D57-44DE-A9D1-EFC756863C8A}">
      <dgm:prSet/>
      <dgm:spPr/>
      <dgm:t>
        <a:bodyPr/>
        <a:lstStyle/>
        <a:p>
          <a:endParaRPr lang="en-US"/>
        </a:p>
      </dgm:t>
    </dgm:pt>
    <dgm:pt modelId="{CDEC6D47-342F-4CFF-840A-848E2B9A42B8}" type="sibTrans" cxnId="{3E468AEF-8D57-44DE-A9D1-EFC756863C8A}">
      <dgm:prSet/>
      <dgm:spPr/>
      <dgm:t>
        <a:bodyPr/>
        <a:lstStyle/>
        <a:p>
          <a:endParaRPr lang="en-US"/>
        </a:p>
      </dgm:t>
    </dgm:pt>
    <dgm:pt modelId="{73EA7199-C527-4414-9389-6495748A7B28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7C035819-9011-407D-A308-90991A87459F}" type="parTrans" cxnId="{556EE97F-81F7-463D-9AA1-C024A7E876C1}">
      <dgm:prSet/>
      <dgm:spPr/>
      <dgm:t>
        <a:bodyPr/>
        <a:lstStyle/>
        <a:p>
          <a:endParaRPr lang="en-US"/>
        </a:p>
      </dgm:t>
    </dgm:pt>
    <dgm:pt modelId="{7276F779-0C31-4227-9188-3F74F3CC5C54}" type="sibTrans" cxnId="{556EE97F-81F7-463D-9AA1-C024A7E876C1}">
      <dgm:prSet/>
      <dgm:spPr/>
      <dgm:t>
        <a:bodyPr/>
        <a:lstStyle/>
        <a:p>
          <a:endParaRPr lang="en-US"/>
        </a:p>
      </dgm:t>
    </dgm:pt>
    <dgm:pt modelId="{1F06F835-45AC-4A95-BBF2-37D093BBF1B0}">
      <dgm:prSet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50587DFD-7F43-4BF5-AD95-E46DD6C56390}" type="parTrans" cxnId="{6492632D-8007-45AF-96E1-1B890A8126C2}">
      <dgm:prSet/>
      <dgm:spPr/>
      <dgm:t>
        <a:bodyPr/>
        <a:lstStyle/>
        <a:p>
          <a:endParaRPr lang="en-US"/>
        </a:p>
      </dgm:t>
    </dgm:pt>
    <dgm:pt modelId="{6F7360DC-E0DB-4662-B5DC-6592DA11017F}" type="sibTrans" cxnId="{6492632D-8007-45AF-96E1-1B890A8126C2}">
      <dgm:prSet/>
      <dgm:spPr/>
      <dgm:t>
        <a:bodyPr/>
        <a:lstStyle/>
        <a:p>
          <a:endParaRPr lang="en-US"/>
        </a:p>
      </dgm:t>
    </dgm:pt>
    <dgm:pt modelId="{C71DB6EE-97BF-450F-B787-6145C6040B52}">
      <dgm:prSet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77B61B7C-960F-4770-A25D-A1CF643C5F3A}" type="parTrans" cxnId="{55B4A0EB-642C-4398-A9F2-1721F9296E04}">
      <dgm:prSet/>
      <dgm:spPr/>
      <dgm:t>
        <a:bodyPr/>
        <a:lstStyle/>
        <a:p>
          <a:endParaRPr lang="en-US"/>
        </a:p>
      </dgm:t>
    </dgm:pt>
    <dgm:pt modelId="{8A06DD7F-F4FA-419B-B16E-5C9AB7694675}" type="sibTrans" cxnId="{55B4A0EB-642C-4398-A9F2-1721F9296E04}">
      <dgm:prSet/>
      <dgm:spPr/>
      <dgm:t>
        <a:bodyPr/>
        <a:lstStyle/>
        <a:p>
          <a:endParaRPr lang="en-US"/>
        </a:p>
      </dgm:t>
    </dgm:pt>
    <dgm:pt modelId="{5595F0D8-E80D-4BA0-B788-21344AC12AF4}">
      <dgm:prSet/>
      <dgm:spPr/>
      <dgm:t>
        <a:bodyPr/>
        <a:lstStyle/>
        <a:p>
          <a:r>
            <a:rPr lang="en-US" dirty="0" smtClean="0"/>
            <a:t>File Type</a:t>
          </a:r>
          <a:endParaRPr lang="en-US" dirty="0"/>
        </a:p>
      </dgm:t>
    </dgm:pt>
    <dgm:pt modelId="{502BB6A6-C6F8-4AE2-817F-BC07F8B791A3}" type="parTrans" cxnId="{B8D96442-C55B-4480-A90C-3EC992FDCDAC}">
      <dgm:prSet/>
      <dgm:spPr/>
      <dgm:t>
        <a:bodyPr/>
        <a:lstStyle/>
        <a:p>
          <a:endParaRPr lang="en-US"/>
        </a:p>
      </dgm:t>
    </dgm:pt>
    <dgm:pt modelId="{A2F88AEA-1874-42E6-9895-6C7661406510}" type="sibTrans" cxnId="{B8D96442-C55B-4480-A90C-3EC992FDCDAC}">
      <dgm:prSet/>
      <dgm:spPr/>
      <dgm:t>
        <a:bodyPr/>
        <a:lstStyle/>
        <a:p>
          <a:endParaRPr lang="en-US"/>
        </a:p>
      </dgm:t>
    </dgm:pt>
    <dgm:pt modelId="{17970DB4-B247-49BA-92C1-631F1259E408}">
      <dgm:prSet/>
      <dgm:spPr/>
      <dgm:t>
        <a:bodyPr/>
        <a:lstStyle/>
        <a:p>
          <a:r>
            <a:rPr lang="en-US" dirty="0" smtClean="0"/>
            <a:t>Schema</a:t>
          </a:r>
          <a:endParaRPr lang="en-US" dirty="0"/>
        </a:p>
      </dgm:t>
    </dgm:pt>
    <dgm:pt modelId="{4F00A246-0FC0-46DB-8E09-DFB4990F01E8}" type="parTrans" cxnId="{27E45B04-FC14-4C90-B065-6B7E3A12D9FF}">
      <dgm:prSet/>
      <dgm:spPr/>
      <dgm:t>
        <a:bodyPr/>
        <a:lstStyle/>
        <a:p>
          <a:endParaRPr lang="en-US"/>
        </a:p>
      </dgm:t>
    </dgm:pt>
    <dgm:pt modelId="{CFAF8F95-CD55-4426-AE26-1B54180597D9}" type="sibTrans" cxnId="{27E45B04-FC14-4C90-B065-6B7E3A12D9FF}">
      <dgm:prSet/>
      <dgm:spPr/>
      <dgm:t>
        <a:bodyPr/>
        <a:lstStyle/>
        <a:p>
          <a:endParaRPr lang="en-US"/>
        </a:p>
      </dgm:t>
    </dgm:pt>
    <dgm:pt modelId="{56D59320-7746-43FE-8CE3-47D09ED52484}">
      <dgm:prSet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BB22FA02-65F5-42EE-A310-EA9FD70A347C}" type="parTrans" cxnId="{109FE13F-01B4-48A4-B7F0-4F979AA96ECC}">
      <dgm:prSet/>
      <dgm:spPr/>
      <dgm:t>
        <a:bodyPr/>
        <a:lstStyle/>
        <a:p>
          <a:endParaRPr lang="en-US"/>
        </a:p>
      </dgm:t>
    </dgm:pt>
    <dgm:pt modelId="{39661EF8-6D04-4516-BDC9-DC73DDBA3AB7}" type="sibTrans" cxnId="{109FE13F-01B4-48A4-B7F0-4F979AA96ECC}">
      <dgm:prSet/>
      <dgm:spPr/>
      <dgm:t>
        <a:bodyPr/>
        <a:lstStyle/>
        <a:p>
          <a:endParaRPr lang="en-US"/>
        </a:p>
      </dgm:t>
    </dgm:pt>
    <dgm:pt modelId="{F53D67F9-859C-49CF-91A7-A1731703EC7B}">
      <dgm:prSet/>
      <dgm:spPr/>
      <dgm:t>
        <a:bodyPr/>
        <a:lstStyle/>
        <a:p>
          <a:r>
            <a:rPr lang="en-US" dirty="0" smtClean="0"/>
            <a:t>Source Username</a:t>
          </a:r>
          <a:endParaRPr lang="en-US" dirty="0"/>
        </a:p>
      </dgm:t>
    </dgm:pt>
    <dgm:pt modelId="{D09301D3-4D37-4C03-9167-F2C2F493FDE8}" type="parTrans" cxnId="{72688648-DAAA-462C-B1DA-9D80710F867A}">
      <dgm:prSet/>
      <dgm:spPr/>
      <dgm:t>
        <a:bodyPr/>
        <a:lstStyle/>
        <a:p>
          <a:endParaRPr lang="en-US"/>
        </a:p>
      </dgm:t>
    </dgm:pt>
    <dgm:pt modelId="{9AF7262F-8B95-451C-8333-40D58240A9CC}" type="sibTrans" cxnId="{72688648-DAAA-462C-B1DA-9D80710F867A}">
      <dgm:prSet/>
      <dgm:spPr/>
      <dgm:t>
        <a:bodyPr/>
        <a:lstStyle/>
        <a:p>
          <a:endParaRPr lang="en-US"/>
        </a:p>
      </dgm:t>
    </dgm:pt>
    <dgm:pt modelId="{9EF74D9E-A19D-4E1E-9EAE-C9969AD9DDB1}">
      <dgm:prSet/>
      <dgm:spPr/>
      <dgm:t>
        <a:bodyPr/>
        <a:lstStyle/>
        <a:p>
          <a:r>
            <a:rPr lang="en-US" dirty="0" smtClean="0"/>
            <a:t>Source Password</a:t>
          </a:r>
          <a:endParaRPr lang="en-US" dirty="0"/>
        </a:p>
      </dgm:t>
    </dgm:pt>
    <dgm:pt modelId="{BAEDF9C4-8EAF-4602-83E0-770FD4FF6AEF}" type="parTrans" cxnId="{14305988-5A2E-475C-B192-7933FE32D3A4}">
      <dgm:prSet/>
      <dgm:spPr/>
      <dgm:t>
        <a:bodyPr/>
        <a:lstStyle/>
        <a:p>
          <a:endParaRPr lang="en-US"/>
        </a:p>
      </dgm:t>
    </dgm:pt>
    <dgm:pt modelId="{F435E08C-694E-4107-9A69-9A5A941AA369}" type="sibTrans" cxnId="{14305988-5A2E-475C-B192-7933FE32D3A4}">
      <dgm:prSet/>
      <dgm:spPr/>
      <dgm:t>
        <a:bodyPr/>
        <a:lstStyle/>
        <a:p>
          <a:endParaRPr lang="en-US"/>
        </a:p>
      </dgm:t>
    </dgm:pt>
    <dgm:pt modelId="{A1410073-C252-40BC-B620-A01ECB1975D5}" type="pres">
      <dgm:prSet presAssocID="{43B37AE7-2BDC-4915-A3CD-FC37602DFBA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05B21A-BB7A-48EB-A935-A115F8743E67}" type="pres">
      <dgm:prSet presAssocID="{416A88C2-B4A8-417A-8A57-70608D1628E0}" presName="centerShape" presStyleLbl="node0" presStyleIdx="0" presStyleCnt="1" custScaleX="131553" custScaleY="131553"/>
      <dgm:spPr/>
      <dgm:t>
        <a:bodyPr/>
        <a:lstStyle/>
        <a:p>
          <a:endParaRPr lang="en-US"/>
        </a:p>
      </dgm:t>
    </dgm:pt>
    <dgm:pt modelId="{46CE13CA-DE3C-4D1B-AC3F-C88EAB06A3E1}" type="pres">
      <dgm:prSet presAssocID="{D9F794CC-CC5A-4C07-9C53-5CD1B6CCA389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42B0CB57-C12F-4479-8E12-B2BE93466BB1}" type="pres">
      <dgm:prSet presAssocID="{D9F794CC-CC5A-4C07-9C53-5CD1B6CCA389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4D5BC6D9-D774-46BD-8603-78BCB3E8CB19}" type="pres">
      <dgm:prSet presAssocID="{698CF83C-59DA-43AC-AD6D-BB4F2014E857}" presName="node" presStyleLbl="node1" presStyleIdx="0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03D7E-532B-40D3-9E3C-A20910B90D21}" type="pres">
      <dgm:prSet presAssocID="{980359E7-4E7C-4D89-967A-847A50FC69CB}" presName="parTrans" presStyleLbl="sibTrans2D1" presStyleIdx="1" presStyleCnt="11"/>
      <dgm:spPr/>
      <dgm:t>
        <a:bodyPr/>
        <a:lstStyle/>
        <a:p>
          <a:endParaRPr lang="en-US"/>
        </a:p>
      </dgm:t>
    </dgm:pt>
    <dgm:pt modelId="{E1ECEE30-72B8-401D-8525-196A47BD90E9}" type="pres">
      <dgm:prSet presAssocID="{980359E7-4E7C-4D89-967A-847A50FC69CB}" presName="connectorText" presStyleLbl="sibTrans2D1" presStyleIdx="1" presStyleCnt="11"/>
      <dgm:spPr/>
      <dgm:t>
        <a:bodyPr/>
        <a:lstStyle/>
        <a:p>
          <a:endParaRPr lang="en-US"/>
        </a:p>
      </dgm:t>
    </dgm:pt>
    <dgm:pt modelId="{93E18AAF-0ACE-49CE-B33A-40DD2EF43C4B}" type="pres">
      <dgm:prSet presAssocID="{0A6CD53E-2D8A-4D99-9BD7-6D7543DCD7F9}" presName="node" presStyleLbl="node1" presStyleIdx="1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6AF19-F23C-4EB0-A040-DEC3DE011B1C}" type="pres">
      <dgm:prSet presAssocID="{7834A5D0-68B7-4ED0-842D-07403518D37D}" presName="parTrans" presStyleLbl="sibTrans2D1" presStyleIdx="2" presStyleCnt="11"/>
      <dgm:spPr/>
      <dgm:t>
        <a:bodyPr/>
        <a:lstStyle/>
        <a:p>
          <a:endParaRPr lang="en-US"/>
        </a:p>
      </dgm:t>
    </dgm:pt>
    <dgm:pt modelId="{590E84ED-5B21-4253-8B91-8B74CC2D2DB5}" type="pres">
      <dgm:prSet presAssocID="{7834A5D0-68B7-4ED0-842D-07403518D37D}" presName="connectorText" presStyleLbl="sibTrans2D1" presStyleIdx="2" presStyleCnt="11"/>
      <dgm:spPr/>
      <dgm:t>
        <a:bodyPr/>
        <a:lstStyle/>
        <a:p>
          <a:endParaRPr lang="en-US"/>
        </a:p>
      </dgm:t>
    </dgm:pt>
    <dgm:pt modelId="{E1509F86-9A1B-437F-ADC3-4C26AAE06051}" type="pres">
      <dgm:prSet presAssocID="{726D1300-4DE0-40B9-A80A-BC439A9BEE97}" presName="node" presStyleLbl="node1" presStyleIdx="2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B0ECB-7D5E-4248-9EDF-524D248DB9F0}" type="pres">
      <dgm:prSet presAssocID="{7C035819-9011-407D-A308-90991A87459F}" presName="parTrans" presStyleLbl="sibTrans2D1" presStyleIdx="3" presStyleCnt="11"/>
      <dgm:spPr/>
      <dgm:t>
        <a:bodyPr/>
        <a:lstStyle/>
        <a:p>
          <a:endParaRPr lang="en-US"/>
        </a:p>
      </dgm:t>
    </dgm:pt>
    <dgm:pt modelId="{028B2AD4-FAD5-4D97-AA64-C8BA3785A34C}" type="pres">
      <dgm:prSet presAssocID="{7C035819-9011-407D-A308-90991A87459F}" presName="connectorText" presStyleLbl="sibTrans2D1" presStyleIdx="3" presStyleCnt="11"/>
      <dgm:spPr/>
      <dgm:t>
        <a:bodyPr/>
        <a:lstStyle/>
        <a:p>
          <a:endParaRPr lang="en-US"/>
        </a:p>
      </dgm:t>
    </dgm:pt>
    <dgm:pt modelId="{4C3A7DD3-ACB7-486F-82EB-267ADD4E269B}" type="pres">
      <dgm:prSet presAssocID="{73EA7199-C527-4414-9389-6495748A7B28}" presName="node" presStyleLbl="node1" presStyleIdx="3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326EB-649C-46AB-B8DD-EA6ECC1450DA}" type="pres">
      <dgm:prSet presAssocID="{50587DFD-7F43-4BF5-AD95-E46DD6C56390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75E0D6B2-5353-4590-BCC7-11CDF29D982E}" type="pres">
      <dgm:prSet presAssocID="{50587DFD-7F43-4BF5-AD95-E46DD6C56390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60C40E02-9FA2-407F-980E-E8B1C6BE82DB}" type="pres">
      <dgm:prSet presAssocID="{1F06F835-45AC-4A95-BBF2-37D093BBF1B0}" presName="node" presStyleLbl="node1" presStyleIdx="4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35A81-B363-4FC5-B22B-9D753F827DB6}" type="pres">
      <dgm:prSet presAssocID="{77B61B7C-960F-4770-A25D-A1CF643C5F3A}" presName="parTrans" presStyleLbl="sibTrans2D1" presStyleIdx="5" presStyleCnt="11"/>
      <dgm:spPr/>
      <dgm:t>
        <a:bodyPr/>
        <a:lstStyle/>
        <a:p>
          <a:endParaRPr lang="en-US"/>
        </a:p>
      </dgm:t>
    </dgm:pt>
    <dgm:pt modelId="{AF0F5E90-F0C8-466B-B417-9D5CFA8F7699}" type="pres">
      <dgm:prSet presAssocID="{77B61B7C-960F-4770-A25D-A1CF643C5F3A}" presName="connectorText" presStyleLbl="sibTrans2D1" presStyleIdx="5" presStyleCnt="11"/>
      <dgm:spPr/>
      <dgm:t>
        <a:bodyPr/>
        <a:lstStyle/>
        <a:p>
          <a:endParaRPr lang="en-US"/>
        </a:p>
      </dgm:t>
    </dgm:pt>
    <dgm:pt modelId="{C559D4BB-5608-48FB-8219-B4BC22BA1649}" type="pres">
      <dgm:prSet presAssocID="{C71DB6EE-97BF-450F-B787-6145C6040B52}" presName="node" presStyleLbl="node1" presStyleIdx="5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4BFA3-0E5C-4276-BCDA-89B2D2F1251C}" type="pres">
      <dgm:prSet presAssocID="{502BB6A6-C6F8-4AE2-817F-BC07F8B791A3}" presName="parTrans" presStyleLbl="sibTrans2D1" presStyleIdx="6" presStyleCnt="11"/>
      <dgm:spPr/>
      <dgm:t>
        <a:bodyPr/>
        <a:lstStyle/>
        <a:p>
          <a:endParaRPr lang="en-US"/>
        </a:p>
      </dgm:t>
    </dgm:pt>
    <dgm:pt modelId="{199055E4-F6DC-4658-BF33-B0BE60641F28}" type="pres">
      <dgm:prSet presAssocID="{502BB6A6-C6F8-4AE2-817F-BC07F8B791A3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F6BFE706-3836-4AD1-81C0-2B99279F6F5E}" type="pres">
      <dgm:prSet presAssocID="{5595F0D8-E80D-4BA0-B788-21344AC12AF4}" presName="node" presStyleLbl="node1" presStyleIdx="6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72415-28F2-4B57-951B-95B860680C6C}" type="pres">
      <dgm:prSet presAssocID="{4F00A246-0FC0-46DB-8E09-DFB4990F01E8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3B186A16-D2E7-44A7-8CBE-CC68B171BA3E}" type="pres">
      <dgm:prSet presAssocID="{4F00A246-0FC0-46DB-8E09-DFB4990F01E8}" presName="connectorText" presStyleLbl="sibTrans2D1" presStyleIdx="7" presStyleCnt="11"/>
      <dgm:spPr/>
      <dgm:t>
        <a:bodyPr/>
        <a:lstStyle/>
        <a:p>
          <a:endParaRPr lang="en-US"/>
        </a:p>
      </dgm:t>
    </dgm:pt>
    <dgm:pt modelId="{B777AE31-169F-427E-930B-13C215B68ADE}" type="pres">
      <dgm:prSet presAssocID="{17970DB4-B247-49BA-92C1-631F1259E408}" presName="node" presStyleLbl="node1" presStyleIdx="7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74DA9-EDB1-428A-84BD-26A7C11C5E1A}" type="pres">
      <dgm:prSet presAssocID="{BB22FA02-65F5-42EE-A310-EA9FD70A347C}" presName="parTrans" presStyleLbl="sibTrans2D1" presStyleIdx="8" presStyleCnt="11"/>
      <dgm:spPr/>
      <dgm:t>
        <a:bodyPr/>
        <a:lstStyle/>
        <a:p>
          <a:endParaRPr lang="en-US"/>
        </a:p>
      </dgm:t>
    </dgm:pt>
    <dgm:pt modelId="{4BEB920D-6575-4DF0-B154-94DCA764C2DB}" type="pres">
      <dgm:prSet presAssocID="{BB22FA02-65F5-42EE-A310-EA9FD70A347C}" presName="connectorText" presStyleLbl="sibTrans2D1" presStyleIdx="8" presStyleCnt="11"/>
      <dgm:spPr/>
      <dgm:t>
        <a:bodyPr/>
        <a:lstStyle/>
        <a:p>
          <a:endParaRPr lang="en-US"/>
        </a:p>
      </dgm:t>
    </dgm:pt>
    <dgm:pt modelId="{8EF41314-5BF3-4B66-A05A-6ED8013875E6}" type="pres">
      <dgm:prSet presAssocID="{56D59320-7746-43FE-8CE3-47D09ED52484}" presName="node" presStyleLbl="node1" presStyleIdx="8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14323-354F-4269-BFCF-199E84A63AC3}" type="pres">
      <dgm:prSet presAssocID="{D09301D3-4D37-4C03-9167-F2C2F493FDE8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7678E181-D09C-4E77-A515-B5DEE2EB5AAE}" type="pres">
      <dgm:prSet presAssocID="{D09301D3-4D37-4C03-9167-F2C2F493FDE8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5A4C4E45-28CA-4FDF-A5AC-5922F33C0330}" type="pres">
      <dgm:prSet presAssocID="{F53D67F9-859C-49CF-91A7-A1731703EC7B}" presName="node" presStyleLbl="node1" presStyleIdx="9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C3FCA-E487-4209-A419-A42AC4A838E2}" type="pres">
      <dgm:prSet presAssocID="{BAEDF9C4-8EAF-4602-83E0-770FD4FF6AEF}" presName="parTrans" presStyleLbl="sibTrans2D1" presStyleIdx="10" presStyleCnt="11"/>
      <dgm:spPr/>
      <dgm:t>
        <a:bodyPr/>
        <a:lstStyle/>
        <a:p>
          <a:endParaRPr lang="en-US"/>
        </a:p>
      </dgm:t>
    </dgm:pt>
    <dgm:pt modelId="{BC1F82FC-6604-4562-BD74-EDB21693D411}" type="pres">
      <dgm:prSet presAssocID="{BAEDF9C4-8EAF-4602-83E0-770FD4FF6AEF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B3C668B9-8C45-4E75-B09D-719950DB44B5}" type="pres">
      <dgm:prSet presAssocID="{9EF74D9E-A19D-4E1E-9EAE-C9969AD9DDB1}" presName="node" presStyleLbl="node1" presStyleIdx="10" presStyleCnt="11" custScaleX="129486" custScaleY="129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722162-2CD1-4824-A189-B48021316DFF}" type="presOf" srcId="{0A6CD53E-2D8A-4D99-9BD7-6D7543DCD7F9}" destId="{93E18AAF-0ACE-49CE-B33A-40DD2EF43C4B}" srcOrd="0" destOrd="0" presId="urn:microsoft.com/office/officeart/2005/8/layout/radial5"/>
    <dgm:cxn modelId="{4ECB4C34-8AEF-45AE-8B82-7F7787AD9BD4}" type="presOf" srcId="{7C035819-9011-407D-A308-90991A87459F}" destId="{7C5B0ECB-7D5E-4248-9EDF-524D248DB9F0}" srcOrd="0" destOrd="0" presId="urn:microsoft.com/office/officeart/2005/8/layout/radial5"/>
    <dgm:cxn modelId="{556EE97F-81F7-463D-9AA1-C024A7E876C1}" srcId="{416A88C2-B4A8-417A-8A57-70608D1628E0}" destId="{73EA7199-C527-4414-9389-6495748A7B28}" srcOrd="3" destOrd="0" parTransId="{7C035819-9011-407D-A308-90991A87459F}" sibTransId="{7276F779-0C31-4227-9188-3F74F3CC5C54}"/>
    <dgm:cxn modelId="{91199416-15D7-4889-80C2-C1A11CE48BB2}" type="presOf" srcId="{BAEDF9C4-8EAF-4602-83E0-770FD4FF6AEF}" destId="{9A1C3FCA-E487-4209-A419-A42AC4A838E2}" srcOrd="0" destOrd="0" presId="urn:microsoft.com/office/officeart/2005/8/layout/radial5"/>
    <dgm:cxn modelId="{8D3360B0-A822-4A9C-8603-7AD53D051A0E}" type="presOf" srcId="{9EF74D9E-A19D-4E1E-9EAE-C9969AD9DDB1}" destId="{B3C668B9-8C45-4E75-B09D-719950DB44B5}" srcOrd="0" destOrd="0" presId="urn:microsoft.com/office/officeart/2005/8/layout/radial5"/>
    <dgm:cxn modelId="{8C07A454-A469-4A9D-A0F8-8813A37F68FA}" type="presOf" srcId="{F53D67F9-859C-49CF-91A7-A1731703EC7B}" destId="{5A4C4E45-28CA-4FDF-A5AC-5922F33C0330}" srcOrd="0" destOrd="0" presId="urn:microsoft.com/office/officeart/2005/8/layout/radial5"/>
    <dgm:cxn modelId="{D730B021-7456-427B-9C23-7072E033E6E4}" type="presOf" srcId="{5595F0D8-E80D-4BA0-B788-21344AC12AF4}" destId="{F6BFE706-3836-4AD1-81C0-2B99279F6F5E}" srcOrd="0" destOrd="0" presId="urn:microsoft.com/office/officeart/2005/8/layout/radial5"/>
    <dgm:cxn modelId="{B88E7B7E-E053-4375-9510-ED780C7C3BB3}" type="presOf" srcId="{56D59320-7746-43FE-8CE3-47D09ED52484}" destId="{8EF41314-5BF3-4B66-A05A-6ED8013875E6}" srcOrd="0" destOrd="0" presId="urn:microsoft.com/office/officeart/2005/8/layout/radial5"/>
    <dgm:cxn modelId="{270417E4-8898-4360-970D-1DB640378C51}" type="presOf" srcId="{1F06F835-45AC-4A95-BBF2-37D093BBF1B0}" destId="{60C40E02-9FA2-407F-980E-E8B1C6BE82DB}" srcOrd="0" destOrd="0" presId="urn:microsoft.com/office/officeart/2005/8/layout/radial5"/>
    <dgm:cxn modelId="{008F5B67-CF93-43E5-8890-0C7F71445EA2}" type="presOf" srcId="{D9F794CC-CC5A-4C07-9C53-5CD1B6CCA389}" destId="{46CE13CA-DE3C-4D1B-AC3F-C88EAB06A3E1}" srcOrd="0" destOrd="0" presId="urn:microsoft.com/office/officeart/2005/8/layout/radial5"/>
    <dgm:cxn modelId="{8097FFDE-A022-4FC4-BE5E-AAD02BA18C7D}" type="presOf" srcId="{50587DFD-7F43-4BF5-AD95-E46DD6C56390}" destId="{82D326EB-649C-46AB-B8DD-EA6ECC1450DA}" srcOrd="0" destOrd="0" presId="urn:microsoft.com/office/officeart/2005/8/layout/radial5"/>
    <dgm:cxn modelId="{3A0A437F-2DD8-4808-9161-B81906D9F993}" type="presOf" srcId="{698CF83C-59DA-43AC-AD6D-BB4F2014E857}" destId="{4D5BC6D9-D774-46BD-8603-78BCB3E8CB19}" srcOrd="0" destOrd="0" presId="urn:microsoft.com/office/officeart/2005/8/layout/radial5"/>
    <dgm:cxn modelId="{622AFEBF-AC16-4528-88D6-F939F430C387}" type="presOf" srcId="{7834A5D0-68B7-4ED0-842D-07403518D37D}" destId="{590E84ED-5B21-4253-8B91-8B74CC2D2DB5}" srcOrd="1" destOrd="0" presId="urn:microsoft.com/office/officeart/2005/8/layout/radial5"/>
    <dgm:cxn modelId="{07FB1A0E-2CF4-4729-98E0-277889A44A56}" srcId="{416A88C2-B4A8-417A-8A57-70608D1628E0}" destId="{698CF83C-59DA-43AC-AD6D-BB4F2014E857}" srcOrd="0" destOrd="0" parTransId="{D9F794CC-CC5A-4C07-9C53-5CD1B6CCA389}" sibTransId="{78494F96-AA67-4A4D-A147-8D441DC77643}"/>
    <dgm:cxn modelId="{AFAAA98A-59CF-4EE0-9F76-CBF123B59F75}" srcId="{416A88C2-B4A8-417A-8A57-70608D1628E0}" destId="{0A6CD53E-2D8A-4D99-9BD7-6D7543DCD7F9}" srcOrd="1" destOrd="0" parTransId="{980359E7-4E7C-4D89-967A-847A50FC69CB}" sibTransId="{567B960C-67E9-4BA3-B6D7-A0212B8A5585}"/>
    <dgm:cxn modelId="{04012B18-28D0-4EB4-8C7C-BAE4BB5EC0ED}" type="presOf" srcId="{980359E7-4E7C-4D89-967A-847A50FC69CB}" destId="{79B03D7E-532B-40D3-9E3C-A20910B90D21}" srcOrd="0" destOrd="0" presId="urn:microsoft.com/office/officeart/2005/8/layout/radial5"/>
    <dgm:cxn modelId="{013449CF-9E25-4242-928E-0DE4DC593AFF}" type="presOf" srcId="{D09301D3-4D37-4C03-9167-F2C2F493FDE8}" destId="{1AB14323-354F-4269-BFCF-199E84A63AC3}" srcOrd="0" destOrd="0" presId="urn:microsoft.com/office/officeart/2005/8/layout/radial5"/>
    <dgm:cxn modelId="{E76D88CE-307E-4AA2-B278-8F9BD1848759}" type="presOf" srcId="{502BB6A6-C6F8-4AE2-817F-BC07F8B791A3}" destId="{199055E4-F6DC-4658-BF33-B0BE60641F28}" srcOrd="1" destOrd="0" presId="urn:microsoft.com/office/officeart/2005/8/layout/radial5"/>
    <dgm:cxn modelId="{97EBEA79-E304-4444-9BE2-3C129D1E3205}" type="presOf" srcId="{77B61B7C-960F-4770-A25D-A1CF643C5F3A}" destId="{D1135A81-B363-4FC5-B22B-9D753F827DB6}" srcOrd="0" destOrd="0" presId="urn:microsoft.com/office/officeart/2005/8/layout/radial5"/>
    <dgm:cxn modelId="{30632BA7-E9B8-498A-B6D5-EF13B0EC0E71}" type="presOf" srcId="{43B37AE7-2BDC-4915-A3CD-FC37602DFBA4}" destId="{A1410073-C252-40BC-B620-A01ECB1975D5}" srcOrd="0" destOrd="0" presId="urn:microsoft.com/office/officeart/2005/8/layout/radial5"/>
    <dgm:cxn modelId="{66E3BF74-B0C6-467D-8431-3AA3C62D0747}" type="presOf" srcId="{7834A5D0-68B7-4ED0-842D-07403518D37D}" destId="{35D6AF19-F23C-4EB0-A040-DEC3DE011B1C}" srcOrd="0" destOrd="0" presId="urn:microsoft.com/office/officeart/2005/8/layout/radial5"/>
    <dgm:cxn modelId="{6492632D-8007-45AF-96E1-1B890A8126C2}" srcId="{416A88C2-B4A8-417A-8A57-70608D1628E0}" destId="{1F06F835-45AC-4A95-BBF2-37D093BBF1B0}" srcOrd="4" destOrd="0" parTransId="{50587DFD-7F43-4BF5-AD95-E46DD6C56390}" sibTransId="{6F7360DC-E0DB-4662-B5DC-6592DA11017F}"/>
    <dgm:cxn modelId="{EBB1E3AF-10B0-4270-8FEA-3AE45128EA5F}" type="presOf" srcId="{D09301D3-4D37-4C03-9167-F2C2F493FDE8}" destId="{7678E181-D09C-4E77-A515-B5DEE2EB5AAE}" srcOrd="1" destOrd="0" presId="urn:microsoft.com/office/officeart/2005/8/layout/radial5"/>
    <dgm:cxn modelId="{8283A2B5-ABCC-4F27-9E61-7DA3C241B507}" type="presOf" srcId="{502BB6A6-C6F8-4AE2-817F-BC07F8B791A3}" destId="{A324BFA3-0E5C-4276-BCDA-89B2D2F1251C}" srcOrd="0" destOrd="0" presId="urn:microsoft.com/office/officeart/2005/8/layout/radial5"/>
    <dgm:cxn modelId="{7DEE0817-B242-4AC7-8484-356F5F90580E}" type="presOf" srcId="{4F00A246-0FC0-46DB-8E09-DFB4990F01E8}" destId="{35C72415-28F2-4B57-951B-95B860680C6C}" srcOrd="0" destOrd="0" presId="urn:microsoft.com/office/officeart/2005/8/layout/radial5"/>
    <dgm:cxn modelId="{F495F24A-633B-4DB0-BC8A-1809341E7DEF}" type="presOf" srcId="{BAEDF9C4-8EAF-4602-83E0-770FD4FF6AEF}" destId="{BC1F82FC-6604-4562-BD74-EDB21693D411}" srcOrd="1" destOrd="0" presId="urn:microsoft.com/office/officeart/2005/8/layout/radial5"/>
    <dgm:cxn modelId="{14301685-90F7-42C0-BC38-80946ACEC478}" type="presOf" srcId="{7C035819-9011-407D-A308-90991A87459F}" destId="{028B2AD4-FAD5-4D97-AA64-C8BA3785A34C}" srcOrd="1" destOrd="0" presId="urn:microsoft.com/office/officeart/2005/8/layout/radial5"/>
    <dgm:cxn modelId="{55B4A0EB-642C-4398-A9F2-1721F9296E04}" srcId="{416A88C2-B4A8-417A-8A57-70608D1628E0}" destId="{C71DB6EE-97BF-450F-B787-6145C6040B52}" srcOrd="5" destOrd="0" parTransId="{77B61B7C-960F-4770-A25D-A1CF643C5F3A}" sibTransId="{8A06DD7F-F4FA-419B-B16E-5C9AB7694675}"/>
    <dgm:cxn modelId="{46E3CAE1-7D65-4E98-87B8-7D77BBAEBF99}" type="presOf" srcId="{BB22FA02-65F5-42EE-A310-EA9FD70A347C}" destId="{55474DA9-EDB1-428A-84BD-26A7C11C5E1A}" srcOrd="0" destOrd="0" presId="urn:microsoft.com/office/officeart/2005/8/layout/radial5"/>
    <dgm:cxn modelId="{DFDEDA25-9A2F-4D2D-BCB9-B945F3AF78BE}" type="presOf" srcId="{50587DFD-7F43-4BF5-AD95-E46DD6C56390}" destId="{75E0D6B2-5353-4590-BCC7-11CDF29D982E}" srcOrd="1" destOrd="0" presId="urn:microsoft.com/office/officeart/2005/8/layout/radial5"/>
    <dgm:cxn modelId="{517C10B7-D77E-4080-BA20-37EEC7B13134}" type="presOf" srcId="{D9F794CC-CC5A-4C07-9C53-5CD1B6CCA389}" destId="{42B0CB57-C12F-4479-8E12-B2BE93466BB1}" srcOrd="1" destOrd="0" presId="urn:microsoft.com/office/officeart/2005/8/layout/radial5"/>
    <dgm:cxn modelId="{45C8A298-2FC6-4C46-A177-B57E0C0A864E}" type="presOf" srcId="{726D1300-4DE0-40B9-A80A-BC439A9BEE97}" destId="{E1509F86-9A1B-437F-ADC3-4C26AAE06051}" srcOrd="0" destOrd="0" presId="urn:microsoft.com/office/officeart/2005/8/layout/radial5"/>
    <dgm:cxn modelId="{27E45B04-FC14-4C90-B065-6B7E3A12D9FF}" srcId="{416A88C2-B4A8-417A-8A57-70608D1628E0}" destId="{17970DB4-B247-49BA-92C1-631F1259E408}" srcOrd="7" destOrd="0" parTransId="{4F00A246-0FC0-46DB-8E09-DFB4990F01E8}" sibTransId="{CFAF8F95-CD55-4426-AE26-1B54180597D9}"/>
    <dgm:cxn modelId="{2EB48B49-D006-48D6-BA7C-9E3A8001A79B}" type="presOf" srcId="{77B61B7C-960F-4770-A25D-A1CF643C5F3A}" destId="{AF0F5E90-F0C8-466B-B417-9D5CFA8F7699}" srcOrd="1" destOrd="0" presId="urn:microsoft.com/office/officeart/2005/8/layout/radial5"/>
    <dgm:cxn modelId="{C3C6C925-B397-46AB-976D-ED2A6D87EDBC}" srcId="{43B37AE7-2BDC-4915-A3CD-FC37602DFBA4}" destId="{416A88C2-B4A8-417A-8A57-70608D1628E0}" srcOrd="0" destOrd="0" parTransId="{2F47CC8E-5F5F-4C45-98C0-147473494D0B}" sibTransId="{07DB60BE-1345-4740-A478-5F2F6C92DC71}"/>
    <dgm:cxn modelId="{343D3E22-D1DA-4DF5-8326-EDAE9746EBBC}" type="presOf" srcId="{980359E7-4E7C-4D89-967A-847A50FC69CB}" destId="{E1ECEE30-72B8-401D-8525-196A47BD90E9}" srcOrd="1" destOrd="0" presId="urn:microsoft.com/office/officeart/2005/8/layout/radial5"/>
    <dgm:cxn modelId="{72688648-DAAA-462C-B1DA-9D80710F867A}" srcId="{416A88C2-B4A8-417A-8A57-70608D1628E0}" destId="{F53D67F9-859C-49CF-91A7-A1731703EC7B}" srcOrd="9" destOrd="0" parTransId="{D09301D3-4D37-4C03-9167-F2C2F493FDE8}" sibTransId="{9AF7262F-8B95-451C-8333-40D58240A9CC}"/>
    <dgm:cxn modelId="{21ED88AC-51C1-48EF-AF36-91DC190C0A1A}" type="presOf" srcId="{BB22FA02-65F5-42EE-A310-EA9FD70A347C}" destId="{4BEB920D-6575-4DF0-B154-94DCA764C2DB}" srcOrd="1" destOrd="0" presId="urn:microsoft.com/office/officeart/2005/8/layout/radial5"/>
    <dgm:cxn modelId="{2BB12AA7-C296-4CC8-9F26-0A21A59E5F28}" type="presOf" srcId="{73EA7199-C527-4414-9389-6495748A7B28}" destId="{4C3A7DD3-ACB7-486F-82EB-267ADD4E269B}" srcOrd="0" destOrd="0" presId="urn:microsoft.com/office/officeart/2005/8/layout/radial5"/>
    <dgm:cxn modelId="{5E4B6CF1-B31F-4BA3-AC42-086B19D562B8}" type="presOf" srcId="{17970DB4-B247-49BA-92C1-631F1259E408}" destId="{B777AE31-169F-427E-930B-13C215B68ADE}" srcOrd="0" destOrd="0" presId="urn:microsoft.com/office/officeart/2005/8/layout/radial5"/>
    <dgm:cxn modelId="{14305988-5A2E-475C-B192-7933FE32D3A4}" srcId="{416A88C2-B4A8-417A-8A57-70608D1628E0}" destId="{9EF74D9E-A19D-4E1E-9EAE-C9969AD9DDB1}" srcOrd="10" destOrd="0" parTransId="{BAEDF9C4-8EAF-4602-83E0-770FD4FF6AEF}" sibTransId="{F435E08C-694E-4107-9A69-9A5A941AA369}"/>
    <dgm:cxn modelId="{109FE13F-01B4-48A4-B7F0-4F979AA96ECC}" srcId="{416A88C2-B4A8-417A-8A57-70608D1628E0}" destId="{56D59320-7746-43FE-8CE3-47D09ED52484}" srcOrd="8" destOrd="0" parTransId="{BB22FA02-65F5-42EE-A310-EA9FD70A347C}" sibTransId="{39661EF8-6D04-4516-BDC9-DC73DDBA3AB7}"/>
    <dgm:cxn modelId="{FB4126E7-DFF2-44E4-B64E-9724BD01D947}" type="presOf" srcId="{4F00A246-0FC0-46DB-8E09-DFB4990F01E8}" destId="{3B186A16-D2E7-44A7-8CBE-CC68B171BA3E}" srcOrd="1" destOrd="0" presId="urn:microsoft.com/office/officeart/2005/8/layout/radial5"/>
    <dgm:cxn modelId="{3E468AEF-8D57-44DE-A9D1-EFC756863C8A}" srcId="{416A88C2-B4A8-417A-8A57-70608D1628E0}" destId="{726D1300-4DE0-40B9-A80A-BC439A9BEE97}" srcOrd="2" destOrd="0" parTransId="{7834A5D0-68B7-4ED0-842D-07403518D37D}" sibTransId="{CDEC6D47-342F-4CFF-840A-848E2B9A42B8}"/>
    <dgm:cxn modelId="{9E72A9F0-D86C-4E45-9A5C-65F545E115AA}" type="presOf" srcId="{C71DB6EE-97BF-450F-B787-6145C6040B52}" destId="{C559D4BB-5608-48FB-8219-B4BC22BA1649}" srcOrd="0" destOrd="0" presId="urn:microsoft.com/office/officeart/2005/8/layout/radial5"/>
    <dgm:cxn modelId="{9445D5D5-871C-46E3-ADEC-A1037B10FB37}" type="presOf" srcId="{416A88C2-B4A8-417A-8A57-70608D1628E0}" destId="{7605B21A-BB7A-48EB-A935-A115F8743E67}" srcOrd="0" destOrd="0" presId="urn:microsoft.com/office/officeart/2005/8/layout/radial5"/>
    <dgm:cxn modelId="{B8D96442-C55B-4480-A90C-3EC992FDCDAC}" srcId="{416A88C2-B4A8-417A-8A57-70608D1628E0}" destId="{5595F0D8-E80D-4BA0-B788-21344AC12AF4}" srcOrd="6" destOrd="0" parTransId="{502BB6A6-C6F8-4AE2-817F-BC07F8B791A3}" sibTransId="{A2F88AEA-1874-42E6-9895-6C7661406510}"/>
    <dgm:cxn modelId="{E192E090-3052-4CE8-9761-03681AC847DB}" type="presParOf" srcId="{A1410073-C252-40BC-B620-A01ECB1975D5}" destId="{7605B21A-BB7A-48EB-A935-A115F8743E67}" srcOrd="0" destOrd="0" presId="urn:microsoft.com/office/officeart/2005/8/layout/radial5"/>
    <dgm:cxn modelId="{7E385543-D562-4504-A9C3-F01A7B33A933}" type="presParOf" srcId="{A1410073-C252-40BC-B620-A01ECB1975D5}" destId="{46CE13CA-DE3C-4D1B-AC3F-C88EAB06A3E1}" srcOrd="1" destOrd="0" presId="urn:microsoft.com/office/officeart/2005/8/layout/radial5"/>
    <dgm:cxn modelId="{1AD7D86F-053A-4EA4-B07A-FA50ABEAC4A5}" type="presParOf" srcId="{46CE13CA-DE3C-4D1B-AC3F-C88EAB06A3E1}" destId="{42B0CB57-C12F-4479-8E12-B2BE93466BB1}" srcOrd="0" destOrd="0" presId="urn:microsoft.com/office/officeart/2005/8/layout/radial5"/>
    <dgm:cxn modelId="{104E4FC2-2DF1-412E-93A0-EE6EF5AC60D4}" type="presParOf" srcId="{A1410073-C252-40BC-B620-A01ECB1975D5}" destId="{4D5BC6D9-D774-46BD-8603-78BCB3E8CB19}" srcOrd="2" destOrd="0" presId="urn:microsoft.com/office/officeart/2005/8/layout/radial5"/>
    <dgm:cxn modelId="{6C75F999-BE91-4A16-AFCF-6DE57AF8AFE8}" type="presParOf" srcId="{A1410073-C252-40BC-B620-A01ECB1975D5}" destId="{79B03D7E-532B-40D3-9E3C-A20910B90D21}" srcOrd="3" destOrd="0" presId="urn:microsoft.com/office/officeart/2005/8/layout/radial5"/>
    <dgm:cxn modelId="{2BA95534-25D7-49E7-BE64-889EEACA1E41}" type="presParOf" srcId="{79B03D7E-532B-40D3-9E3C-A20910B90D21}" destId="{E1ECEE30-72B8-401D-8525-196A47BD90E9}" srcOrd="0" destOrd="0" presId="urn:microsoft.com/office/officeart/2005/8/layout/radial5"/>
    <dgm:cxn modelId="{39F154B7-19AA-4D74-907D-1C093B5F8354}" type="presParOf" srcId="{A1410073-C252-40BC-B620-A01ECB1975D5}" destId="{93E18AAF-0ACE-49CE-B33A-40DD2EF43C4B}" srcOrd="4" destOrd="0" presId="urn:microsoft.com/office/officeart/2005/8/layout/radial5"/>
    <dgm:cxn modelId="{BC845AEE-469B-4460-B3C0-98E511E76EEA}" type="presParOf" srcId="{A1410073-C252-40BC-B620-A01ECB1975D5}" destId="{35D6AF19-F23C-4EB0-A040-DEC3DE011B1C}" srcOrd="5" destOrd="0" presId="urn:microsoft.com/office/officeart/2005/8/layout/radial5"/>
    <dgm:cxn modelId="{54A0B3A4-638A-4F41-B469-6B599FB6DD3C}" type="presParOf" srcId="{35D6AF19-F23C-4EB0-A040-DEC3DE011B1C}" destId="{590E84ED-5B21-4253-8B91-8B74CC2D2DB5}" srcOrd="0" destOrd="0" presId="urn:microsoft.com/office/officeart/2005/8/layout/radial5"/>
    <dgm:cxn modelId="{819D3F2A-F80C-491D-B6A0-2889DE9AA545}" type="presParOf" srcId="{A1410073-C252-40BC-B620-A01ECB1975D5}" destId="{E1509F86-9A1B-437F-ADC3-4C26AAE06051}" srcOrd="6" destOrd="0" presId="urn:microsoft.com/office/officeart/2005/8/layout/radial5"/>
    <dgm:cxn modelId="{851FD493-2441-45B1-B078-297F4F2073B0}" type="presParOf" srcId="{A1410073-C252-40BC-B620-A01ECB1975D5}" destId="{7C5B0ECB-7D5E-4248-9EDF-524D248DB9F0}" srcOrd="7" destOrd="0" presId="urn:microsoft.com/office/officeart/2005/8/layout/radial5"/>
    <dgm:cxn modelId="{00B236FC-87C6-4E07-9024-B44BCDE14F8E}" type="presParOf" srcId="{7C5B0ECB-7D5E-4248-9EDF-524D248DB9F0}" destId="{028B2AD4-FAD5-4D97-AA64-C8BA3785A34C}" srcOrd="0" destOrd="0" presId="urn:microsoft.com/office/officeart/2005/8/layout/radial5"/>
    <dgm:cxn modelId="{8E9C210C-C55E-48F9-A9BC-116D741FEA80}" type="presParOf" srcId="{A1410073-C252-40BC-B620-A01ECB1975D5}" destId="{4C3A7DD3-ACB7-486F-82EB-267ADD4E269B}" srcOrd="8" destOrd="0" presId="urn:microsoft.com/office/officeart/2005/8/layout/radial5"/>
    <dgm:cxn modelId="{BEFDE530-BA41-45F6-B7A2-0482475FEFE3}" type="presParOf" srcId="{A1410073-C252-40BC-B620-A01ECB1975D5}" destId="{82D326EB-649C-46AB-B8DD-EA6ECC1450DA}" srcOrd="9" destOrd="0" presId="urn:microsoft.com/office/officeart/2005/8/layout/radial5"/>
    <dgm:cxn modelId="{454A38B9-0D5F-4612-A2EF-A2757CDDF259}" type="presParOf" srcId="{82D326EB-649C-46AB-B8DD-EA6ECC1450DA}" destId="{75E0D6B2-5353-4590-BCC7-11CDF29D982E}" srcOrd="0" destOrd="0" presId="urn:microsoft.com/office/officeart/2005/8/layout/radial5"/>
    <dgm:cxn modelId="{EDD3BB45-BE5D-466F-88E7-AC6DF090B740}" type="presParOf" srcId="{A1410073-C252-40BC-B620-A01ECB1975D5}" destId="{60C40E02-9FA2-407F-980E-E8B1C6BE82DB}" srcOrd="10" destOrd="0" presId="urn:microsoft.com/office/officeart/2005/8/layout/radial5"/>
    <dgm:cxn modelId="{2F1E1047-62FB-4956-98A2-C9D7BC9ADE76}" type="presParOf" srcId="{A1410073-C252-40BC-B620-A01ECB1975D5}" destId="{D1135A81-B363-4FC5-B22B-9D753F827DB6}" srcOrd="11" destOrd="0" presId="urn:microsoft.com/office/officeart/2005/8/layout/radial5"/>
    <dgm:cxn modelId="{371370D1-443E-45F9-8EAF-50CDD58CD237}" type="presParOf" srcId="{D1135A81-B363-4FC5-B22B-9D753F827DB6}" destId="{AF0F5E90-F0C8-466B-B417-9D5CFA8F7699}" srcOrd="0" destOrd="0" presId="urn:microsoft.com/office/officeart/2005/8/layout/radial5"/>
    <dgm:cxn modelId="{AD33F787-7794-45E3-8D3F-464DA65F57F0}" type="presParOf" srcId="{A1410073-C252-40BC-B620-A01ECB1975D5}" destId="{C559D4BB-5608-48FB-8219-B4BC22BA1649}" srcOrd="12" destOrd="0" presId="urn:microsoft.com/office/officeart/2005/8/layout/radial5"/>
    <dgm:cxn modelId="{CD827B27-A7B7-42F0-84D9-03150C47ADAD}" type="presParOf" srcId="{A1410073-C252-40BC-B620-A01ECB1975D5}" destId="{A324BFA3-0E5C-4276-BCDA-89B2D2F1251C}" srcOrd="13" destOrd="0" presId="urn:microsoft.com/office/officeart/2005/8/layout/radial5"/>
    <dgm:cxn modelId="{88393030-611B-4255-8F0B-5226C4CD74A1}" type="presParOf" srcId="{A324BFA3-0E5C-4276-BCDA-89B2D2F1251C}" destId="{199055E4-F6DC-4658-BF33-B0BE60641F28}" srcOrd="0" destOrd="0" presId="urn:microsoft.com/office/officeart/2005/8/layout/radial5"/>
    <dgm:cxn modelId="{2B0CE9E7-F9FD-4587-8ED9-AADC04738A4C}" type="presParOf" srcId="{A1410073-C252-40BC-B620-A01ECB1975D5}" destId="{F6BFE706-3836-4AD1-81C0-2B99279F6F5E}" srcOrd="14" destOrd="0" presId="urn:microsoft.com/office/officeart/2005/8/layout/radial5"/>
    <dgm:cxn modelId="{2964C915-C345-48DA-B838-D39D2D976E6C}" type="presParOf" srcId="{A1410073-C252-40BC-B620-A01ECB1975D5}" destId="{35C72415-28F2-4B57-951B-95B860680C6C}" srcOrd="15" destOrd="0" presId="urn:microsoft.com/office/officeart/2005/8/layout/radial5"/>
    <dgm:cxn modelId="{AC8F39A1-03E4-44C3-B238-0C992AD96706}" type="presParOf" srcId="{35C72415-28F2-4B57-951B-95B860680C6C}" destId="{3B186A16-D2E7-44A7-8CBE-CC68B171BA3E}" srcOrd="0" destOrd="0" presId="urn:microsoft.com/office/officeart/2005/8/layout/radial5"/>
    <dgm:cxn modelId="{95063470-F7E6-49CB-AF83-E121A8A3F4C4}" type="presParOf" srcId="{A1410073-C252-40BC-B620-A01ECB1975D5}" destId="{B777AE31-169F-427E-930B-13C215B68ADE}" srcOrd="16" destOrd="0" presId="urn:microsoft.com/office/officeart/2005/8/layout/radial5"/>
    <dgm:cxn modelId="{2E124CCA-52AC-4B87-8C99-D3DF6CC6B72E}" type="presParOf" srcId="{A1410073-C252-40BC-B620-A01ECB1975D5}" destId="{55474DA9-EDB1-428A-84BD-26A7C11C5E1A}" srcOrd="17" destOrd="0" presId="urn:microsoft.com/office/officeart/2005/8/layout/radial5"/>
    <dgm:cxn modelId="{95FE96E6-222A-486B-B5E7-FE21E3F7424C}" type="presParOf" srcId="{55474DA9-EDB1-428A-84BD-26A7C11C5E1A}" destId="{4BEB920D-6575-4DF0-B154-94DCA764C2DB}" srcOrd="0" destOrd="0" presId="urn:microsoft.com/office/officeart/2005/8/layout/radial5"/>
    <dgm:cxn modelId="{090AA32F-DB81-4AB1-A0E5-5D1B6C7B348A}" type="presParOf" srcId="{A1410073-C252-40BC-B620-A01ECB1975D5}" destId="{8EF41314-5BF3-4B66-A05A-6ED8013875E6}" srcOrd="18" destOrd="0" presId="urn:microsoft.com/office/officeart/2005/8/layout/radial5"/>
    <dgm:cxn modelId="{E8A868F1-56D6-44EE-AAED-7309A94BEC67}" type="presParOf" srcId="{A1410073-C252-40BC-B620-A01ECB1975D5}" destId="{1AB14323-354F-4269-BFCF-199E84A63AC3}" srcOrd="19" destOrd="0" presId="urn:microsoft.com/office/officeart/2005/8/layout/radial5"/>
    <dgm:cxn modelId="{DF43C525-3374-4E96-AAD5-A8A0BF745F19}" type="presParOf" srcId="{1AB14323-354F-4269-BFCF-199E84A63AC3}" destId="{7678E181-D09C-4E77-A515-B5DEE2EB5AAE}" srcOrd="0" destOrd="0" presId="urn:microsoft.com/office/officeart/2005/8/layout/radial5"/>
    <dgm:cxn modelId="{C7EE92B8-531C-4E6D-A636-BC3ADF259CDD}" type="presParOf" srcId="{A1410073-C252-40BC-B620-A01ECB1975D5}" destId="{5A4C4E45-28CA-4FDF-A5AC-5922F33C0330}" srcOrd="20" destOrd="0" presId="urn:microsoft.com/office/officeart/2005/8/layout/radial5"/>
    <dgm:cxn modelId="{146F0DF0-923E-400D-B6F5-2E6C7D5759E5}" type="presParOf" srcId="{A1410073-C252-40BC-B620-A01ECB1975D5}" destId="{9A1C3FCA-E487-4209-A419-A42AC4A838E2}" srcOrd="21" destOrd="0" presId="urn:microsoft.com/office/officeart/2005/8/layout/radial5"/>
    <dgm:cxn modelId="{F20A7AEB-BF21-4F53-A363-CDB8B1DA2A3E}" type="presParOf" srcId="{9A1C3FCA-E487-4209-A419-A42AC4A838E2}" destId="{BC1F82FC-6604-4562-BD74-EDB21693D411}" srcOrd="0" destOrd="0" presId="urn:microsoft.com/office/officeart/2005/8/layout/radial5"/>
    <dgm:cxn modelId="{21C01D8C-923A-4428-9D79-9D1D1291CAC7}" type="presParOf" srcId="{A1410073-C252-40BC-B620-A01ECB1975D5}" destId="{B3C668B9-8C45-4E75-B09D-719950DB44B5}" srcOrd="2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37AE7-2BDC-4915-A3CD-FC37602DFBA4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6A88C2-B4A8-417A-8A57-70608D1628E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Task Scheduler</a:t>
          </a:r>
          <a:endParaRPr lang="en-US" dirty="0"/>
        </a:p>
      </dgm:t>
    </dgm:pt>
    <dgm:pt modelId="{2F47CC8E-5F5F-4C45-98C0-147473494D0B}" type="parTrans" cxnId="{C3C6C925-B397-46AB-976D-ED2A6D87EDBC}">
      <dgm:prSet/>
      <dgm:spPr/>
      <dgm:t>
        <a:bodyPr/>
        <a:lstStyle/>
        <a:p>
          <a:endParaRPr lang="en-US"/>
        </a:p>
      </dgm:t>
    </dgm:pt>
    <dgm:pt modelId="{07DB60BE-1345-4740-A478-5F2F6C92DC71}" type="sibTrans" cxnId="{C3C6C925-B397-46AB-976D-ED2A6D87EDBC}">
      <dgm:prSet/>
      <dgm:spPr/>
      <dgm:t>
        <a:bodyPr/>
        <a:lstStyle/>
        <a:p>
          <a:endParaRPr lang="en-US"/>
        </a:p>
      </dgm:t>
    </dgm:pt>
    <dgm:pt modelId="{698CF83C-59DA-43AC-AD6D-BB4F2014E857}">
      <dgm:prSet phldrT="[Text]" custT="1"/>
      <dgm:spPr/>
      <dgm:t>
        <a:bodyPr/>
        <a:lstStyle/>
        <a:p>
          <a:r>
            <a:rPr lang="en-US" sz="1200" dirty="0" smtClean="0"/>
            <a:t>ID</a:t>
          </a:r>
          <a:endParaRPr lang="en-US" sz="1200" dirty="0"/>
        </a:p>
      </dgm:t>
    </dgm:pt>
    <dgm:pt modelId="{D9F794CC-CC5A-4C07-9C53-5CD1B6CCA389}" type="parTrans" cxnId="{07FB1A0E-2CF4-4729-98E0-277889A44A56}">
      <dgm:prSet/>
      <dgm:spPr/>
      <dgm:t>
        <a:bodyPr/>
        <a:lstStyle/>
        <a:p>
          <a:endParaRPr lang="en-US"/>
        </a:p>
      </dgm:t>
    </dgm:pt>
    <dgm:pt modelId="{78494F96-AA67-4A4D-A147-8D441DC77643}" type="sibTrans" cxnId="{07FB1A0E-2CF4-4729-98E0-277889A44A56}">
      <dgm:prSet/>
      <dgm:spPr/>
      <dgm:t>
        <a:bodyPr/>
        <a:lstStyle/>
        <a:p>
          <a:endParaRPr lang="en-US"/>
        </a:p>
      </dgm:t>
    </dgm:pt>
    <dgm:pt modelId="{0A6CD53E-2D8A-4D99-9BD7-6D7543DCD7F9}">
      <dgm:prSet phldrT="[Text]" custT="1"/>
      <dgm:spPr/>
      <dgm:t>
        <a:bodyPr/>
        <a:lstStyle/>
        <a:p>
          <a:r>
            <a:rPr lang="en-US" sz="1200" dirty="0" smtClean="0"/>
            <a:t>Name</a:t>
          </a:r>
          <a:endParaRPr lang="en-US" sz="1200" dirty="0"/>
        </a:p>
      </dgm:t>
    </dgm:pt>
    <dgm:pt modelId="{980359E7-4E7C-4D89-967A-847A50FC69CB}" type="parTrans" cxnId="{AFAAA98A-59CF-4EE0-9F76-CBF123B59F75}">
      <dgm:prSet/>
      <dgm:spPr/>
      <dgm:t>
        <a:bodyPr/>
        <a:lstStyle/>
        <a:p>
          <a:endParaRPr lang="en-US"/>
        </a:p>
      </dgm:t>
    </dgm:pt>
    <dgm:pt modelId="{567B960C-67E9-4BA3-B6D7-A0212B8A5585}" type="sibTrans" cxnId="{AFAAA98A-59CF-4EE0-9F76-CBF123B59F75}">
      <dgm:prSet/>
      <dgm:spPr/>
      <dgm:t>
        <a:bodyPr/>
        <a:lstStyle/>
        <a:p>
          <a:endParaRPr lang="en-US"/>
        </a:p>
      </dgm:t>
    </dgm:pt>
    <dgm:pt modelId="{726D1300-4DE0-40B9-A80A-BC439A9BEE97}">
      <dgm:prSet phldrT="[Text]" custT="1"/>
      <dgm:spPr/>
      <dgm:t>
        <a:bodyPr/>
        <a:lstStyle/>
        <a:p>
          <a:r>
            <a:rPr lang="en-US" sz="1200" dirty="0" smtClean="0"/>
            <a:t>Display Name</a:t>
          </a:r>
          <a:endParaRPr lang="en-US" sz="1200" dirty="0"/>
        </a:p>
      </dgm:t>
    </dgm:pt>
    <dgm:pt modelId="{7834A5D0-68B7-4ED0-842D-07403518D37D}" type="parTrans" cxnId="{3E468AEF-8D57-44DE-A9D1-EFC756863C8A}">
      <dgm:prSet/>
      <dgm:spPr/>
      <dgm:t>
        <a:bodyPr/>
        <a:lstStyle/>
        <a:p>
          <a:endParaRPr lang="en-US"/>
        </a:p>
      </dgm:t>
    </dgm:pt>
    <dgm:pt modelId="{CDEC6D47-342F-4CFF-840A-848E2B9A42B8}" type="sibTrans" cxnId="{3E468AEF-8D57-44DE-A9D1-EFC756863C8A}">
      <dgm:prSet/>
      <dgm:spPr/>
      <dgm:t>
        <a:bodyPr/>
        <a:lstStyle/>
        <a:p>
          <a:endParaRPr lang="en-US"/>
        </a:p>
      </dgm:t>
    </dgm:pt>
    <dgm:pt modelId="{73EA7199-C527-4414-9389-6495748A7B28}">
      <dgm:prSet phldrT="[Text]" custT="1"/>
      <dgm:spPr/>
      <dgm:t>
        <a:bodyPr/>
        <a:lstStyle/>
        <a:p>
          <a:r>
            <a:rPr lang="en-US" sz="1200" dirty="0" smtClean="0"/>
            <a:t>Description</a:t>
          </a:r>
          <a:endParaRPr lang="en-US" sz="1200" dirty="0"/>
        </a:p>
      </dgm:t>
    </dgm:pt>
    <dgm:pt modelId="{7C035819-9011-407D-A308-90991A87459F}" type="parTrans" cxnId="{556EE97F-81F7-463D-9AA1-C024A7E876C1}">
      <dgm:prSet/>
      <dgm:spPr/>
      <dgm:t>
        <a:bodyPr/>
        <a:lstStyle/>
        <a:p>
          <a:endParaRPr lang="en-US"/>
        </a:p>
      </dgm:t>
    </dgm:pt>
    <dgm:pt modelId="{7276F779-0C31-4227-9188-3F74F3CC5C54}" type="sibTrans" cxnId="{556EE97F-81F7-463D-9AA1-C024A7E876C1}">
      <dgm:prSet/>
      <dgm:spPr/>
      <dgm:t>
        <a:bodyPr/>
        <a:lstStyle/>
        <a:p>
          <a:endParaRPr lang="en-US"/>
        </a:p>
      </dgm:t>
    </dgm:pt>
    <dgm:pt modelId="{1F06F835-45AC-4A95-BBF2-37D093BBF1B0}">
      <dgm:prSet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50587DFD-7F43-4BF5-AD95-E46DD6C56390}" type="parTrans" cxnId="{6492632D-8007-45AF-96E1-1B890A8126C2}">
      <dgm:prSet/>
      <dgm:spPr/>
      <dgm:t>
        <a:bodyPr/>
        <a:lstStyle/>
        <a:p>
          <a:endParaRPr lang="en-US"/>
        </a:p>
      </dgm:t>
    </dgm:pt>
    <dgm:pt modelId="{6F7360DC-E0DB-4662-B5DC-6592DA11017F}" type="sibTrans" cxnId="{6492632D-8007-45AF-96E1-1B890A8126C2}">
      <dgm:prSet/>
      <dgm:spPr/>
      <dgm:t>
        <a:bodyPr/>
        <a:lstStyle/>
        <a:p>
          <a:endParaRPr lang="en-US"/>
        </a:p>
      </dgm:t>
    </dgm:pt>
    <dgm:pt modelId="{C71DB6EE-97BF-450F-B787-6145C6040B52}">
      <dgm:prSet custT="1"/>
      <dgm:spPr/>
      <dgm:t>
        <a:bodyPr/>
        <a:lstStyle/>
        <a:p>
          <a:r>
            <a:rPr lang="en-US" sz="1200" dirty="0" smtClean="0"/>
            <a:t>ETL Plan</a:t>
          </a:r>
          <a:endParaRPr lang="en-US" sz="1200" dirty="0"/>
        </a:p>
      </dgm:t>
    </dgm:pt>
    <dgm:pt modelId="{77B61B7C-960F-4770-A25D-A1CF643C5F3A}" type="parTrans" cxnId="{55B4A0EB-642C-4398-A9F2-1721F9296E04}">
      <dgm:prSet/>
      <dgm:spPr/>
      <dgm:t>
        <a:bodyPr/>
        <a:lstStyle/>
        <a:p>
          <a:endParaRPr lang="en-US"/>
        </a:p>
      </dgm:t>
    </dgm:pt>
    <dgm:pt modelId="{8A06DD7F-F4FA-419B-B16E-5C9AB7694675}" type="sibTrans" cxnId="{55B4A0EB-642C-4398-A9F2-1721F9296E04}">
      <dgm:prSet/>
      <dgm:spPr/>
      <dgm:t>
        <a:bodyPr/>
        <a:lstStyle/>
        <a:p>
          <a:endParaRPr lang="en-US"/>
        </a:p>
      </dgm:t>
    </dgm:pt>
    <dgm:pt modelId="{5595F0D8-E80D-4BA0-B788-21344AC12AF4}">
      <dgm:prSet custT="1"/>
      <dgm:spPr/>
      <dgm:t>
        <a:bodyPr/>
        <a:lstStyle/>
        <a:p>
          <a:r>
            <a:rPr lang="en-US" sz="1200" dirty="0" smtClean="0"/>
            <a:t>NLP Plan</a:t>
          </a:r>
          <a:endParaRPr lang="en-US" sz="1200" dirty="0"/>
        </a:p>
      </dgm:t>
    </dgm:pt>
    <dgm:pt modelId="{502BB6A6-C6F8-4AE2-817F-BC07F8B791A3}" type="parTrans" cxnId="{B8D96442-C55B-4480-A90C-3EC992FDCDAC}">
      <dgm:prSet/>
      <dgm:spPr/>
      <dgm:t>
        <a:bodyPr/>
        <a:lstStyle/>
        <a:p>
          <a:endParaRPr lang="en-US"/>
        </a:p>
      </dgm:t>
    </dgm:pt>
    <dgm:pt modelId="{A2F88AEA-1874-42E6-9895-6C7661406510}" type="sibTrans" cxnId="{B8D96442-C55B-4480-A90C-3EC992FDCDAC}">
      <dgm:prSet/>
      <dgm:spPr/>
      <dgm:t>
        <a:bodyPr/>
        <a:lstStyle/>
        <a:p>
          <a:endParaRPr lang="en-US"/>
        </a:p>
      </dgm:t>
    </dgm:pt>
    <dgm:pt modelId="{17970DB4-B247-49BA-92C1-631F1259E408}">
      <dgm:prSet custT="1"/>
      <dgm:spPr/>
      <dgm:t>
        <a:bodyPr/>
        <a:lstStyle/>
        <a:p>
          <a:r>
            <a:rPr lang="en-US" sz="1200" dirty="0" smtClean="0"/>
            <a:t>Frequency</a:t>
          </a:r>
          <a:endParaRPr lang="en-US" sz="1200" dirty="0"/>
        </a:p>
      </dgm:t>
    </dgm:pt>
    <dgm:pt modelId="{4F00A246-0FC0-46DB-8E09-DFB4990F01E8}" type="parTrans" cxnId="{27E45B04-FC14-4C90-B065-6B7E3A12D9FF}">
      <dgm:prSet/>
      <dgm:spPr/>
      <dgm:t>
        <a:bodyPr/>
        <a:lstStyle/>
        <a:p>
          <a:endParaRPr lang="en-US"/>
        </a:p>
      </dgm:t>
    </dgm:pt>
    <dgm:pt modelId="{CFAF8F95-CD55-4426-AE26-1B54180597D9}" type="sibTrans" cxnId="{27E45B04-FC14-4C90-B065-6B7E3A12D9FF}">
      <dgm:prSet/>
      <dgm:spPr/>
      <dgm:t>
        <a:bodyPr/>
        <a:lstStyle/>
        <a:p>
          <a:endParaRPr lang="en-US"/>
        </a:p>
      </dgm:t>
    </dgm:pt>
    <dgm:pt modelId="{56D59320-7746-43FE-8CE3-47D09ED52484}">
      <dgm:prSet custT="1"/>
      <dgm:spPr/>
      <dgm:t>
        <a:bodyPr/>
        <a:lstStyle/>
        <a:p>
          <a:r>
            <a:rPr lang="en-US" sz="1200" dirty="0" smtClean="0"/>
            <a:t>Scheduled Time</a:t>
          </a:r>
          <a:endParaRPr lang="en-US" sz="1200" dirty="0"/>
        </a:p>
      </dgm:t>
    </dgm:pt>
    <dgm:pt modelId="{BB22FA02-65F5-42EE-A310-EA9FD70A347C}" type="parTrans" cxnId="{109FE13F-01B4-48A4-B7F0-4F979AA96ECC}">
      <dgm:prSet/>
      <dgm:spPr/>
      <dgm:t>
        <a:bodyPr/>
        <a:lstStyle/>
        <a:p>
          <a:endParaRPr lang="en-US"/>
        </a:p>
      </dgm:t>
    </dgm:pt>
    <dgm:pt modelId="{39661EF8-6D04-4516-BDC9-DC73DDBA3AB7}" type="sibTrans" cxnId="{109FE13F-01B4-48A4-B7F0-4F979AA96ECC}">
      <dgm:prSet/>
      <dgm:spPr/>
      <dgm:t>
        <a:bodyPr/>
        <a:lstStyle/>
        <a:p>
          <a:endParaRPr lang="en-US"/>
        </a:p>
      </dgm:t>
    </dgm:pt>
    <dgm:pt modelId="{F53D67F9-859C-49CF-91A7-A1731703EC7B}">
      <dgm:prSet custT="1"/>
      <dgm:spPr/>
      <dgm:t>
        <a:bodyPr/>
        <a:lstStyle/>
        <a:p>
          <a:r>
            <a:rPr lang="en-US" sz="1200" dirty="0" smtClean="0"/>
            <a:t>Next Trigger Time</a:t>
          </a:r>
          <a:endParaRPr lang="en-US" sz="1200" dirty="0"/>
        </a:p>
      </dgm:t>
    </dgm:pt>
    <dgm:pt modelId="{D09301D3-4D37-4C03-9167-F2C2F493FDE8}" type="parTrans" cxnId="{72688648-DAAA-462C-B1DA-9D80710F867A}">
      <dgm:prSet/>
      <dgm:spPr/>
      <dgm:t>
        <a:bodyPr/>
        <a:lstStyle/>
        <a:p>
          <a:endParaRPr lang="en-US"/>
        </a:p>
      </dgm:t>
    </dgm:pt>
    <dgm:pt modelId="{9AF7262F-8B95-451C-8333-40D58240A9CC}" type="sibTrans" cxnId="{72688648-DAAA-462C-B1DA-9D80710F867A}">
      <dgm:prSet/>
      <dgm:spPr/>
      <dgm:t>
        <a:bodyPr/>
        <a:lstStyle/>
        <a:p>
          <a:endParaRPr lang="en-US"/>
        </a:p>
      </dgm:t>
    </dgm:pt>
    <dgm:pt modelId="{9EF74D9E-A19D-4E1E-9EAE-C9969AD9DDB1}">
      <dgm:prSet custT="1"/>
      <dgm:spPr/>
      <dgm:t>
        <a:bodyPr/>
        <a:lstStyle/>
        <a:p>
          <a:r>
            <a:rPr lang="en-US" sz="1200" dirty="0" smtClean="0"/>
            <a:t>Last Trigger Time</a:t>
          </a:r>
          <a:endParaRPr lang="en-US" sz="1200" dirty="0"/>
        </a:p>
      </dgm:t>
    </dgm:pt>
    <dgm:pt modelId="{BAEDF9C4-8EAF-4602-83E0-770FD4FF6AEF}" type="parTrans" cxnId="{14305988-5A2E-475C-B192-7933FE32D3A4}">
      <dgm:prSet/>
      <dgm:spPr/>
      <dgm:t>
        <a:bodyPr/>
        <a:lstStyle/>
        <a:p>
          <a:endParaRPr lang="en-US"/>
        </a:p>
      </dgm:t>
    </dgm:pt>
    <dgm:pt modelId="{F435E08C-694E-4107-9A69-9A5A941AA369}" type="sibTrans" cxnId="{14305988-5A2E-475C-B192-7933FE32D3A4}">
      <dgm:prSet/>
      <dgm:spPr/>
      <dgm:t>
        <a:bodyPr/>
        <a:lstStyle/>
        <a:p>
          <a:endParaRPr lang="en-US"/>
        </a:p>
      </dgm:t>
    </dgm:pt>
    <dgm:pt modelId="{E9C3B708-A20B-446D-B363-9CC59E220D6D}">
      <dgm:prSet custT="1"/>
      <dgm:spPr/>
      <dgm:t>
        <a:bodyPr/>
        <a:lstStyle/>
        <a:p>
          <a:r>
            <a:rPr lang="en-US" sz="1200" dirty="0" smtClean="0"/>
            <a:t>Last Trigger Status</a:t>
          </a:r>
          <a:endParaRPr lang="en-US" sz="1200" dirty="0"/>
        </a:p>
      </dgm:t>
    </dgm:pt>
    <dgm:pt modelId="{6E73D3AB-63C7-4A3C-9103-8810B0C121F0}" type="parTrans" cxnId="{E47CA22B-176E-4352-B4E5-6D67FB34F032}">
      <dgm:prSet/>
      <dgm:spPr/>
      <dgm:t>
        <a:bodyPr/>
        <a:lstStyle/>
        <a:p>
          <a:endParaRPr lang="en-US"/>
        </a:p>
      </dgm:t>
    </dgm:pt>
    <dgm:pt modelId="{EF5FFAAE-9E96-4627-8482-7E36B10600DC}" type="sibTrans" cxnId="{E47CA22B-176E-4352-B4E5-6D67FB34F032}">
      <dgm:prSet/>
      <dgm:spPr/>
      <dgm:t>
        <a:bodyPr/>
        <a:lstStyle/>
        <a:p>
          <a:endParaRPr lang="en-US"/>
        </a:p>
      </dgm:t>
    </dgm:pt>
    <dgm:pt modelId="{4642BA10-2774-4693-B66F-99EEA0BD32C9}">
      <dgm:prSet custT="1"/>
      <dgm:spPr/>
      <dgm:t>
        <a:bodyPr/>
        <a:lstStyle/>
        <a:p>
          <a:r>
            <a:rPr lang="en-US" sz="1200" dirty="0" smtClean="0"/>
            <a:t>Start Week</a:t>
          </a:r>
          <a:endParaRPr lang="en-US" sz="1200" dirty="0"/>
        </a:p>
      </dgm:t>
    </dgm:pt>
    <dgm:pt modelId="{7B2AED95-058B-476B-B886-48A9FBEDB50A}" type="parTrans" cxnId="{5DC05CA7-3BE5-4365-88CC-58AD6F9333EA}">
      <dgm:prSet/>
      <dgm:spPr/>
      <dgm:t>
        <a:bodyPr/>
        <a:lstStyle/>
        <a:p>
          <a:endParaRPr lang="en-US"/>
        </a:p>
      </dgm:t>
    </dgm:pt>
    <dgm:pt modelId="{3704F0CC-A2DA-45E2-894E-77105DBA2331}" type="sibTrans" cxnId="{5DC05CA7-3BE5-4365-88CC-58AD6F9333EA}">
      <dgm:prSet/>
      <dgm:spPr/>
      <dgm:t>
        <a:bodyPr/>
        <a:lstStyle/>
        <a:p>
          <a:endParaRPr lang="en-US"/>
        </a:p>
      </dgm:t>
    </dgm:pt>
    <dgm:pt modelId="{032F7466-E9C0-464A-9D8B-602768E61FDE}">
      <dgm:prSet custT="1"/>
      <dgm:spPr/>
      <dgm:t>
        <a:bodyPr/>
        <a:lstStyle/>
        <a:p>
          <a:r>
            <a:rPr lang="en-US" sz="1200" dirty="0" smtClean="0"/>
            <a:t>Start Month</a:t>
          </a:r>
          <a:endParaRPr lang="en-US" sz="1200" dirty="0"/>
        </a:p>
      </dgm:t>
    </dgm:pt>
    <dgm:pt modelId="{1D40A885-5E3A-47AC-8C2C-CEA08BD32A55}" type="parTrans" cxnId="{54854A94-B66C-4FFE-94C1-F3C4137F763C}">
      <dgm:prSet/>
      <dgm:spPr/>
      <dgm:t>
        <a:bodyPr/>
        <a:lstStyle/>
        <a:p>
          <a:endParaRPr lang="en-US"/>
        </a:p>
      </dgm:t>
    </dgm:pt>
    <dgm:pt modelId="{A4F2785D-4C01-4AD0-BBAD-AE0E8C116E93}" type="sibTrans" cxnId="{54854A94-B66C-4FFE-94C1-F3C4137F763C}">
      <dgm:prSet/>
      <dgm:spPr/>
      <dgm:t>
        <a:bodyPr/>
        <a:lstStyle/>
        <a:p>
          <a:endParaRPr lang="en-US"/>
        </a:p>
      </dgm:t>
    </dgm:pt>
    <dgm:pt modelId="{44E043F3-2472-4A00-B595-4E5A9511B30F}">
      <dgm:prSet custT="1"/>
      <dgm:spPr/>
      <dgm:t>
        <a:bodyPr/>
        <a:lstStyle/>
        <a:p>
          <a:r>
            <a:rPr lang="en-US" sz="1200" dirty="0" err="1" smtClean="0"/>
            <a:t>Cron</a:t>
          </a:r>
          <a:r>
            <a:rPr lang="en-US" sz="1200" dirty="0" smtClean="0"/>
            <a:t> Expression</a:t>
          </a:r>
          <a:endParaRPr lang="en-US" sz="1200" dirty="0"/>
        </a:p>
      </dgm:t>
    </dgm:pt>
    <dgm:pt modelId="{304AB268-821E-4C4E-BBB1-8F537E9CA10A}" type="parTrans" cxnId="{CCD13623-3C2D-4DB6-8856-A5241AC7A939}">
      <dgm:prSet/>
      <dgm:spPr/>
      <dgm:t>
        <a:bodyPr/>
        <a:lstStyle/>
        <a:p>
          <a:endParaRPr lang="en-US"/>
        </a:p>
      </dgm:t>
    </dgm:pt>
    <dgm:pt modelId="{3FB4A619-29B4-4B8C-8CB7-39A033E4AAD8}" type="sibTrans" cxnId="{CCD13623-3C2D-4DB6-8856-A5241AC7A939}">
      <dgm:prSet/>
      <dgm:spPr/>
      <dgm:t>
        <a:bodyPr/>
        <a:lstStyle/>
        <a:p>
          <a:endParaRPr lang="en-US"/>
        </a:p>
      </dgm:t>
    </dgm:pt>
    <dgm:pt modelId="{732E535B-84FB-45B3-8B12-7F67A01C8EE3}" type="pres">
      <dgm:prSet presAssocID="{43B37AE7-2BDC-4915-A3CD-FC37602DFBA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0C624-39B5-4858-91E2-5F2069F3230C}" type="pres">
      <dgm:prSet presAssocID="{416A88C2-B4A8-417A-8A57-70608D1628E0}" presName="centerShape" presStyleLbl="node0" presStyleIdx="0" presStyleCnt="1" custScaleX="192552" custScaleY="178155"/>
      <dgm:spPr/>
      <dgm:t>
        <a:bodyPr/>
        <a:lstStyle/>
        <a:p>
          <a:endParaRPr lang="en-US"/>
        </a:p>
      </dgm:t>
    </dgm:pt>
    <dgm:pt modelId="{AF3A3E0C-C7AB-4865-90A7-4CC5BCE528D7}" type="pres">
      <dgm:prSet presAssocID="{D9F794CC-CC5A-4C07-9C53-5CD1B6CCA389}" presName="Name9" presStyleLbl="parChTrans1D2" presStyleIdx="0" presStyleCnt="15"/>
      <dgm:spPr/>
      <dgm:t>
        <a:bodyPr/>
        <a:lstStyle/>
        <a:p>
          <a:endParaRPr lang="en-US"/>
        </a:p>
      </dgm:t>
    </dgm:pt>
    <dgm:pt modelId="{43ABFEC4-18FD-489C-8D27-B5AC9A1A4C64}" type="pres">
      <dgm:prSet presAssocID="{D9F794CC-CC5A-4C07-9C53-5CD1B6CCA389}" presName="connTx" presStyleLbl="parChTrans1D2" presStyleIdx="0" presStyleCnt="15"/>
      <dgm:spPr/>
      <dgm:t>
        <a:bodyPr/>
        <a:lstStyle/>
        <a:p>
          <a:endParaRPr lang="en-US"/>
        </a:p>
      </dgm:t>
    </dgm:pt>
    <dgm:pt modelId="{20206DAE-C81F-45EF-B99B-B195914FEE66}" type="pres">
      <dgm:prSet presAssocID="{698CF83C-59DA-43AC-AD6D-BB4F2014E857}" presName="node" presStyleLbl="node1" presStyleIdx="0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063C8-4079-4F8B-A679-3194A86F928D}" type="pres">
      <dgm:prSet presAssocID="{980359E7-4E7C-4D89-967A-847A50FC69CB}" presName="Name9" presStyleLbl="parChTrans1D2" presStyleIdx="1" presStyleCnt="15"/>
      <dgm:spPr/>
      <dgm:t>
        <a:bodyPr/>
        <a:lstStyle/>
        <a:p>
          <a:endParaRPr lang="en-US"/>
        </a:p>
      </dgm:t>
    </dgm:pt>
    <dgm:pt modelId="{CA9D48B3-CF00-4E00-96A0-3E0DDD6FC5D5}" type="pres">
      <dgm:prSet presAssocID="{980359E7-4E7C-4D89-967A-847A50FC69CB}" presName="connTx" presStyleLbl="parChTrans1D2" presStyleIdx="1" presStyleCnt="15"/>
      <dgm:spPr/>
      <dgm:t>
        <a:bodyPr/>
        <a:lstStyle/>
        <a:p>
          <a:endParaRPr lang="en-US"/>
        </a:p>
      </dgm:t>
    </dgm:pt>
    <dgm:pt modelId="{8AFD30E6-A6EB-433D-9A4B-C09622AF6C7D}" type="pres">
      <dgm:prSet presAssocID="{0A6CD53E-2D8A-4D99-9BD7-6D7543DCD7F9}" presName="node" presStyleLbl="node1" presStyleIdx="1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E0AB7-37CC-48FA-A4B9-534985DBB542}" type="pres">
      <dgm:prSet presAssocID="{7834A5D0-68B7-4ED0-842D-07403518D37D}" presName="Name9" presStyleLbl="parChTrans1D2" presStyleIdx="2" presStyleCnt="15"/>
      <dgm:spPr/>
      <dgm:t>
        <a:bodyPr/>
        <a:lstStyle/>
        <a:p>
          <a:endParaRPr lang="en-US"/>
        </a:p>
      </dgm:t>
    </dgm:pt>
    <dgm:pt modelId="{03D22969-5F5D-449A-86FC-52391C858D9B}" type="pres">
      <dgm:prSet presAssocID="{7834A5D0-68B7-4ED0-842D-07403518D37D}" presName="connTx" presStyleLbl="parChTrans1D2" presStyleIdx="2" presStyleCnt="15"/>
      <dgm:spPr/>
      <dgm:t>
        <a:bodyPr/>
        <a:lstStyle/>
        <a:p>
          <a:endParaRPr lang="en-US"/>
        </a:p>
      </dgm:t>
    </dgm:pt>
    <dgm:pt modelId="{4E156EC9-927A-44E3-911D-F5CAFEC3C35E}" type="pres">
      <dgm:prSet presAssocID="{726D1300-4DE0-40B9-A80A-BC439A9BEE97}" presName="node" presStyleLbl="node1" presStyleIdx="2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8C9B5-1BBC-44D0-8766-51F45E041A3E}" type="pres">
      <dgm:prSet presAssocID="{7C035819-9011-407D-A308-90991A87459F}" presName="Name9" presStyleLbl="parChTrans1D2" presStyleIdx="3" presStyleCnt="15"/>
      <dgm:spPr/>
      <dgm:t>
        <a:bodyPr/>
        <a:lstStyle/>
        <a:p>
          <a:endParaRPr lang="en-US"/>
        </a:p>
      </dgm:t>
    </dgm:pt>
    <dgm:pt modelId="{D3C44C3E-8988-4F16-8C68-394A2B468A80}" type="pres">
      <dgm:prSet presAssocID="{7C035819-9011-407D-A308-90991A87459F}" presName="connTx" presStyleLbl="parChTrans1D2" presStyleIdx="3" presStyleCnt="15"/>
      <dgm:spPr/>
      <dgm:t>
        <a:bodyPr/>
        <a:lstStyle/>
        <a:p>
          <a:endParaRPr lang="en-US"/>
        </a:p>
      </dgm:t>
    </dgm:pt>
    <dgm:pt modelId="{801922DF-E85F-45B5-B294-1FE28B8C2817}" type="pres">
      <dgm:prSet presAssocID="{73EA7199-C527-4414-9389-6495748A7B28}" presName="node" presStyleLbl="node1" presStyleIdx="3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7EF0F-2075-490A-807A-2C707C84C389}" type="pres">
      <dgm:prSet presAssocID="{50587DFD-7F43-4BF5-AD95-E46DD6C56390}" presName="Name9" presStyleLbl="parChTrans1D2" presStyleIdx="4" presStyleCnt="15"/>
      <dgm:spPr/>
      <dgm:t>
        <a:bodyPr/>
        <a:lstStyle/>
        <a:p>
          <a:endParaRPr lang="en-US"/>
        </a:p>
      </dgm:t>
    </dgm:pt>
    <dgm:pt modelId="{E2CABF09-8667-4F11-B4E4-A385FE06FD88}" type="pres">
      <dgm:prSet presAssocID="{50587DFD-7F43-4BF5-AD95-E46DD6C56390}" presName="connTx" presStyleLbl="parChTrans1D2" presStyleIdx="4" presStyleCnt="15"/>
      <dgm:spPr/>
      <dgm:t>
        <a:bodyPr/>
        <a:lstStyle/>
        <a:p>
          <a:endParaRPr lang="en-US"/>
        </a:p>
      </dgm:t>
    </dgm:pt>
    <dgm:pt modelId="{45B34DF1-DB82-4260-966F-7AC04FF048DC}" type="pres">
      <dgm:prSet presAssocID="{1F06F835-45AC-4A95-BBF2-37D093BBF1B0}" presName="node" presStyleLbl="node1" presStyleIdx="4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CCB0D-CDB5-4953-BC64-4C5EF3619167}" type="pres">
      <dgm:prSet presAssocID="{77B61B7C-960F-4770-A25D-A1CF643C5F3A}" presName="Name9" presStyleLbl="parChTrans1D2" presStyleIdx="5" presStyleCnt="15"/>
      <dgm:spPr/>
      <dgm:t>
        <a:bodyPr/>
        <a:lstStyle/>
        <a:p>
          <a:endParaRPr lang="en-US"/>
        </a:p>
      </dgm:t>
    </dgm:pt>
    <dgm:pt modelId="{D2FE8312-7B89-4353-A629-D3C1ACAFEC11}" type="pres">
      <dgm:prSet presAssocID="{77B61B7C-960F-4770-A25D-A1CF643C5F3A}" presName="connTx" presStyleLbl="parChTrans1D2" presStyleIdx="5" presStyleCnt="15"/>
      <dgm:spPr/>
      <dgm:t>
        <a:bodyPr/>
        <a:lstStyle/>
        <a:p>
          <a:endParaRPr lang="en-US"/>
        </a:p>
      </dgm:t>
    </dgm:pt>
    <dgm:pt modelId="{B9100360-FA03-4B87-B035-548F601304B6}" type="pres">
      <dgm:prSet presAssocID="{C71DB6EE-97BF-450F-B787-6145C6040B52}" presName="node" presStyleLbl="node1" presStyleIdx="5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79339-A91E-4042-9095-0EF69A98EECD}" type="pres">
      <dgm:prSet presAssocID="{502BB6A6-C6F8-4AE2-817F-BC07F8B791A3}" presName="Name9" presStyleLbl="parChTrans1D2" presStyleIdx="6" presStyleCnt="15"/>
      <dgm:spPr/>
      <dgm:t>
        <a:bodyPr/>
        <a:lstStyle/>
        <a:p>
          <a:endParaRPr lang="en-US"/>
        </a:p>
      </dgm:t>
    </dgm:pt>
    <dgm:pt modelId="{DC9CB7E7-6E00-461A-93BA-C9023C3F93E0}" type="pres">
      <dgm:prSet presAssocID="{502BB6A6-C6F8-4AE2-817F-BC07F8B791A3}" presName="connTx" presStyleLbl="parChTrans1D2" presStyleIdx="6" presStyleCnt="15"/>
      <dgm:spPr/>
      <dgm:t>
        <a:bodyPr/>
        <a:lstStyle/>
        <a:p>
          <a:endParaRPr lang="en-US"/>
        </a:p>
      </dgm:t>
    </dgm:pt>
    <dgm:pt modelId="{1C423930-8173-4874-BF7D-BC98B50FBBC5}" type="pres">
      <dgm:prSet presAssocID="{5595F0D8-E80D-4BA0-B788-21344AC12AF4}" presName="node" presStyleLbl="node1" presStyleIdx="6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CFCF4-E29F-4C24-81E8-42D559720FE8}" type="pres">
      <dgm:prSet presAssocID="{4F00A246-0FC0-46DB-8E09-DFB4990F01E8}" presName="Name9" presStyleLbl="parChTrans1D2" presStyleIdx="7" presStyleCnt="15"/>
      <dgm:spPr/>
      <dgm:t>
        <a:bodyPr/>
        <a:lstStyle/>
        <a:p>
          <a:endParaRPr lang="en-US"/>
        </a:p>
      </dgm:t>
    </dgm:pt>
    <dgm:pt modelId="{3915AB37-884D-433B-8BAB-740668CB646B}" type="pres">
      <dgm:prSet presAssocID="{4F00A246-0FC0-46DB-8E09-DFB4990F01E8}" presName="connTx" presStyleLbl="parChTrans1D2" presStyleIdx="7" presStyleCnt="15"/>
      <dgm:spPr/>
      <dgm:t>
        <a:bodyPr/>
        <a:lstStyle/>
        <a:p>
          <a:endParaRPr lang="en-US"/>
        </a:p>
      </dgm:t>
    </dgm:pt>
    <dgm:pt modelId="{355CC6E1-7E94-4BBE-BEE0-BA69E3D7678A}" type="pres">
      <dgm:prSet presAssocID="{17970DB4-B247-49BA-92C1-631F1259E408}" presName="node" presStyleLbl="node1" presStyleIdx="7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2860B-655D-4D0B-AA9C-26B2D49BCCF4}" type="pres">
      <dgm:prSet presAssocID="{BB22FA02-65F5-42EE-A310-EA9FD70A347C}" presName="Name9" presStyleLbl="parChTrans1D2" presStyleIdx="8" presStyleCnt="15"/>
      <dgm:spPr/>
      <dgm:t>
        <a:bodyPr/>
        <a:lstStyle/>
        <a:p>
          <a:endParaRPr lang="en-US"/>
        </a:p>
      </dgm:t>
    </dgm:pt>
    <dgm:pt modelId="{DC5503A6-8129-408A-823F-2EE9B8D565A5}" type="pres">
      <dgm:prSet presAssocID="{BB22FA02-65F5-42EE-A310-EA9FD70A347C}" presName="connTx" presStyleLbl="parChTrans1D2" presStyleIdx="8" presStyleCnt="15"/>
      <dgm:spPr/>
      <dgm:t>
        <a:bodyPr/>
        <a:lstStyle/>
        <a:p>
          <a:endParaRPr lang="en-US"/>
        </a:p>
      </dgm:t>
    </dgm:pt>
    <dgm:pt modelId="{3EAD1BDA-C969-4E63-AB49-1507F1D76FFA}" type="pres">
      <dgm:prSet presAssocID="{56D59320-7746-43FE-8CE3-47D09ED52484}" presName="node" presStyleLbl="node1" presStyleIdx="8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15C14-F88E-4D3D-86A9-988F09A4C1BE}" type="pres">
      <dgm:prSet presAssocID="{D09301D3-4D37-4C03-9167-F2C2F493FDE8}" presName="Name9" presStyleLbl="parChTrans1D2" presStyleIdx="9" presStyleCnt="15"/>
      <dgm:spPr/>
      <dgm:t>
        <a:bodyPr/>
        <a:lstStyle/>
        <a:p>
          <a:endParaRPr lang="en-US"/>
        </a:p>
      </dgm:t>
    </dgm:pt>
    <dgm:pt modelId="{2E38F936-FAC8-49CB-85F1-B9144C4DB593}" type="pres">
      <dgm:prSet presAssocID="{D09301D3-4D37-4C03-9167-F2C2F493FDE8}" presName="connTx" presStyleLbl="parChTrans1D2" presStyleIdx="9" presStyleCnt="15"/>
      <dgm:spPr/>
      <dgm:t>
        <a:bodyPr/>
        <a:lstStyle/>
        <a:p>
          <a:endParaRPr lang="en-US"/>
        </a:p>
      </dgm:t>
    </dgm:pt>
    <dgm:pt modelId="{DC3891B3-61BB-4AAD-9213-D7EE23BD276E}" type="pres">
      <dgm:prSet presAssocID="{F53D67F9-859C-49CF-91A7-A1731703EC7B}" presName="node" presStyleLbl="node1" presStyleIdx="9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87A41-A280-498E-9522-ACC9037E60F8}" type="pres">
      <dgm:prSet presAssocID="{BAEDF9C4-8EAF-4602-83E0-770FD4FF6AEF}" presName="Name9" presStyleLbl="parChTrans1D2" presStyleIdx="10" presStyleCnt="15"/>
      <dgm:spPr/>
      <dgm:t>
        <a:bodyPr/>
        <a:lstStyle/>
        <a:p>
          <a:endParaRPr lang="en-US"/>
        </a:p>
      </dgm:t>
    </dgm:pt>
    <dgm:pt modelId="{B7605A80-AB97-405B-BE8B-2CAD0506A1AB}" type="pres">
      <dgm:prSet presAssocID="{BAEDF9C4-8EAF-4602-83E0-770FD4FF6AEF}" presName="connTx" presStyleLbl="parChTrans1D2" presStyleIdx="10" presStyleCnt="15"/>
      <dgm:spPr/>
      <dgm:t>
        <a:bodyPr/>
        <a:lstStyle/>
        <a:p>
          <a:endParaRPr lang="en-US"/>
        </a:p>
      </dgm:t>
    </dgm:pt>
    <dgm:pt modelId="{9BFAD6D8-D479-4206-B9AF-30911C1C8DE2}" type="pres">
      <dgm:prSet presAssocID="{9EF74D9E-A19D-4E1E-9EAE-C9969AD9DDB1}" presName="node" presStyleLbl="node1" presStyleIdx="10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B69EE-2179-47B6-B754-2AFDE495FF45}" type="pres">
      <dgm:prSet presAssocID="{6E73D3AB-63C7-4A3C-9103-8810B0C121F0}" presName="Name9" presStyleLbl="parChTrans1D2" presStyleIdx="11" presStyleCnt="15"/>
      <dgm:spPr/>
      <dgm:t>
        <a:bodyPr/>
        <a:lstStyle/>
        <a:p>
          <a:endParaRPr lang="en-US"/>
        </a:p>
      </dgm:t>
    </dgm:pt>
    <dgm:pt modelId="{66430175-8D09-4804-BBEC-DE01A985E37B}" type="pres">
      <dgm:prSet presAssocID="{6E73D3AB-63C7-4A3C-9103-8810B0C121F0}" presName="connTx" presStyleLbl="parChTrans1D2" presStyleIdx="11" presStyleCnt="15"/>
      <dgm:spPr/>
      <dgm:t>
        <a:bodyPr/>
        <a:lstStyle/>
        <a:p>
          <a:endParaRPr lang="en-US"/>
        </a:p>
      </dgm:t>
    </dgm:pt>
    <dgm:pt modelId="{BF4E3F3E-F7AE-4F57-B646-4DF54DC8745F}" type="pres">
      <dgm:prSet presAssocID="{E9C3B708-A20B-446D-B363-9CC59E220D6D}" presName="node" presStyleLbl="node1" presStyleIdx="11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269FD-1483-483C-8E62-740419F5D67B}" type="pres">
      <dgm:prSet presAssocID="{7B2AED95-058B-476B-B886-48A9FBEDB50A}" presName="Name9" presStyleLbl="parChTrans1D2" presStyleIdx="12" presStyleCnt="15"/>
      <dgm:spPr/>
      <dgm:t>
        <a:bodyPr/>
        <a:lstStyle/>
        <a:p>
          <a:endParaRPr lang="en-US"/>
        </a:p>
      </dgm:t>
    </dgm:pt>
    <dgm:pt modelId="{CE1E9646-9812-4FE6-8207-8436F5201532}" type="pres">
      <dgm:prSet presAssocID="{7B2AED95-058B-476B-B886-48A9FBEDB50A}" presName="connTx" presStyleLbl="parChTrans1D2" presStyleIdx="12" presStyleCnt="15"/>
      <dgm:spPr/>
      <dgm:t>
        <a:bodyPr/>
        <a:lstStyle/>
        <a:p>
          <a:endParaRPr lang="en-US"/>
        </a:p>
      </dgm:t>
    </dgm:pt>
    <dgm:pt modelId="{8F7F50E8-DB76-453C-9B80-838AAE766070}" type="pres">
      <dgm:prSet presAssocID="{4642BA10-2774-4693-B66F-99EEA0BD32C9}" presName="node" presStyleLbl="node1" presStyleIdx="12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6F924-281C-4A87-9637-EDEE637098F7}" type="pres">
      <dgm:prSet presAssocID="{1D40A885-5E3A-47AC-8C2C-CEA08BD32A55}" presName="Name9" presStyleLbl="parChTrans1D2" presStyleIdx="13" presStyleCnt="15"/>
      <dgm:spPr/>
      <dgm:t>
        <a:bodyPr/>
        <a:lstStyle/>
        <a:p>
          <a:endParaRPr lang="en-US"/>
        </a:p>
      </dgm:t>
    </dgm:pt>
    <dgm:pt modelId="{A585F717-7D12-4C73-8263-93CA56B3DA0D}" type="pres">
      <dgm:prSet presAssocID="{1D40A885-5E3A-47AC-8C2C-CEA08BD32A55}" presName="connTx" presStyleLbl="parChTrans1D2" presStyleIdx="13" presStyleCnt="15"/>
      <dgm:spPr/>
      <dgm:t>
        <a:bodyPr/>
        <a:lstStyle/>
        <a:p>
          <a:endParaRPr lang="en-US"/>
        </a:p>
      </dgm:t>
    </dgm:pt>
    <dgm:pt modelId="{A1681161-5AA2-4319-9B95-0B28E1AA1EBF}" type="pres">
      <dgm:prSet presAssocID="{032F7466-E9C0-464A-9D8B-602768E61FDE}" presName="node" presStyleLbl="node1" presStyleIdx="13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3B272-E8FC-4021-912F-6891E5202323}" type="pres">
      <dgm:prSet presAssocID="{304AB268-821E-4C4E-BBB1-8F537E9CA10A}" presName="Name9" presStyleLbl="parChTrans1D2" presStyleIdx="14" presStyleCnt="15"/>
      <dgm:spPr/>
      <dgm:t>
        <a:bodyPr/>
        <a:lstStyle/>
        <a:p>
          <a:endParaRPr lang="en-US"/>
        </a:p>
      </dgm:t>
    </dgm:pt>
    <dgm:pt modelId="{8C38E204-0051-4986-A6BA-CE1F840136C6}" type="pres">
      <dgm:prSet presAssocID="{304AB268-821E-4C4E-BBB1-8F537E9CA10A}" presName="connTx" presStyleLbl="parChTrans1D2" presStyleIdx="14" presStyleCnt="15"/>
      <dgm:spPr/>
      <dgm:t>
        <a:bodyPr/>
        <a:lstStyle/>
        <a:p>
          <a:endParaRPr lang="en-US"/>
        </a:p>
      </dgm:t>
    </dgm:pt>
    <dgm:pt modelId="{46C0FDC6-6CA6-4C35-9922-5852D9EEE7E9}" type="pres">
      <dgm:prSet presAssocID="{44E043F3-2472-4A00-B595-4E5A9511B30F}" presName="node" presStyleLbl="node1" presStyleIdx="14" presStyleCnt="15" custScaleX="130556" custScaleY="13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54A94-B66C-4FFE-94C1-F3C4137F763C}" srcId="{416A88C2-B4A8-417A-8A57-70608D1628E0}" destId="{032F7466-E9C0-464A-9D8B-602768E61FDE}" srcOrd="13" destOrd="0" parTransId="{1D40A885-5E3A-47AC-8C2C-CEA08BD32A55}" sibTransId="{A4F2785D-4C01-4AD0-BBAD-AE0E8C116E93}"/>
    <dgm:cxn modelId="{067C5204-8C2C-46D6-A30D-644A27ABB6AE}" type="presOf" srcId="{502BB6A6-C6F8-4AE2-817F-BC07F8B791A3}" destId="{DC9CB7E7-6E00-461A-93BA-C9023C3F93E0}" srcOrd="1" destOrd="0" presId="urn:microsoft.com/office/officeart/2005/8/layout/radial1"/>
    <dgm:cxn modelId="{AFAAA98A-59CF-4EE0-9F76-CBF123B59F75}" srcId="{416A88C2-B4A8-417A-8A57-70608D1628E0}" destId="{0A6CD53E-2D8A-4D99-9BD7-6D7543DCD7F9}" srcOrd="1" destOrd="0" parTransId="{980359E7-4E7C-4D89-967A-847A50FC69CB}" sibTransId="{567B960C-67E9-4BA3-B6D7-A0212B8A5585}"/>
    <dgm:cxn modelId="{9A66CC67-BA26-4A4B-9708-4702AB454EED}" type="presOf" srcId="{D9F794CC-CC5A-4C07-9C53-5CD1B6CCA389}" destId="{43ABFEC4-18FD-489C-8D27-B5AC9A1A4C64}" srcOrd="1" destOrd="0" presId="urn:microsoft.com/office/officeart/2005/8/layout/radial1"/>
    <dgm:cxn modelId="{4A4C9BD2-582C-4664-ACC4-9ED0AD249649}" type="presOf" srcId="{4F00A246-0FC0-46DB-8E09-DFB4990F01E8}" destId="{CDFCFCF4-E29F-4C24-81E8-42D559720FE8}" srcOrd="0" destOrd="0" presId="urn:microsoft.com/office/officeart/2005/8/layout/radial1"/>
    <dgm:cxn modelId="{6A536A85-7F63-48AA-93EF-CA27FB0A2495}" type="presOf" srcId="{6E73D3AB-63C7-4A3C-9103-8810B0C121F0}" destId="{66430175-8D09-4804-BBEC-DE01A985E37B}" srcOrd="1" destOrd="0" presId="urn:microsoft.com/office/officeart/2005/8/layout/radial1"/>
    <dgm:cxn modelId="{C87C901D-F218-4D07-AF09-18C8B8C50FC7}" type="presOf" srcId="{980359E7-4E7C-4D89-967A-847A50FC69CB}" destId="{9A4063C8-4079-4F8B-A679-3194A86F928D}" srcOrd="0" destOrd="0" presId="urn:microsoft.com/office/officeart/2005/8/layout/radial1"/>
    <dgm:cxn modelId="{EEDDBA84-AF1C-4DA6-A9C9-973758FB8B45}" type="presOf" srcId="{726D1300-4DE0-40B9-A80A-BC439A9BEE97}" destId="{4E156EC9-927A-44E3-911D-F5CAFEC3C35E}" srcOrd="0" destOrd="0" presId="urn:microsoft.com/office/officeart/2005/8/layout/radial1"/>
    <dgm:cxn modelId="{8B9B6424-8CB6-4C87-B58F-B6F69DEEC966}" type="presOf" srcId="{43B37AE7-2BDC-4915-A3CD-FC37602DFBA4}" destId="{732E535B-84FB-45B3-8B12-7F67A01C8EE3}" srcOrd="0" destOrd="0" presId="urn:microsoft.com/office/officeart/2005/8/layout/radial1"/>
    <dgm:cxn modelId="{6492632D-8007-45AF-96E1-1B890A8126C2}" srcId="{416A88C2-B4A8-417A-8A57-70608D1628E0}" destId="{1F06F835-45AC-4A95-BBF2-37D093BBF1B0}" srcOrd="4" destOrd="0" parTransId="{50587DFD-7F43-4BF5-AD95-E46DD6C56390}" sibTransId="{6F7360DC-E0DB-4662-B5DC-6592DA11017F}"/>
    <dgm:cxn modelId="{53A357A5-16D5-4528-AF96-A7CA68972DD1}" type="presOf" srcId="{980359E7-4E7C-4D89-967A-847A50FC69CB}" destId="{CA9D48B3-CF00-4E00-96A0-3E0DDD6FC5D5}" srcOrd="1" destOrd="0" presId="urn:microsoft.com/office/officeart/2005/8/layout/radial1"/>
    <dgm:cxn modelId="{19A18F81-D11B-425A-BDE9-EC4F51B7FE36}" type="presOf" srcId="{50587DFD-7F43-4BF5-AD95-E46DD6C56390}" destId="{8E97EF0F-2075-490A-807A-2C707C84C389}" srcOrd="0" destOrd="0" presId="urn:microsoft.com/office/officeart/2005/8/layout/radial1"/>
    <dgm:cxn modelId="{0DDD1D9A-59A0-48BC-A499-DCD79F1C0C0E}" type="presOf" srcId="{0A6CD53E-2D8A-4D99-9BD7-6D7543DCD7F9}" destId="{8AFD30E6-A6EB-433D-9A4B-C09622AF6C7D}" srcOrd="0" destOrd="0" presId="urn:microsoft.com/office/officeart/2005/8/layout/radial1"/>
    <dgm:cxn modelId="{D8041644-B5B5-43BA-9589-8D727944F27D}" type="presOf" srcId="{56D59320-7746-43FE-8CE3-47D09ED52484}" destId="{3EAD1BDA-C969-4E63-AB49-1507F1D76FFA}" srcOrd="0" destOrd="0" presId="urn:microsoft.com/office/officeart/2005/8/layout/radial1"/>
    <dgm:cxn modelId="{07FB1A0E-2CF4-4729-98E0-277889A44A56}" srcId="{416A88C2-B4A8-417A-8A57-70608D1628E0}" destId="{698CF83C-59DA-43AC-AD6D-BB4F2014E857}" srcOrd="0" destOrd="0" parTransId="{D9F794CC-CC5A-4C07-9C53-5CD1B6CCA389}" sibTransId="{78494F96-AA67-4A4D-A147-8D441DC77643}"/>
    <dgm:cxn modelId="{6EBAA2AC-332A-4B2A-A879-E1FDFE8DB86E}" type="presOf" srcId="{7834A5D0-68B7-4ED0-842D-07403518D37D}" destId="{03D22969-5F5D-449A-86FC-52391C858D9B}" srcOrd="1" destOrd="0" presId="urn:microsoft.com/office/officeart/2005/8/layout/radial1"/>
    <dgm:cxn modelId="{109FE13F-01B4-48A4-B7F0-4F979AA96ECC}" srcId="{416A88C2-B4A8-417A-8A57-70608D1628E0}" destId="{56D59320-7746-43FE-8CE3-47D09ED52484}" srcOrd="8" destOrd="0" parTransId="{BB22FA02-65F5-42EE-A310-EA9FD70A347C}" sibTransId="{39661EF8-6D04-4516-BDC9-DC73DDBA3AB7}"/>
    <dgm:cxn modelId="{00D1F63D-6F74-464B-A40C-90D8E4E32E3F}" type="presOf" srcId="{E9C3B708-A20B-446D-B363-9CC59E220D6D}" destId="{BF4E3F3E-F7AE-4F57-B646-4DF54DC8745F}" srcOrd="0" destOrd="0" presId="urn:microsoft.com/office/officeart/2005/8/layout/radial1"/>
    <dgm:cxn modelId="{14305988-5A2E-475C-B192-7933FE32D3A4}" srcId="{416A88C2-B4A8-417A-8A57-70608D1628E0}" destId="{9EF74D9E-A19D-4E1E-9EAE-C9969AD9DDB1}" srcOrd="10" destOrd="0" parTransId="{BAEDF9C4-8EAF-4602-83E0-770FD4FF6AEF}" sibTransId="{F435E08C-694E-4107-9A69-9A5A941AA369}"/>
    <dgm:cxn modelId="{056E1FC2-4B21-4E62-99E5-424EF2C4129A}" type="presOf" srcId="{77B61B7C-960F-4770-A25D-A1CF643C5F3A}" destId="{786CCB0D-CDB5-4953-BC64-4C5EF3619167}" srcOrd="0" destOrd="0" presId="urn:microsoft.com/office/officeart/2005/8/layout/radial1"/>
    <dgm:cxn modelId="{1263E438-2443-41AC-AEC8-51DD65D1B725}" type="presOf" srcId="{502BB6A6-C6F8-4AE2-817F-BC07F8B791A3}" destId="{83279339-A91E-4042-9095-0EF69A98EECD}" srcOrd="0" destOrd="0" presId="urn:microsoft.com/office/officeart/2005/8/layout/radial1"/>
    <dgm:cxn modelId="{CCD13623-3C2D-4DB6-8856-A5241AC7A939}" srcId="{416A88C2-B4A8-417A-8A57-70608D1628E0}" destId="{44E043F3-2472-4A00-B595-4E5A9511B30F}" srcOrd="14" destOrd="0" parTransId="{304AB268-821E-4C4E-BBB1-8F537E9CA10A}" sibTransId="{3FB4A619-29B4-4B8C-8CB7-39A033E4AAD8}"/>
    <dgm:cxn modelId="{BD5AE348-8D08-4A96-A07D-8CB67A6E4358}" type="presOf" srcId="{5595F0D8-E80D-4BA0-B788-21344AC12AF4}" destId="{1C423930-8173-4874-BF7D-BC98B50FBBC5}" srcOrd="0" destOrd="0" presId="urn:microsoft.com/office/officeart/2005/8/layout/radial1"/>
    <dgm:cxn modelId="{63968A71-887F-4B4E-A470-6C636EFABE25}" type="presOf" srcId="{D09301D3-4D37-4C03-9167-F2C2F493FDE8}" destId="{2E38F936-FAC8-49CB-85F1-B9144C4DB593}" srcOrd="1" destOrd="0" presId="urn:microsoft.com/office/officeart/2005/8/layout/radial1"/>
    <dgm:cxn modelId="{55B4A0EB-642C-4398-A9F2-1721F9296E04}" srcId="{416A88C2-B4A8-417A-8A57-70608D1628E0}" destId="{C71DB6EE-97BF-450F-B787-6145C6040B52}" srcOrd="5" destOrd="0" parTransId="{77B61B7C-960F-4770-A25D-A1CF643C5F3A}" sibTransId="{8A06DD7F-F4FA-419B-B16E-5C9AB7694675}"/>
    <dgm:cxn modelId="{0B24BD23-BF4C-468F-9D6D-154324920D60}" type="presOf" srcId="{7834A5D0-68B7-4ED0-842D-07403518D37D}" destId="{1EAE0AB7-37CC-48FA-A4B9-534985DBB542}" srcOrd="0" destOrd="0" presId="urn:microsoft.com/office/officeart/2005/8/layout/radial1"/>
    <dgm:cxn modelId="{0BCE96AB-A1CF-4F24-8346-D9E8D58416E9}" type="presOf" srcId="{6E73D3AB-63C7-4A3C-9103-8810B0C121F0}" destId="{532B69EE-2179-47B6-B754-2AFDE495FF45}" srcOrd="0" destOrd="0" presId="urn:microsoft.com/office/officeart/2005/8/layout/radial1"/>
    <dgm:cxn modelId="{3C92068E-820A-43A9-8ABB-3A7C63F2C7EC}" type="presOf" srcId="{4F00A246-0FC0-46DB-8E09-DFB4990F01E8}" destId="{3915AB37-884D-433B-8BAB-740668CB646B}" srcOrd="1" destOrd="0" presId="urn:microsoft.com/office/officeart/2005/8/layout/radial1"/>
    <dgm:cxn modelId="{E2BEFBAE-91E0-46AE-AEB0-ACDA3C3A2671}" type="presOf" srcId="{BB22FA02-65F5-42EE-A310-EA9FD70A347C}" destId="{5262860B-655D-4D0B-AA9C-26B2D49BCCF4}" srcOrd="0" destOrd="0" presId="urn:microsoft.com/office/officeart/2005/8/layout/radial1"/>
    <dgm:cxn modelId="{B6BD4621-384D-4527-AF45-2708B7DAF1A9}" type="presOf" srcId="{032F7466-E9C0-464A-9D8B-602768E61FDE}" destId="{A1681161-5AA2-4319-9B95-0B28E1AA1EBF}" srcOrd="0" destOrd="0" presId="urn:microsoft.com/office/officeart/2005/8/layout/radial1"/>
    <dgm:cxn modelId="{556EE97F-81F7-463D-9AA1-C024A7E876C1}" srcId="{416A88C2-B4A8-417A-8A57-70608D1628E0}" destId="{73EA7199-C527-4414-9389-6495748A7B28}" srcOrd="3" destOrd="0" parTransId="{7C035819-9011-407D-A308-90991A87459F}" sibTransId="{7276F779-0C31-4227-9188-3F74F3CC5C54}"/>
    <dgm:cxn modelId="{F16E923B-64C2-4F48-B935-6650E47F1AD8}" type="presOf" srcId="{77B61B7C-960F-4770-A25D-A1CF643C5F3A}" destId="{D2FE8312-7B89-4353-A629-D3C1ACAFEC11}" srcOrd="1" destOrd="0" presId="urn:microsoft.com/office/officeart/2005/8/layout/radial1"/>
    <dgm:cxn modelId="{8BE58278-D559-4A0A-8591-50B353814982}" type="presOf" srcId="{44E043F3-2472-4A00-B595-4E5A9511B30F}" destId="{46C0FDC6-6CA6-4C35-9922-5852D9EEE7E9}" srcOrd="0" destOrd="0" presId="urn:microsoft.com/office/officeart/2005/8/layout/radial1"/>
    <dgm:cxn modelId="{D92F18DC-BE96-4204-B3E1-F5893B45A156}" type="presOf" srcId="{1D40A885-5E3A-47AC-8C2C-CEA08BD32A55}" destId="{A585F717-7D12-4C73-8263-93CA56B3DA0D}" srcOrd="1" destOrd="0" presId="urn:microsoft.com/office/officeart/2005/8/layout/radial1"/>
    <dgm:cxn modelId="{27E45B04-FC14-4C90-B065-6B7E3A12D9FF}" srcId="{416A88C2-B4A8-417A-8A57-70608D1628E0}" destId="{17970DB4-B247-49BA-92C1-631F1259E408}" srcOrd="7" destOrd="0" parTransId="{4F00A246-0FC0-46DB-8E09-DFB4990F01E8}" sibTransId="{CFAF8F95-CD55-4426-AE26-1B54180597D9}"/>
    <dgm:cxn modelId="{29E73BDD-56D6-48F3-AE8F-87E155683BDD}" type="presOf" srcId="{698CF83C-59DA-43AC-AD6D-BB4F2014E857}" destId="{20206DAE-C81F-45EF-B99B-B195914FEE66}" srcOrd="0" destOrd="0" presId="urn:microsoft.com/office/officeart/2005/8/layout/radial1"/>
    <dgm:cxn modelId="{72688648-DAAA-462C-B1DA-9D80710F867A}" srcId="{416A88C2-B4A8-417A-8A57-70608D1628E0}" destId="{F53D67F9-859C-49CF-91A7-A1731703EC7B}" srcOrd="9" destOrd="0" parTransId="{D09301D3-4D37-4C03-9167-F2C2F493FDE8}" sibTransId="{9AF7262F-8B95-451C-8333-40D58240A9CC}"/>
    <dgm:cxn modelId="{40E1C97E-4D30-4090-8A76-BE90302B0E86}" type="presOf" srcId="{F53D67F9-859C-49CF-91A7-A1731703EC7B}" destId="{DC3891B3-61BB-4AAD-9213-D7EE23BD276E}" srcOrd="0" destOrd="0" presId="urn:microsoft.com/office/officeart/2005/8/layout/radial1"/>
    <dgm:cxn modelId="{DBA59BA2-5EB3-4C35-BE1E-2E238F962371}" type="presOf" srcId="{9EF74D9E-A19D-4E1E-9EAE-C9969AD9DDB1}" destId="{9BFAD6D8-D479-4206-B9AF-30911C1C8DE2}" srcOrd="0" destOrd="0" presId="urn:microsoft.com/office/officeart/2005/8/layout/radial1"/>
    <dgm:cxn modelId="{B19DFE78-28C1-4AE2-BDBC-977CF9B30735}" type="presOf" srcId="{17970DB4-B247-49BA-92C1-631F1259E408}" destId="{355CC6E1-7E94-4BBE-BEE0-BA69E3D7678A}" srcOrd="0" destOrd="0" presId="urn:microsoft.com/office/officeart/2005/8/layout/radial1"/>
    <dgm:cxn modelId="{E47CA22B-176E-4352-B4E5-6D67FB34F032}" srcId="{416A88C2-B4A8-417A-8A57-70608D1628E0}" destId="{E9C3B708-A20B-446D-B363-9CC59E220D6D}" srcOrd="11" destOrd="0" parTransId="{6E73D3AB-63C7-4A3C-9103-8810B0C121F0}" sibTransId="{EF5FFAAE-9E96-4627-8482-7E36B10600DC}"/>
    <dgm:cxn modelId="{65B40661-8483-47F2-BC36-EC7082961150}" type="presOf" srcId="{1D40A885-5E3A-47AC-8C2C-CEA08BD32A55}" destId="{F916F924-281C-4A87-9637-EDEE637098F7}" srcOrd="0" destOrd="0" presId="urn:microsoft.com/office/officeart/2005/8/layout/radial1"/>
    <dgm:cxn modelId="{3E468AEF-8D57-44DE-A9D1-EFC756863C8A}" srcId="{416A88C2-B4A8-417A-8A57-70608D1628E0}" destId="{726D1300-4DE0-40B9-A80A-BC439A9BEE97}" srcOrd="2" destOrd="0" parTransId="{7834A5D0-68B7-4ED0-842D-07403518D37D}" sibTransId="{CDEC6D47-342F-4CFF-840A-848E2B9A42B8}"/>
    <dgm:cxn modelId="{44FCC904-93D2-4071-A0C9-5595E655E0F0}" type="presOf" srcId="{73EA7199-C527-4414-9389-6495748A7B28}" destId="{801922DF-E85F-45B5-B294-1FE28B8C2817}" srcOrd="0" destOrd="0" presId="urn:microsoft.com/office/officeart/2005/8/layout/radial1"/>
    <dgm:cxn modelId="{03F7ED4A-73B2-49F5-9DA8-7A6D0DFB2BAD}" type="presOf" srcId="{7B2AED95-058B-476B-B886-48A9FBEDB50A}" destId="{CE1E9646-9812-4FE6-8207-8436F5201532}" srcOrd="1" destOrd="0" presId="urn:microsoft.com/office/officeart/2005/8/layout/radial1"/>
    <dgm:cxn modelId="{B8D96442-C55B-4480-A90C-3EC992FDCDAC}" srcId="{416A88C2-B4A8-417A-8A57-70608D1628E0}" destId="{5595F0D8-E80D-4BA0-B788-21344AC12AF4}" srcOrd="6" destOrd="0" parTransId="{502BB6A6-C6F8-4AE2-817F-BC07F8B791A3}" sibTransId="{A2F88AEA-1874-42E6-9895-6C7661406510}"/>
    <dgm:cxn modelId="{E2233D54-23C6-4CD5-A65C-EE035D0BB18F}" type="presOf" srcId="{BAEDF9C4-8EAF-4602-83E0-770FD4FF6AEF}" destId="{B7605A80-AB97-405B-BE8B-2CAD0506A1AB}" srcOrd="1" destOrd="0" presId="urn:microsoft.com/office/officeart/2005/8/layout/radial1"/>
    <dgm:cxn modelId="{53D47225-64CE-455D-B30C-ACF80EE4C31E}" type="presOf" srcId="{D9F794CC-CC5A-4C07-9C53-5CD1B6CCA389}" destId="{AF3A3E0C-C7AB-4865-90A7-4CC5BCE528D7}" srcOrd="0" destOrd="0" presId="urn:microsoft.com/office/officeart/2005/8/layout/radial1"/>
    <dgm:cxn modelId="{406FA682-A648-4A6C-8E1F-941F40837FFA}" type="presOf" srcId="{304AB268-821E-4C4E-BBB1-8F537E9CA10A}" destId="{8C38E204-0051-4986-A6BA-CE1F840136C6}" srcOrd="1" destOrd="0" presId="urn:microsoft.com/office/officeart/2005/8/layout/radial1"/>
    <dgm:cxn modelId="{B5455C1A-9696-42F7-8103-5C8DFB9AD9D5}" type="presOf" srcId="{C71DB6EE-97BF-450F-B787-6145C6040B52}" destId="{B9100360-FA03-4B87-B035-548F601304B6}" srcOrd="0" destOrd="0" presId="urn:microsoft.com/office/officeart/2005/8/layout/radial1"/>
    <dgm:cxn modelId="{6BDE5755-B6BC-4EFB-B2FE-B688818F19CE}" type="presOf" srcId="{416A88C2-B4A8-417A-8A57-70608D1628E0}" destId="{8720C624-39B5-4858-91E2-5F2069F3230C}" srcOrd="0" destOrd="0" presId="urn:microsoft.com/office/officeart/2005/8/layout/radial1"/>
    <dgm:cxn modelId="{C3C6C925-B397-46AB-976D-ED2A6D87EDBC}" srcId="{43B37AE7-2BDC-4915-A3CD-FC37602DFBA4}" destId="{416A88C2-B4A8-417A-8A57-70608D1628E0}" srcOrd="0" destOrd="0" parTransId="{2F47CC8E-5F5F-4C45-98C0-147473494D0B}" sibTransId="{07DB60BE-1345-4740-A478-5F2F6C92DC71}"/>
    <dgm:cxn modelId="{314EF6F2-BEF5-4873-87F3-D233DD8E51E5}" type="presOf" srcId="{7C035819-9011-407D-A308-90991A87459F}" destId="{D3C44C3E-8988-4F16-8C68-394A2B468A80}" srcOrd="1" destOrd="0" presId="urn:microsoft.com/office/officeart/2005/8/layout/radial1"/>
    <dgm:cxn modelId="{53C53174-49D4-4791-82F3-EE354A291F41}" type="presOf" srcId="{D09301D3-4D37-4C03-9167-F2C2F493FDE8}" destId="{05A15C14-F88E-4D3D-86A9-988F09A4C1BE}" srcOrd="0" destOrd="0" presId="urn:microsoft.com/office/officeart/2005/8/layout/radial1"/>
    <dgm:cxn modelId="{B4192C5F-4EF3-4A60-9C4E-CB5B69D61A72}" type="presOf" srcId="{BB22FA02-65F5-42EE-A310-EA9FD70A347C}" destId="{DC5503A6-8129-408A-823F-2EE9B8D565A5}" srcOrd="1" destOrd="0" presId="urn:microsoft.com/office/officeart/2005/8/layout/radial1"/>
    <dgm:cxn modelId="{24A82329-C89E-4C2F-9001-89F5CDF6E78C}" type="presOf" srcId="{7B2AED95-058B-476B-B886-48A9FBEDB50A}" destId="{7BB269FD-1483-483C-8E62-740419F5D67B}" srcOrd="0" destOrd="0" presId="urn:microsoft.com/office/officeart/2005/8/layout/radial1"/>
    <dgm:cxn modelId="{D0983E4D-12F3-433C-B8EB-04523EA6F92E}" type="presOf" srcId="{7C035819-9011-407D-A308-90991A87459F}" destId="{C118C9B5-1BBC-44D0-8766-51F45E041A3E}" srcOrd="0" destOrd="0" presId="urn:microsoft.com/office/officeart/2005/8/layout/radial1"/>
    <dgm:cxn modelId="{4D8ED3BA-CC50-4EB0-A98F-600DB44BB9DA}" type="presOf" srcId="{1F06F835-45AC-4A95-BBF2-37D093BBF1B0}" destId="{45B34DF1-DB82-4260-966F-7AC04FF048DC}" srcOrd="0" destOrd="0" presId="urn:microsoft.com/office/officeart/2005/8/layout/radial1"/>
    <dgm:cxn modelId="{7C31B6C2-21E4-4623-9FED-D872B068CF8A}" type="presOf" srcId="{4642BA10-2774-4693-B66F-99EEA0BD32C9}" destId="{8F7F50E8-DB76-453C-9B80-838AAE766070}" srcOrd="0" destOrd="0" presId="urn:microsoft.com/office/officeart/2005/8/layout/radial1"/>
    <dgm:cxn modelId="{5DC05CA7-3BE5-4365-88CC-58AD6F9333EA}" srcId="{416A88C2-B4A8-417A-8A57-70608D1628E0}" destId="{4642BA10-2774-4693-B66F-99EEA0BD32C9}" srcOrd="12" destOrd="0" parTransId="{7B2AED95-058B-476B-B886-48A9FBEDB50A}" sibTransId="{3704F0CC-A2DA-45E2-894E-77105DBA2331}"/>
    <dgm:cxn modelId="{958BB213-C414-4BA3-A3B3-B6F246246905}" type="presOf" srcId="{304AB268-821E-4C4E-BBB1-8F537E9CA10A}" destId="{D1C3B272-E8FC-4021-912F-6891E5202323}" srcOrd="0" destOrd="0" presId="urn:microsoft.com/office/officeart/2005/8/layout/radial1"/>
    <dgm:cxn modelId="{A717EFB7-343A-45A5-9CAF-552ECF0A926A}" type="presOf" srcId="{50587DFD-7F43-4BF5-AD95-E46DD6C56390}" destId="{E2CABF09-8667-4F11-B4E4-A385FE06FD88}" srcOrd="1" destOrd="0" presId="urn:microsoft.com/office/officeart/2005/8/layout/radial1"/>
    <dgm:cxn modelId="{14D0F59C-BEE4-4076-9C8A-CCD2FDCFBA00}" type="presOf" srcId="{BAEDF9C4-8EAF-4602-83E0-770FD4FF6AEF}" destId="{E5387A41-A280-498E-9522-ACC9037E60F8}" srcOrd="0" destOrd="0" presId="urn:microsoft.com/office/officeart/2005/8/layout/radial1"/>
    <dgm:cxn modelId="{E6B81169-CB41-4EAE-BAF4-77111AA7F450}" type="presParOf" srcId="{732E535B-84FB-45B3-8B12-7F67A01C8EE3}" destId="{8720C624-39B5-4858-91E2-5F2069F3230C}" srcOrd="0" destOrd="0" presId="urn:microsoft.com/office/officeart/2005/8/layout/radial1"/>
    <dgm:cxn modelId="{716086B2-A467-42DA-B554-481F116730F3}" type="presParOf" srcId="{732E535B-84FB-45B3-8B12-7F67A01C8EE3}" destId="{AF3A3E0C-C7AB-4865-90A7-4CC5BCE528D7}" srcOrd="1" destOrd="0" presId="urn:microsoft.com/office/officeart/2005/8/layout/radial1"/>
    <dgm:cxn modelId="{70F24055-92DC-4B3B-8DC8-BC68794DB872}" type="presParOf" srcId="{AF3A3E0C-C7AB-4865-90A7-4CC5BCE528D7}" destId="{43ABFEC4-18FD-489C-8D27-B5AC9A1A4C64}" srcOrd="0" destOrd="0" presId="urn:microsoft.com/office/officeart/2005/8/layout/radial1"/>
    <dgm:cxn modelId="{8310E742-5EDD-4D63-A346-78D4C7D431A9}" type="presParOf" srcId="{732E535B-84FB-45B3-8B12-7F67A01C8EE3}" destId="{20206DAE-C81F-45EF-B99B-B195914FEE66}" srcOrd="2" destOrd="0" presId="urn:microsoft.com/office/officeart/2005/8/layout/radial1"/>
    <dgm:cxn modelId="{0FC677EA-F818-4D31-B183-9E3D34DE83A5}" type="presParOf" srcId="{732E535B-84FB-45B3-8B12-7F67A01C8EE3}" destId="{9A4063C8-4079-4F8B-A679-3194A86F928D}" srcOrd="3" destOrd="0" presId="urn:microsoft.com/office/officeart/2005/8/layout/radial1"/>
    <dgm:cxn modelId="{6AD41C4C-20D9-4E06-BC80-C966D5DA82CB}" type="presParOf" srcId="{9A4063C8-4079-4F8B-A679-3194A86F928D}" destId="{CA9D48B3-CF00-4E00-96A0-3E0DDD6FC5D5}" srcOrd="0" destOrd="0" presId="urn:microsoft.com/office/officeart/2005/8/layout/radial1"/>
    <dgm:cxn modelId="{1B5EC3ED-86F7-4936-BCF4-A29D32892538}" type="presParOf" srcId="{732E535B-84FB-45B3-8B12-7F67A01C8EE3}" destId="{8AFD30E6-A6EB-433D-9A4B-C09622AF6C7D}" srcOrd="4" destOrd="0" presId="urn:microsoft.com/office/officeart/2005/8/layout/radial1"/>
    <dgm:cxn modelId="{F2DF09BD-874A-4D03-9C95-CF4C7A936F50}" type="presParOf" srcId="{732E535B-84FB-45B3-8B12-7F67A01C8EE3}" destId="{1EAE0AB7-37CC-48FA-A4B9-534985DBB542}" srcOrd="5" destOrd="0" presId="urn:microsoft.com/office/officeart/2005/8/layout/radial1"/>
    <dgm:cxn modelId="{ADF8E4BC-2051-4DCD-9C0C-97CD0E955B8C}" type="presParOf" srcId="{1EAE0AB7-37CC-48FA-A4B9-534985DBB542}" destId="{03D22969-5F5D-449A-86FC-52391C858D9B}" srcOrd="0" destOrd="0" presId="urn:microsoft.com/office/officeart/2005/8/layout/radial1"/>
    <dgm:cxn modelId="{15246538-51A3-4901-877E-90241F75349B}" type="presParOf" srcId="{732E535B-84FB-45B3-8B12-7F67A01C8EE3}" destId="{4E156EC9-927A-44E3-911D-F5CAFEC3C35E}" srcOrd="6" destOrd="0" presId="urn:microsoft.com/office/officeart/2005/8/layout/radial1"/>
    <dgm:cxn modelId="{506BA983-7BF2-45E3-B75B-081F1479C335}" type="presParOf" srcId="{732E535B-84FB-45B3-8B12-7F67A01C8EE3}" destId="{C118C9B5-1BBC-44D0-8766-51F45E041A3E}" srcOrd="7" destOrd="0" presId="urn:microsoft.com/office/officeart/2005/8/layout/radial1"/>
    <dgm:cxn modelId="{025AAB7F-7F28-4749-ACA0-050D9D5E6456}" type="presParOf" srcId="{C118C9B5-1BBC-44D0-8766-51F45E041A3E}" destId="{D3C44C3E-8988-4F16-8C68-394A2B468A80}" srcOrd="0" destOrd="0" presId="urn:microsoft.com/office/officeart/2005/8/layout/radial1"/>
    <dgm:cxn modelId="{85F91C86-D833-479E-B69C-7BD4426AD01C}" type="presParOf" srcId="{732E535B-84FB-45B3-8B12-7F67A01C8EE3}" destId="{801922DF-E85F-45B5-B294-1FE28B8C2817}" srcOrd="8" destOrd="0" presId="urn:microsoft.com/office/officeart/2005/8/layout/radial1"/>
    <dgm:cxn modelId="{BDAC5365-C44F-460C-ACAA-3FBC9A5C2219}" type="presParOf" srcId="{732E535B-84FB-45B3-8B12-7F67A01C8EE3}" destId="{8E97EF0F-2075-490A-807A-2C707C84C389}" srcOrd="9" destOrd="0" presId="urn:microsoft.com/office/officeart/2005/8/layout/radial1"/>
    <dgm:cxn modelId="{ABC0C68F-6D72-4E26-B48E-6F476BFBEAF4}" type="presParOf" srcId="{8E97EF0F-2075-490A-807A-2C707C84C389}" destId="{E2CABF09-8667-4F11-B4E4-A385FE06FD88}" srcOrd="0" destOrd="0" presId="urn:microsoft.com/office/officeart/2005/8/layout/radial1"/>
    <dgm:cxn modelId="{863A5D37-8D11-468A-86C0-3B48AAE78215}" type="presParOf" srcId="{732E535B-84FB-45B3-8B12-7F67A01C8EE3}" destId="{45B34DF1-DB82-4260-966F-7AC04FF048DC}" srcOrd="10" destOrd="0" presId="urn:microsoft.com/office/officeart/2005/8/layout/radial1"/>
    <dgm:cxn modelId="{5BECCCFA-52F9-48DA-94B0-483C7198A49F}" type="presParOf" srcId="{732E535B-84FB-45B3-8B12-7F67A01C8EE3}" destId="{786CCB0D-CDB5-4953-BC64-4C5EF3619167}" srcOrd="11" destOrd="0" presId="urn:microsoft.com/office/officeart/2005/8/layout/radial1"/>
    <dgm:cxn modelId="{4DF1DD06-26CC-4E8F-86E1-2B13D20339F7}" type="presParOf" srcId="{786CCB0D-CDB5-4953-BC64-4C5EF3619167}" destId="{D2FE8312-7B89-4353-A629-D3C1ACAFEC11}" srcOrd="0" destOrd="0" presId="urn:microsoft.com/office/officeart/2005/8/layout/radial1"/>
    <dgm:cxn modelId="{294CCADF-556D-4BC2-9C33-42554B443B20}" type="presParOf" srcId="{732E535B-84FB-45B3-8B12-7F67A01C8EE3}" destId="{B9100360-FA03-4B87-B035-548F601304B6}" srcOrd="12" destOrd="0" presId="urn:microsoft.com/office/officeart/2005/8/layout/radial1"/>
    <dgm:cxn modelId="{98F02D8E-DA08-49E4-AB79-BFCED05531C4}" type="presParOf" srcId="{732E535B-84FB-45B3-8B12-7F67A01C8EE3}" destId="{83279339-A91E-4042-9095-0EF69A98EECD}" srcOrd="13" destOrd="0" presId="urn:microsoft.com/office/officeart/2005/8/layout/radial1"/>
    <dgm:cxn modelId="{4F032BFE-71FB-4DB5-B7AB-570B8EB40567}" type="presParOf" srcId="{83279339-A91E-4042-9095-0EF69A98EECD}" destId="{DC9CB7E7-6E00-461A-93BA-C9023C3F93E0}" srcOrd="0" destOrd="0" presId="urn:microsoft.com/office/officeart/2005/8/layout/radial1"/>
    <dgm:cxn modelId="{B23E962D-A1E9-4205-9815-335F354774AC}" type="presParOf" srcId="{732E535B-84FB-45B3-8B12-7F67A01C8EE3}" destId="{1C423930-8173-4874-BF7D-BC98B50FBBC5}" srcOrd="14" destOrd="0" presId="urn:microsoft.com/office/officeart/2005/8/layout/radial1"/>
    <dgm:cxn modelId="{5F54F7F6-B3A9-4705-80A5-C5AB61842360}" type="presParOf" srcId="{732E535B-84FB-45B3-8B12-7F67A01C8EE3}" destId="{CDFCFCF4-E29F-4C24-81E8-42D559720FE8}" srcOrd="15" destOrd="0" presId="urn:microsoft.com/office/officeart/2005/8/layout/radial1"/>
    <dgm:cxn modelId="{4D8B101E-7BA2-4953-AB0E-9ED05C1FE30D}" type="presParOf" srcId="{CDFCFCF4-E29F-4C24-81E8-42D559720FE8}" destId="{3915AB37-884D-433B-8BAB-740668CB646B}" srcOrd="0" destOrd="0" presId="urn:microsoft.com/office/officeart/2005/8/layout/radial1"/>
    <dgm:cxn modelId="{DC4CBF7E-753B-48B2-B933-6337A2049A70}" type="presParOf" srcId="{732E535B-84FB-45B3-8B12-7F67A01C8EE3}" destId="{355CC6E1-7E94-4BBE-BEE0-BA69E3D7678A}" srcOrd="16" destOrd="0" presId="urn:microsoft.com/office/officeart/2005/8/layout/radial1"/>
    <dgm:cxn modelId="{ADEA4831-54D5-4B14-BEA7-EA8F406F0DA2}" type="presParOf" srcId="{732E535B-84FB-45B3-8B12-7F67A01C8EE3}" destId="{5262860B-655D-4D0B-AA9C-26B2D49BCCF4}" srcOrd="17" destOrd="0" presId="urn:microsoft.com/office/officeart/2005/8/layout/radial1"/>
    <dgm:cxn modelId="{5D785CA4-1248-415B-809C-47FF011836F4}" type="presParOf" srcId="{5262860B-655D-4D0B-AA9C-26B2D49BCCF4}" destId="{DC5503A6-8129-408A-823F-2EE9B8D565A5}" srcOrd="0" destOrd="0" presId="urn:microsoft.com/office/officeart/2005/8/layout/radial1"/>
    <dgm:cxn modelId="{93992B03-B4F1-4671-BC7D-78FCE91F4906}" type="presParOf" srcId="{732E535B-84FB-45B3-8B12-7F67A01C8EE3}" destId="{3EAD1BDA-C969-4E63-AB49-1507F1D76FFA}" srcOrd="18" destOrd="0" presId="urn:microsoft.com/office/officeart/2005/8/layout/radial1"/>
    <dgm:cxn modelId="{470653B6-A8DB-4A5C-9360-0AFEAC4CA54C}" type="presParOf" srcId="{732E535B-84FB-45B3-8B12-7F67A01C8EE3}" destId="{05A15C14-F88E-4D3D-86A9-988F09A4C1BE}" srcOrd="19" destOrd="0" presId="urn:microsoft.com/office/officeart/2005/8/layout/radial1"/>
    <dgm:cxn modelId="{00660A61-45DB-4751-B647-A8C1AF9E6D9B}" type="presParOf" srcId="{05A15C14-F88E-4D3D-86A9-988F09A4C1BE}" destId="{2E38F936-FAC8-49CB-85F1-B9144C4DB593}" srcOrd="0" destOrd="0" presId="urn:microsoft.com/office/officeart/2005/8/layout/radial1"/>
    <dgm:cxn modelId="{231F125F-A8ED-44A9-90E6-86FB66AE51E8}" type="presParOf" srcId="{732E535B-84FB-45B3-8B12-7F67A01C8EE3}" destId="{DC3891B3-61BB-4AAD-9213-D7EE23BD276E}" srcOrd="20" destOrd="0" presId="urn:microsoft.com/office/officeart/2005/8/layout/radial1"/>
    <dgm:cxn modelId="{490CBB77-CA8E-4600-A5FF-B5249908D34B}" type="presParOf" srcId="{732E535B-84FB-45B3-8B12-7F67A01C8EE3}" destId="{E5387A41-A280-498E-9522-ACC9037E60F8}" srcOrd="21" destOrd="0" presId="urn:microsoft.com/office/officeart/2005/8/layout/radial1"/>
    <dgm:cxn modelId="{38C31722-BCC9-4614-A1EC-DEE5D3DCBBEB}" type="presParOf" srcId="{E5387A41-A280-498E-9522-ACC9037E60F8}" destId="{B7605A80-AB97-405B-BE8B-2CAD0506A1AB}" srcOrd="0" destOrd="0" presId="urn:microsoft.com/office/officeart/2005/8/layout/radial1"/>
    <dgm:cxn modelId="{726C4CC0-E94E-44FE-A9B7-BD8B8AED871E}" type="presParOf" srcId="{732E535B-84FB-45B3-8B12-7F67A01C8EE3}" destId="{9BFAD6D8-D479-4206-B9AF-30911C1C8DE2}" srcOrd="22" destOrd="0" presId="urn:microsoft.com/office/officeart/2005/8/layout/radial1"/>
    <dgm:cxn modelId="{904F31A5-9168-4EE6-AFBE-13FDC6677936}" type="presParOf" srcId="{732E535B-84FB-45B3-8B12-7F67A01C8EE3}" destId="{532B69EE-2179-47B6-B754-2AFDE495FF45}" srcOrd="23" destOrd="0" presId="urn:microsoft.com/office/officeart/2005/8/layout/radial1"/>
    <dgm:cxn modelId="{4C719687-5BF1-4BEF-BCD8-C3B58A0D685E}" type="presParOf" srcId="{532B69EE-2179-47B6-B754-2AFDE495FF45}" destId="{66430175-8D09-4804-BBEC-DE01A985E37B}" srcOrd="0" destOrd="0" presId="urn:microsoft.com/office/officeart/2005/8/layout/radial1"/>
    <dgm:cxn modelId="{864B673C-E4F5-4CD0-B649-E782803C77AA}" type="presParOf" srcId="{732E535B-84FB-45B3-8B12-7F67A01C8EE3}" destId="{BF4E3F3E-F7AE-4F57-B646-4DF54DC8745F}" srcOrd="24" destOrd="0" presId="urn:microsoft.com/office/officeart/2005/8/layout/radial1"/>
    <dgm:cxn modelId="{4F4C99A3-0AE3-4150-B38E-0F112AC9F314}" type="presParOf" srcId="{732E535B-84FB-45B3-8B12-7F67A01C8EE3}" destId="{7BB269FD-1483-483C-8E62-740419F5D67B}" srcOrd="25" destOrd="0" presId="urn:microsoft.com/office/officeart/2005/8/layout/radial1"/>
    <dgm:cxn modelId="{922AC0F0-593A-4997-A5FA-CC7F6E7C5E62}" type="presParOf" srcId="{7BB269FD-1483-483C-8E62-740419F5D67B}" destId="{CE1E9646-9812-4FE6-8207-8436F5201532}" srcOrd="0" destOrd="0" presId="urn:microsoft.com/office/officeart/2005/8/layout/radial1"/>
    <dgm:cxn modelId="{0B9FA864-B922-4196-AC50-00C23579C5B1}" type="presParOf" srcId="{732E535B-84FB-45B3-8B12-7F67A01C8EE3}" destId="{8F7F50E8-DB76-453C-9B80-838AAE766070}" srcOrd="26" destOrd="0" presId="urn:microsoft.com/office/officeart/2005/8/layout/radial1"/>
    <dgm:cxn modelId="{EAEF43B6-0612-4096-9065-A17BDB312681}" type="presParOf" srcId="{732E535B-84FB-45B3-8B12-7F67A01C8EE3}" destId="{F916F924-281C-4A87-9637-EDEE637098F7}" srcOrd="27" destOrd="0" presId="urn:microsoft.com/office/officeart/2005/8/layout/radial1"/>
    <dgm:cxn modelId="{92B15ACF-EA95-40AC-996C-ABEC1064CCC8}" type="presParOf" srcId="{F916F924-281C-4A87-9637-EDEE637098F7}" destId="{A585F717-7D12-4C73-8263-93CA56B3DA0D}" srcOrd="0" destOrd="0" presId="urn:microsoft.com/office/officeart/2005/8/layout/radial1"/>
    <dgm:cxn modelId="{4467EE72-1100-4FC4-83E1-FD6015BB3DFB}" type="presParOf" srcId="{732E535B-84FB-45B3-8B12-7F67A01C8EE3}" destId="{A1681161-5AA2-4319-9B95-0B28E1AA1EBF}" srcOrd="28" destOrd="0" presId="urn:microsoft.com/office/officeart/2005/8/layout/radial1"/>
    <dgm:cxn modelId="{CEA8E72E-09E9-46CB-A507-A3102232564E}" type="presParOf" srcId="{732E535B-84FB-45B3-8B12-7F67A01C8EE3}" destId="{D1C3B272-E8FC-4021-912F-6891E5202323}" srcOrd="29" destOrd="0" presId="urn:microsoft.com/office/officeart/2005/8/layout/radial1"/>
    <dgm:cxn modelId="{DA3578EB-737A-4713-9025-47D58B830929}" type="presParOf" srcId="{D1C3B272-E8FC-4021-912F-6891E5202323}" destId="{8C38E204-0051-4986-A6BA-CE1F840136C6}" srcOrd="0" destOrd="0" presId="urn:microsoft.com/office/officeart/2005/8/layout/radial1"/>
    <dgm:cxn modelId="{78EEDAAB-C30F-4DAC-95C0-0B260F4C0D0B}" type="presParOf" srcId="{732E535B-84FB-45B3-8B12-7F67A01C8EE3}" destId="{46C0FDC6-6CA6-4C35-9922-5852D9EEE7E9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B21A-BB7A-48EB-A935-A115F8743E67}">
      <dsp:nvSpPr>
        <dsp:cNvPr id="0" name=""/>
        <dsp:cNvSpPr/>
      </dsp:nvSpPr>
      <dsp:spPr>
        <a:xfrm>
          <a:off x="3857165" y="2116926"/>
          <a:ext cx="1448491" cy="144849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Engine</a:t>
          </a:r>
          <a:endParaRPr lang="en-US" sz="2700" kern="1200" dirty="0"/>
        </a:p>
      </dsp:txBody>
      <dsp:txXfrm>
        <a:off x="4069292" y="2329053"/>
        <a:ext cx="1024237" cy="1024237"/>
      </dsp:txXfrm>
    </dsp:sp>
    <dsp:sp modelId="{46CE13CA-DE3C-4D1B-AC3F-C88EAB06A3E1}">
      <dsp:nvSpPr>
        <dsp:cNvPr id="0" name=""/>
        <dsp:cNvSpPr/>
      </dsp:nvSpPr>
      <dsp:spPr>
        <a:xfrm rot="16200000">
          <a:off x="4413081" y="1566986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463580" y="1714230"/>
        <a:ext cx="235662" cy="290236"/>
      </dsp:txXfrm>
    </dsp:sp>
    <dsp:sp modelId="{4D5BC6D9-D774-46BD-8603-78BCB3E8CB19}">
      <dsp:nvSpPr>
        <dsp:cNvPr id="0" name=""/>
        <dsp:cNvSpPr/>
      </dsp:nvSpPr>
      <dsp:spPr>
        <a:xfrm>
          <a:off x="3762286" y="-156533"/>
          <a:ext cx="1638249" cy="16382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</a:t>
          </a:r>
          <a:endParaRPr lang="en-US" sz="1800" kern="1200" dirty="0"/>
        </a:p>
      </dsp:txBody>
      <dsp:txXfrm>
        <a:off x="4002202" y="83383"/>
        <a:ext cx="1158417" cy="1158417"/>
      </dsp:txXfrm>
    </dsp:sp>
    <dsp:sp modelId="{79B03D7E-532B-40D3-9E3C-A20910B90D21}">
      <dsp:nvSpPr>
        <dsp:cNvPr id="0" name=""/>
        <dsp:cNvSpPr/>
      </dsp:nvSpPr>
      <dsp:spPr>
        <a:xfrm rot="18900000">
          <a:off x="5143043" y="1869346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157834" y="2001799"/>
        <a:ext cx="235662" cy="290236"/>
      </dsp:txXfrm>
    </dsp:sp>
    <dsp:sp modelId="{93E18AAF-0ACE-49CE-B33A-40DD2EF43C4B}">
      <dsp:nvSpPr>
        <dsp:cNvPr id="0" name=""/>
        <dsp:cNvSpPr/>
      </dsp:nvSpPr>
      <dsp:spPr>
        <a:xfrm>
          <a:off x="5302775" y="481558"/>
          <a:ext cx="1638249" cy="16382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Name</a:t>
          </a:r>
          <a:endParaRPr lang="en-US" sz="1800" kern="1200" dirty="0"/>
        </a:p>
      </dsp:txBody>
      <dsp:txXfrm>
        <a:off x="5542691" y="721474"/>
        <a:ext cx="1158417" cy="1158417"/>
      </dsp:txXfrm>
    </dsp:sp>
    <dsp:sp modelId="{35D6AF19-F23C-4EB0-A040-DEC3DE011B1C}">
      <dsp:nvSpPr>
        <dsp:cNvPr id="0" name=""/>
        <dsp:cNvSpPr/>
      </dsp:nvSpPr>
      <dsp:spPr>
        <a:xfrm>
          <a:off x="5445403" y="2599308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445403" y="2696053"/>
        <a:ext cx="235662" cy="290236"/>
      </dsp:txXfrm>
    </dsp:sp>
    <dsp:sp modelId="{E1509F86-9A1B-437F-ADC3-4C26AAE06051}">
      <dsp:nvSpPr>
        <dsp:cNvPr id="0" name=""/>
        <dsp:cNvSpPr/>
      </dsp:nvSpPr>
      <dsp:spPr>
        <a:xfrm>
          <a:off x="5940866" y="2022047"/>
          <a:ext cx="1638249" cy="16382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Display Name</a:t>
          </a:r>
          <a:endParaRPr lang="en-US" sz="1800" kern="1200" dirty="0"/>
        </a:p>
      </dsp:txBody>
      <dsp:txXfrm>
        <a:off x="6180782" y="2261963"/>
        <a:ext cx="1158417" cy="1158417"/>
      </dsp:txXfrm>
    </dsp:sp>
    <dsp:sp modelId="{7C5B0ECB-7D5E-4248-9EDF-524D248DB9F0}">
      <dsp:nvSpPr>
        <dsp:cNvPr id="0" name=""/>
        <dsp:cNvSpPr/>
      </dsp:nvSpPr>
      <dsp:spPr>
        <a:xfrm rot="2700000">
          <a:off x="5143043" y="3329270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157834" y="3390307"/>
        <a:ext cx="235662" cy="290236"/>
      </dsp:txXfrm>
    </dsp:sp>
    <dsp:sp modelId="{4C3A7DD3-ACB7-486F-82EB-267ADD4E269B}">
      <dsp:nvSpPr>
        <dsp:cNvPr id="0" name=""/>
        <dsp:cNvSpPr/>
      </dsp:nvSpPr>
      <dsp:spPr>
        <a:xfrm>
          <a:off x="5302775" y="3562535"/>
          <a:ext cx="1638249" cy="16382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Description</a:t>
          </a:r>
          <a:endParaRPr lang="en-US" sz="1800" kern="1200" dirty="0"/>
        </a:p>
      </dsp:txBody>
      <dsp:txXfrm>
        <a:off x="5542691" y="3802451"/>
        <a:ext cx="1158417" cy="1158417"/>
      </dsp:txXfrm>
    </dsp:sp>
    <dsp:sp modelId="{82D326EB-649C-46AB-B8DD-EA6ECC1450DA}">
      <dsp:nvSpPr>
        <dsp:cNvPr id="0" name=""/>
        <dsp:cNvSpPr/>
      </dsp:nvSpPr>
      <dsp:spPr>
        <a:xfrm rot="5400000">
          <a:off x="4413081" y="3631631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463580" y="3677877"/>
        <a:ext cx="235662" cy="290236"/>
      </dsp:txXfrm>
    </dsp:sp>
    <dsp:sp modelId="{60C40E02-9FA2-407F-980E-E8B1C6BE82DB}">
      <dsp:nvSpPr>
        <dsp:cNvPr id="0" name=""/>
        <dsp:cNvSpPr/>
      </dsp:nvSpPr>
      <dsp:spPr>
        <a:xfrm>
          <a:off x="3762286" y="4200627"/>
          <a:ext cx="1638249" cy="16382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Code</a:t>
          </a:r>
          <a:endParaRPr lang="en-US" sz="1800" kern="1200" dirty="0"/>
        </a:p>
      </dsp:txBody>
      <dsp:txXfrm>
        <a:off x="4002202" y="4440543"/>
        <a:ext cx="1158417" cy="1158417"/>
      </dsp:txXfrm>
    </dsp:sp>
    <dsp:sp modelId="{D1135A81-B363-4FC5-B22B-9D753F827DB6}">
      <dsp:nvSpPr>
        <dsp:cNvPr id="0" name=""/>
        <dsp:cNvSpPr/>
      </dsp:nvSpPr>
      <dsp:spPr>
        <a:xfrm rot="8100000">
          <a:off x="3683118" y="3329270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769325" y="3390307"/>
        <a:ext cx="235662" cy="290236"/>
      </dsp:txXfrm>
    </dsp:sp>
    <dsp:sp modelId="{C559D4BB-5608-48FB-8219-B4BC22BA1649}">
      <dsp:nvSpPr>
        <dsp:cNvPr id="0" name=""/>
        <dsp:cNvSpPr/>
      </dsp:nvSpPr>
      <dsp:spPr>
        <a:xfrm>
          <a:off x="2221797" y="3562535"/>
          <a:ext cx="1638249" cy="16382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Type</a:t>
          </a:r>
          <a:endParaRPr lang="en-US" sz="1800" kern="1200" dirty="0"/>
        </a:p>
      </dsp:txBody>
      <dsp:txXfrm>
        <a:off x="2461713" y="3802451"/>
        <a:ext cx="1158417" cy="1158417"/>
      </dsp:txXfrm>
    </dsp:sp>
    <dsp:sp modelId="{A324BFA3-0E5C-4276-BCDA-89B2D2F1251C}">
      <dsp:nvSpPr>
        <dsp:cNvPr id="0" name=""/>
        <dsp:cNvSpPr/>
      </dsp:nvSpPr>
      <dsp:spPr>
        <a:xfrm rot="10800000">
          <a:off x="3380758" y="2599308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481756" y="2696053"/>
        <a:ext cx="235662" cy="290236"/>
      </dsp:txXfrm>
    </dsp:sp>
    <dsp:sp modelId="{F6BFE706-3836-4AD1-81C0-2B99279F6F5E}">
      <dsp:nvSpPr>
        <dsp:cNvPr id="0" name=""/>
        <dsp:cNvSpPr/>
      </dsp:nvSpPr>
      <dsp:spPr>
        <a:xfrm>
          <a:off x="1583706" y="2022047"/>
          <a:ext cx="1638249" cy="16382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IP Address</a:t>
          </a:r>
          <a:endParaRPr lang="en-US" sz="1800" kern="1200" dirty="0"/>
        </a:p>
      </dsp:txBody>
      <dsp:txXfrm>
        <a:off x="1823622" y="2261963"/>
        <a:ext cx="1158417" cy="1158417"/>
      </dsp:txXfrm>
    </dsp:sp>
    <dsp:sp modelId="{35C72415-28F2-4B57-951B-95B860680C6C}">
      <dsp:nvSpPr>
        <dsp:cNvPr id="0" name=""/>
        <dsp:cNvSpPr/>
      </dsp:nvSpPr>
      <dsp:spPr>
        <a:xfrm rot="13500000">
          <a:off x="3683118" y="1869346"/>
          <a:ext cx="336660" cy="483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769325" y="2001799"/>
        <a:ext cx="235662" cy="290236"/>
      </dsp:txXfrm>
    </dsp:sp>
    <dsp:sp modelId="{B777AE31-169F-427E-930B-13C215B68ADE}">
      <dsp:nvSpPr>
        <dsp:cNvPr id="0" name=""/>
        <dsp:cNvSpPr/>
      </dsp:nvSpPr>
      <dsp:spPr>
        <a:xfrm>
          <a:off x="2221797" y="481558"/>
          <a:ext cx="1638249" cy="16382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Port</a:t>
          </a:r>
          <a:endParaRPr lang="en-US" sz="1800" kern="1200" dirty="0"/>
        </a:p>
      </dsp:txBody>
      <dsp:txXfrm>
        <a:off x="2461713" y="721474"/>
        <a:ext cx="1158417" cy="1158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B21A-BB7A-48EB-A935-A115F8743E67}">
      <dsp:nvSpPr>
        <dsp:cNvPr id="0" name=""/>
        <dsp:cNvSpPr/>
      </dsp:nvSpPr>
      <dsp:spPr>
        <a:xfrm>
          <a:off x="4058530" y="2393347"/>
          <a:ext cx="1151107" cy="1151107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Source</a:t>
          </a:r>
          <a:endParaRPr lang="en-US" sz="2100" kern="1200" dirty="0"/>
        </a:p>
      </dsp:txBody>
      <dsp:txXfrm>
        <a:off x="4227106" y="2561923"/>
        <a:ext cx="813955" cy="813955"/>
      </dsp:txXfrm>
    </dsp:sp>
    <dsp:sp modelId="{46CE13CA-DE3C-4D1B-AC3F-C88EAB06A3E1}">
      <dsp:nvSpPr>
        <dsp:cNvPr id="0" name=""/>
        <dsp:cNvSpPr/>
      </dsp:nvSpPr>
      <dsp:spPr>
        <a:xfrm rot="16200000">
          <a:off x="4321838" y="1565691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398694" y="1745022"/>
        <a:ext cx="470779" cy="307424"/>
      </dsp:txXfrm>
    </dsp:sp>
    <dsp:sp modelId="{4D5BC6D9-D774-46BD-8603-78BCB3E8CB19}">
      <dsp:nvSpPr>
        <dsp:cNvPr id="0" name=""/>
        <dsp:cNvSpPr/>
      </dsp:nvSpPr>
      <dsp:spPr>
        <a:xfrm>
          <a:off x="3951118" y="-150870"/>
          <a:ext cx="1365931" cy="1365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</a:t>
          </a:r>
          <a:endParaRPr lang="en-US" sz="1500" kern="1200" dirty="0"/>
        </a:p>
      </dsp:txBody>
      <dsp:txXfrm>
        <a:off x="4151154" y="49166"/>
        <a:ext cx="965859" cy="965859"/>
      </dsp:txXfrm>
    </dsp:sp>
    <dsp:sp modelId="{79B03D7E-532B-40D3-9E3C-A20910B90D21}">
      <dsp:nvSpPr>
        <dsp:cNvPr id="0" name=""/>
        <dsp:cNvSpPr/>
      </dsp:nvSpPr>
      <dsp:spPr>
        <a:xfrm rot="18163636">
          <a:off x="4941965" y="1747777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977270" y="1914907"/>
        <a:ext cx="470779" cy="307424"/>
      </dsp:txXfrm>
    </dsp:sp>
    <dsp:sp modelId="{93E18AAF-0ACE-49CE-B33A-40DD2EF43C4B}">
      <dsp:nvSpPr>
        <dsp:cNvPr id="0" name=""/>
        <dsp:cNvSpPr/>
      </dsp:nvSpPr>
      <dsp:spPr>
        <a:xfrm>
          <a:off x="5268555" y="235963"/>
          <a:ext cx="1365931" cy="1365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Name</a:t>
          </a:r>
          <a:endParaRPr lang="en-US" sz="1500" kern="1200" dirty="0"/>
        </a:p>
      </dsp:txBody>
      <dsp:txXfrm>
        <a:off x="5468591" y="435999"/>
        <a:ext cx="965859" cy="965859"/>
      </dsp:txXfrm>
    </dsp:sp>
    <dsp:sp modelId="{35D6AF19-F23C-4EB0-A040-DEC3DE011B1C}">
      <dsp:nvSpPr>
        <dsp:cNvPr id="0" name=""/>
        <dsp:cNvSpPr/>
      </dsp:nvSpPr>
      <dsp:spPr>
        <a:xfrm rot="20127273">
          <a:off x="5365206" y="2236224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72151" y="2370626"/>
        <a:ext cx="470779" cy="307424"/>
      </dsp:txXfrm>
    </dsp:sp>
    <dsp:sp modelId="{E1509F86-9A1B-437F-ADC3-4C26AAE06051}">
      <dsp:nvSpPr>
        <dsp:cNvPr id="0" name=""/>
        <dsp:cNvSpPr/>
      </dsp:nvSpPr>
      <dsp:spPr>
        <a:xfrm>
          <a:off x="6167715" y="1273649"/>
          <a:ext cx="1365931" cy="1365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Display Name</a:t>
          </a:r>
          <a:endParaRPr lang="en-US" sz="1500" kern="1200" dirty="0"/>
        </a:p>
      </dsp:txBody>
      <dsp:txXfrm>
        <a:off x="6367751" y="1473685"/>
        <a:ext cx="965859" cy="965859"/>
      </dsp:txXfrm>
    </dsp:sp>
    <dsp:sp modelId="{7C5B0ECB-7D5E-4248-9EDF-524D248DB9F0}">
      <dsp:nvSpPr>
        <dsp:cNvPr id="0" name=""/>
        <dsp:cNvSpPr/>
      </dsp:nvSpPr>
      <dsp:spPr>
        <a:xfrm rot="490909">
          <a:off x="5457185" y="2875953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457967" y="2967490"/>
        <a:ext cx="470779" cy="307424"/>
      </dsp:txXfrm>
    </dsp:sp>
    <dsp:sp modelId="{4C3A7DD3-ACB7-486F-82EB-267ADD4E269B}">
      <dsp:nvSpPr>
        <dsp:cNvPr id="0" name=""/>
        <dsp:cNvSpPr/>
      </dsp:nvSpPr>
      <dsp:spPr>
        <a:xfrm>
          <a:off x="6363121" y="2632729"/>
          <a:ext cx="1365931" cy="1365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Description</a:t>
          </a:r>
          <a:endParaRPr lang="en-US" sz="1500" kern="1200" dirty="0"/>
        </a:p>
      </dsp:txBody>
      <dsp:txXfrm>
        <a:off x="6563157" y="2832765"/>
        <a:ext cx="965859" cy="965859"/>
      </dsp:txXfrm>
    </dsp:sp>
    <dsp:sp modelId="{82D326EB-649C-46AB-B8DD-EA6ECC1450DA}">
      <dsp:nvSpPr>
        <dsp:cNvPr id="0" name=""/>
        <dsp:cNvSpPr/>
      </dsp:nvSpPr>
      <dsp:spPr>
        <a:xfrm rot="2454545">
          <a:off x="5188700" y="3463855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07472" y="3516000"/>
        <a:ext cx="470779" cy="307424"/>
      </dsp:txXfrm>
    </dsp:sp>
    <dsp:sp modelId="{60C40E02-9FA2-407F-980E-E8B1C6BE82DB}">
      <dsp:nvSpPr>
        <dsp:cNvPr id="0" name=""/>
        <dsp:cNvSpPr/>
      </dsp:nvSpPr>
      <dsp:spPr>
        <a:xfrm>
          <a:off x="5792733" y="3881704"/>
          <a:ext cx="1365931" cy="13659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Code</a:t>
          </a:r>
          <a:endParaRPr lang="en-US" sz="1500" kern="1200" dirty="0"/>
        </a:p>
      </dsp:txBody>
      <dsp:txXfrm>
        <a:off x="5992769" y="4081740"/>
        <a:ext cx="965859" cy="965859"/>
      </dsp:txXfrm>
    </dsp:sp>
    <dsp:sp modelId="{D1135A81-B363-4FC5-B22B-9D753F827DB6}">
      <dsp:nvSpPr>
        <dsp:cNvPr id="0" name=""/>
        <dsp:cNvSpPr/>
      </dsp:nvSpPr>
      <dsp:spPr>
        <a:xfrm rot="4418182">
          <a:off x="4644991" y="3813275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700194" y="3842007"/>
        <a:ext cx="470779" cy="307424"/>
      </dsp:txXfrm>
    </dsp:sp>
    <dsp:sp modelId="{C559D4BB-5608-48FB-8219-B4BC22BA1649}">
      <dsp:nvSpPr>
        <dsp:cNvPr id="0" name=""/>
        <dsp:cNvSpPr/>
      </dsp:nvSpPr>
      <dsp:spPr>
        <a:xfrm>
          <a:off x="4637645" y="4624034"/>
          <a:ext cx="1365931" cy="1365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Type</a:t>
          </a:r>
          <a:endParaRPr lang="en-US" sz="1500" kern="1200" dirty="0"/>
        </a:p>
      </dsp:txBody>
      <dsp:txXfrm>
        <a:off x="4837681" y="4824070"/>
        <a:ext cx="965859" cy="965859"/>
      </dsp:txXfrm>
    </dsp:sp>
    <dsp:sp modelId="{A324BFA3-0E5C-4276-BCDA-89B2D2F1251C}">
      <dsp:nvSpPr>
        <dsp:cNvPr id="0" name=""/>
        <dsp:cNvSpPr/>
      </dsp:nvSpPr>
      <dsp:spPr>
        <a:xfrm rot="6381818">
          <a:off x="3998684" y="3813275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097193" y="3842007"/>
        <a:ext cx="470779" cy="307424"/>
      </dsp:txXfrm>
    </dsp:sp>
    <dsp:sp modelId="{F6BFE706-3836-4AD1-81C0-2B99279F6F5E}">
      <dsp:nvSpPr>
        <dsp:cNvPr id="0" name=""/>
        <dsp:cNvSpPr/>
      </dsp:nvSpPr>
      <dsp:spPr>
        <a:xfrm>
          <a:off x="3264590" y="4624034"/>
          <a:ext cx="1365931" cy="1365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File Type</a:t>
          </a:r>
          <a:endParaRPr lang="en-US" sz="1500" kern="1200" dirty="0"/>
        </a:p>
      </dsp:txBody>
      <dsp:txXfrm>
        <a:off x="3464626" y="4824070"/>
        <a:ext cx="965859" cy="965859"/>
      </dsp:txXfrm>
    </dsp:sp>
    <dsp:sp modelId="{35C72415-28F2-4B57-951B-95B860680C6C}">
      <dsp:nvSpPr>
        <dsp:cNvPr id="0" name=""/>
        <dsp:cNvSpPr/>
      </dsp:nvSpPr>
      <dsp:spPr>
        <a:xfrm rot="8345455">
          <a:off x="3454975" y="3463855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589915" y="3516000"/>
        <a:ext cx="470779" cy="307424"/>
      </dsp:txXfrm>
    </dsp:sp>
    <dsp:sp modelId="{B777AE31-169F-427E-930B-13C215B68ADE}">
      <dsp:nvSpPr>
        <dsp:cNvPr id="0" name=""/>
        <dsp:cNvSpPr/>
      </dsp:nvSpPr>
      <dsp:spPr>
        <a:xfrm>
          <a:off x="2109502" y="3881704"/>
          <a:ext cx="1365931" cy="1365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Schema</a:t>
          </a:r>
          <a:endParaRPr lang="en-US" sz="1500" kern="1200" dirty="0"/>
        </a:p>
      </dsp:txBody>
      <dsp:txXfrm>
        <a:off x="2309538" y="4081740"/>
        <a:ext cx="965859" cy="965859"/>
      </dsp:txXfrm>
    </dsp:sp>
    <dsp:sp modelId="{55474DA9-EDB1-428A-84BD-26A7C11C5E1A}">
      <dsp:nvSpPr>
        <dsp:cNvPr id="0" name=""/>
        <dsp:cNvSpPr/>
      </dsp:nvSpPr>
      <dsp:spPr>
        <a:xfrm rot="10309091">
          <a:off x="3186490" y="2875953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339420" y="2967490"/>
        <a:ext cx="470779" cy="307424"/>
      </dsp:txXfrm>
    </dsp:sp>
    <dsp:sp modelId="{8EF41314-5BF3-4B66-A05A-6ED8013875E6}">
      <dsp:nvSpPr>
        <dsp:cNvPr id="0" name=""/>
        <dsp:cNvSpPr/>
      </dsp:nvSpPr>
      <dsp:spPr>
        <a:xfrm>
          <a:off x="1539114" y="2632729"/>
          <a:ext cx="1365931" cy="1365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Location</a:t>
          </a:r>
          <a:endParaRPr lang="en-US" sz="1500" kern="1200" dirty="0"/>
        </a:p>
      </dsp:txBody>
      <dsp:txXfrm>
        <a:off x="1739150" y="2832765"/>
        <a:ext cx="965859" cy="965859"/>
      </dsp:txXfrm>
    </dsp:sp>
    <dsp:sp modelId="{1AB14323-354F-4269-BFCF-199E84A63AC3}">
      <dsp:nvSpPr>
        <dsp:cNvPr id="0" name=""/>
        <dsp:cNvSpPr/>
      </dsp:nvSpPr>
      <dsp:spPr>
        <a:xfrm rot="12272727">
          <a:off x="3278469" y="2236224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425236" y="2370626"/>
        <a:ext cx="470779" cy="307424"/>
      </dsp:txXfrm>
    </dsp:sp>
    <dsp:sp modelId="{5A4C4E45-28CA-4FDF-A5AC-5922F33C0330}">
      <dsp:nvSpPr>
        <dsp:cNvPr id="0" name=""/>
        <dsp:cNvSpPr/>
      </dsp:nvSpPr>
      <dsp:spPr>
        <a:xfrm>
          <a:off x="1734520" y="1273649"/>
          <a:ext cx="1365931" cy="13659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Source Username</a:t>
          </a:r>
          <a:endParaRPr lang="en-US" sz="1500" kern="1200" dirty="0"/>
        </a:p>
      </dsp:txBody>
      <dsp:txXfrm>
        <a:off x="1934556" y="1473685"/>
        <a:ext cx="965859" cy="965859"/>
      </dsp:txXfrm>
    </dsp:sp>
    <dsp:sp modelId="{9A1C3FCA-E487-4209-A419-A42AC4A838E2}">
      <dsp:nvSpPr>
        <dsp:cNvPr id="0" name=""/>
        <dsp:cNvSpPr/>
      </dsp:nvSpPr>
      <dsp:spPr>
        <a:xfrm rot="14236364">
          <a:off x="3701710" y="1747777"/>
          <a:ext cx="624491" cy="51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820117" y="1914907"/>
        <a:ext cx="470779" cy="307424"/>
      </dsp:txXfrm>
    </dsp:sp>
    <dsp:sp modelId="{B3C668B9-8C45-4E75-B09D-719950DB44B5}">
      <dsp:nvSpPr>
        <dsp:cNvPr id="0" name=""/>
        <dsp:cNvSpPr/>
      </dsp:nvSpPr>
      <dsp:spPr>
        <a:xfrm>
          <a:off x="2633680" y="235963"/>
          <a:ext cx="1365931" cy="1365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Source Password</a:t>
          </a:r>
          <a:endParaRPr lang="en-US" sz="1500" kern="1200" dirty="0"/>
        </a:p>
      </dsp:txBody>
      <dsp:txXfrm>
        <a:off x="2833716" y="435999"/>
        <a:ext cx="965859" cy="96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0C624-39B5-4858-91E2-5F2069F3230C}">
      <dsp:nvSpPr>
        <dsp:cNvPr id="0" name=""/>
        <dsp:cNvSpPr/>
      </dsp:nvSpPr>
      <dsp:spPr>
        <a:xfrm>
          <a:off x="5116540" y="2468849"/>
          <a:ext cx="1732496" cy="1602959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Scheduler</a:t>
          </a:r>
          <a:endParaRPr lang="en-US" sz="2200" kern="1200" dirty="0"/>
        </a:p>
      </dsp:txBody>
      <dsp:txXfrm>
        <a:off x="5370258" y="2703597"/>
        <a:ext cx="1225060" cy="1133463"/>
      </dsp:txXfrm>
    </dsp:sp>
    <dsp:sp modelId="{AF3A3E0C-C7AB-4865-90A7-4CC5BCE528D7}">
      <dsp:nvSpPr>
        <dsp:cNvPr id="0" name=""/>
        <dsp:cNvSpPr/>
      </dsp:nvSpPr>
      <dsp:spPr>
        <a:xfrm rot="16200000">
          <a:off x="5270472" y="1749765"/>
          <a:ext cx="1424632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424632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47172" y="1720917"/>
        <a:ext cx="71231" cy="71231"/>
      </dsp:txXfrm>
    </dsp:sp>
    <dsp:sp modelId="{20206DAE-C81F-45EF-B99B-B195914FEE66}">
      <dsp:nvSpPr>
        <dsp:cNvPr id="0" name=""/>
        <dsp:cNvSpPr/>
      </dsp:nvSpPr>
      <dsp:spPr>
        <a:xfrm>
          <a:off x="5395446" y="-130468"/>
          <a:ext cx="1174684" cy="11746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5567474" y="41560"/>
        <a:ext cx="830628" cy="830628"/>
      </dsp:txXfrm>
    </dsp:sp>
    <dsp:sp modelId="{9A4063C8-4079-4F8B-A679-3194A86F928D}">
      <dsp:nvSpPr>
        <dsp:cNvPr id="0" name=""/>
        <dsp:cNvSpPr/>
      </dsp:nvSpPr>
      <dsp:spPr>
        <a:xfrm rot="17640000">
          <a:off x="5893023" y="1876201"/>
          <a:ext cx="1414915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414915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65108" y="1847595"/>
        <a:ext cx="70745" cy="70745"/>
      </dsp:txXfrm>
    </dsp:sp>
    <dsp:sp modelId="{8AFD30E6-A6EB-433D-9A4B-C09622AF6C7D}">
      <dsp:nvSpPr>
        <dsp:cNvPr id="0" name=""/>
        <dsp:cNvSpPr/>
      </dsp:nvSpPr>
      <dsp:spPr>
        <a:xfrm>
          <a:off x="6539781" y="112767"/>
          <a:ext cx="1174684" cy="11746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Name</a:t>
          </a:r>
          <a:endParaRPr lang="en-US" sz="1200" kern="1200" dirty="0"/>
        </a:p>
      </dsp:txBody>
      <dsp:txXfrm>
        <a:off x="6711809" y="284795"/>
        <a:ext cx="830628" cy="830628"/>
      </dsp:txXfrm>
    </dsp:sp>
    <dsp:sp modelId="{1EAE0AB7-37CC-48FA-A4B9-534985DBB542}">
      <dsp:nvSpPr>
        <dsp:cNvPr id="0" name=""/>
        <dsp:cNvSpPr/>
      </dsp:nvSpPr>
      <dsp:spPr>
        <a:xfrm rot="19080000">
          <a:off x="6424981" y="2239294"/>
          <a:ext cx="1390740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90740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5583" y="2211293"/>
        <a:ext cx="69537" cy="69537"/>
      </dsp:txXfrm>
    </dsp:sp>
    <dsp:sp modelId="{4E156EC9-927A-44E3-911D-F5CAFEC3C35E}">
      <dsp:nvSpPr>
        <dsp:cNvPr id="0" name=""/>
        <dsp:cNvSpPr/>
      </dsp:nvSpPr>
      <dsp:spPr>
        <a:xfrm>
          <a:off x="7486250" y="800417"/>
          <a:ext cx="1174684" cy="11746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Display Name</a:t>
          </a:r>
          <a:endParaRPr lang="en-US" sz="1200" kern="1200" dirty="0"/>
        </a:p>
      </dsp:txBody>
      <dsp:txXfrm>
        <a:off x="7658278" y="972445"/>
        <a:ext cx="830628" cy="830628"/>
      </dsp:txXfrm>
    </dsp:sp>
    <dsp:sp modelId="{C118C9B5-1BBC-44D0-8766-51F45E041A3E}">
      <dsp:nvSpPr>
        <dsp:cNvPr id="0" name=""/>
        <dsp:cNvSpPr/>
      </dsp:nvSpPr>
      <dsp:spPr>
        <a:xfrm rot="20520000">
          <a:off x="6766657" y="2786827"/>
          <a:ext cx="1366736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66736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15857" y="2759426"/>
        <a:ext cx="68336" cy="68336"/>
      </dsp:txXfrm>
    </dsp:sp>
    <dsp:sp modelId="{801922DF-E85F-45B5-B294-1FE28B8C2817}">
      <dsp:nvSpPr>
        <dsp:cNvPr id="0" name=""/>
        <dsp:cNvSpPr/>
      </dsp:nvSpPr>
      <dsp:spPr>
        <a:xfrm>
          <a:off x="8071200" y="1813581"/>
          <a:ext cx="1174684" cy="11746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Description</a:t>
          </a:r>
          <a:endParaRPr lang="en-US" sz="1200" kern="1200" dirty="0"/>
        </a:p>
      </dsp:txBody>
      <dsp:txXfrm>
        <a:off x="8243228" y="1985609"/>
        <a:ext cx="830628" cy="830628"/>
      </dsp:txXfrm>
    </dsp:sp>
    <dsp:sp modelId="{8E97EF0F-2075-490A-807A-2C707C84C389}">
      <dsp:nvSpPr>
        <dsp:cNvPr id="0" name=""/>
        <dsp:cNvSpPr/>
      </dsp:nvSpPr>
      <dsp:spPr>
        <a:xfrm rot="360000">
          <a:off x="6839774" y="3425139"/>
          <a:ext cx="1360658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60658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86087" y="3397890"/>
        <a:ext cx="68032" cy="68032"/>
      </dsp:txXfrm>
    </dsp:sp>
    <dsp:sp modelId="{45B34DF1-DB82-4260-966F-7AC04FF048DC}">
      <dsp:nvSpPr>
        <dsp:cNvPr id="0" name=""/>
        <dsp:cNvSpPr/>
      </dsp:nvSpPr>
      <dsp:spPr>
        <a:xfrm>
          <a:off x="8193488" y="2977072"/>
          <a:ext cx="1174684" cy="11746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</a:t>
          </a:r>
          <a:endParaRPr lang="en-US" sz="1200" kern="1200" dirty="0"/>
        </a:p>
      </dsp:txBody>
      <dsp:txXfrm>
        <a:off x="8365516" y="3149100"/>
        <a:ext cx="830628" cy="830628"/>
      </dsp:txXfrm>
    </dsp:sp>
    <dsp:sp modelId="{786CCB0D-CDB5-4953-BC64-4C5EF3619167}">
      <dsp:nvSpPr>
        <dsp:cNvPr id="0" name=""/>
        <dsp:cNvSpPr/>
      </dsp:nvSpPr>
      <dsp:spPr>
        <a:xfrm rot="1800000">
          <a:off x="6625417" y="4032238"/>
          <a:ext cx="1377517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77517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79738" y="4004567"/>
        <a:ext cx="68875" cy="68875"/>
      </dsp:txXfrm>
    </dsp:sp>
    <dsp:sp modelId="{B9100360-FA03-4B87-B035-548F601304B6}">
      <dsp:nvSpPr>
        <dsp:cNvPr id="0" name=""/>
        <dsp:cNvSpPr/>
      </dsp:nvSpPr>
      <dsp:spPr>
        <a:xfrm>
          <a:off x="7831969" y="4089713"/>
          <a:ext cx="1174684" cy="11746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ETL Plan</a:t>
          </a:r>
          <a:endParaRPr lang="en-US" sz="1200" kern="1200" dirty="0"/>
        </a:p>
      </dsp:txBody>
      <dsp:txXfrm>
        <a:off x="8003997" y="4261741"/>
        <a:ext cx="830628" cy="830628"/>
      </dsp:txXfrm>
    </dsp:sp>
    <dsp:sp modelId="{83279339-A91E-4042-9095-0EF69A98EECD}">
      <dsp:nvSpPr>
        <dsp:cNvPr id="0" name=""/>
        <dsp:cNvSpPr/>
      </dsp:nvSpPr>
      <dsp:spPr>
        <a:xfrm rot="3240000">
          <a:off x="6176696" y="4496623"/>
          <a:ext cx="1403927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403927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43562" y="4468292"/>
        <a:ext cx="70196" cy="70196"/>
      </dsp:txXfrm>
    </dsp:sp>
    <dsp:sp modelId="{1C423930-8173-4874-BF7D-BC98B50FBBC5}">
      <dsp:nvSpPr>
        <dsp:cNvPr id="0" name=""/>
        <dsp:cNvSpPr/>
      </dsp:nvSpPr>
      <dsp:spPr>
        <a:xfrm>
          <a:off x="7049153" y="4959119"/>
          <a:ext cx="1174684" cy="11746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NLP Plan</a:t>
          </a:r>
          <a:endParaRPr lang="en-US" sz="1200" kern="1200" dirty="0"/>
        </a:p>
      </dsp:txBody>
      <dsp:txXfrm>
        <a:off x="7221181" y="5131147"/>
        <a:ext cx="830628" cy="830628"/>
      </dsp:txXfrm>
    </dsp:sp>
    <dsp:sp modelId="{CDFCFCF4-E29F-4C24-81E8-42D559720FE8}">
      <dsp:nvSpPr>
        <dsp:cNvPr id="0" name=""/>
        <dsp:cNvSpPr/>
      </dsp:nvSpPr>
      <dsp:spPr>
        <a:xfrm rot="4680000">
          <a:off x="5586720" y="4745502"/>
          <a:ext cx="1422127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422127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2231" y="4716716"/>
        <a:ext cx="71106" cy="71106"/>
      </dsp:txXfrm>
    </dsp:sp>
    <dsp:sp modelId="{355CC6E1-7E94-4BBE-BEE0-BA69E3D7678A}">
      <dsp:nvSpPr>
        <dsp:cNvPr id="0" name=""/>
        <dsp:cNvSpPr/>
      </dsp:nvSpPr>
      <dsp:spPr>
        <a:xfrm>
          <a:off x="5980396" y="5434960"/>
          <a:ext cx="1174684" cy="11746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Frequency</a:t>
          </a:r>
          <a:endParaRPr lang="en-US" sz="1200" kern="1200" dirty="0"/>
        </a:p>
      </dsp:txBody>
      <dsp:txXfrm>
        <a:off x="6152424" y="5606988"/>
        <a:ext cx="830628" cy="830628"/>
      </dsp:txXfrm>
    </dsp:sp>
    <dsp:sp modelId="{5262860B-655D-4D0B-AA9C-26B2D49BCCF4}">
      <dsp:nvSpPr>
        <dsp:cNvPr id="0" name=""/>
        <dsp:cNvSpPr/>
      </dsp:nvSpPr>
      <dsp:spPr>
        <a:xfrm rot="6120000">
          <a:off x="4956728" y="4745502"/>
          <a:ext cx="1422127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422127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632238" y="4716716"/>
        <a:ext cx="71106" cy="71106"/>
      </dsp:txXfrm>
    </dsp:sp>
    <dsp:sp modelId="{3EAD1BDA-C969-4E63-AB49-1507F1D76FFA}">
      <dsp:nvSpPr>
        <dsp:cNvPr id="0" name=""/>
        <dsp:cNvSpPr/>
      </dsp:nvSpPr>
      <dsp:spPr>
        <a:xfrm>
          <a:off x="4810496" y="5434960"/>
          <a:ext cx="1174684" cy="11746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Scheduled Time</a:t>
          </a:r>
          <a:endParaRPr lang="en-US" sz="1200" kern="1200" dirty="0"/>
        </a:p>
      </dsp:txBody>
      <dsp:txXfrm>
        <a:off x="4982524" y="5606988"/>
        <a:ext cx="830628" cy="830628"/>
      </dsp:txXfrm>
    </dsp:sp>
    <dsp:sp modelId="{05A15C14-F88E-4D3D-86A9-988F09A4C1BE}">
      <dsp:nvSpPr>
        <dsp:cNvPr id="0" name=""/>
        <dsp:cNvSpPr/>
      </dsp:nvSpPr>
      <dsp:spPr>
        <a:xfrm rot="7560000">
          <a:off x="4384952" y="4496623"/>
          <a:ext cx="1403927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403927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051818" y="4468292"/>
        <a:ext cx="70196" cy="70196"/>
      </dsp:txXfrm>
    </dsp:sp>
    <dsp:sp modelId="{DC3891B3-61BB-4AAD-9213-D7EE23BD276E}">
      <dsp:nvSpPr>
        <dsp:cNvPr id="0" name=""/>
        <dsp:cNvSpPr/>
      </dsp:nvSpPr>
      <dsp:spPr>
        <a:xfrm>
          <a:off x="3741739" y="4959119"/>
          <a:ext cx="1174684" cy="11746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Next Trigger Time</a:t>
          </a:r>
          <a:endParaRPr lang="en-US" sz="1200" kern="1200" dirty="0"/>
        </a:p>
      </dsp:txBody>
      <dsp:txXfrm>
        <a:off x="3913767" y="5131147"/>
        <a:ext cx="830628" cy="830628"/>
      </dsp:txXfrm>
    </dsp:sp>
    <dsp:sp modelId="{E5387A41-A280-498E-9522-ACC9037E60F8}">
      <dsp:nvSpPr>
        <dsp:cNvPr id="0" name=""/>
        <dsp:cNvSpPr/>
      </dsp:nvSpPr>
      <dsp:spPr>
        <a:xfrm rot="9000000">
          <a:off x="3962642" y="4032238"/>
          <a:ext cx="1377517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77517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16963" y="4004567"/>
        <a:ext cx="68875" cy="68875"/>
      </dsp:txXfrm>
    </dsp:sp>
    <dsp:sp modelId="{9BFAD6D8-D479-4206-B9AF-30911C1C8DE2}">
      <dsp:nvSpPr>
        <dsp:cNvPr id="0" name=""/>
        <dsp:cNvSpPr/>
      </dsp:nvSpPr>
      <dsp:spPr>
        <a:xfrm>
          <a:off x="2958922" y="4089713"/>
          <a:ext cx="1174684" cy="11746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Last Trigger Time</a:t>
          </a:r>
          <a:endParaRPr lang="en-US" sz="1200" kern="1200" dirty="0"/>
        </a:p>
      </dsp:txBody>
      <dsp:txXfrm>
        <a:off x="3130950" y="4261741"/>
        <a:ext cx="830628" cy="830628"/>
      </dsp:txXfrm>
    </dsp:sp>
    <dsp:sp modelId="{532B69EE-2179-47B6-B754-2AFDE495FF45}">
      <dsp:nvSpPr>
        <dsp:cNvPr id="0" name=""/>
        <dsp:cNvSpPr/>
      </dsp:nvSpPr>
      <dsp:spPr>
        <a:xfrm rot="10440000">
          <a:off x="3765143" y="3425139"/>
          <a:ext cx="1360658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60658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411456" y="3397890"/>
        <a:ext cx="68032" cy="68032"/>
      </dsp:txXfrm>
    </dsp:sp>
    <dsp:sp modelId="{BF4E3F3E-F7AE-4F57-B646-4DF54DC8745F}">
      <dsp:nvSpPr>
        <dsp:cNvPr id="0" name=""/>
        <dsp:cNvSpPr/>
      </dsp:nvSpPr>
      <dsp:spPr>
        <a:xfrm>
          <a:off x="2597403" y="2977072"/>
          <a:ext cx="1174684" cy="11746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Last Trigger Status</a:t>
          </a:r>
          <a:endParaRPr lang="en-US" sz="1200" kern="1200" dirty="0"/>
        </a:p>
      </dsp:txBody>
      <dsp:txXfrm>
        <a:off x="2769431" y="3149100"/>
        <a:ext cx="830628" cy="830628"/>
      </dsp:txXfrm>
    </dsp:sp>
    <dsp:sp modelId="{7BB269FD-1483-483C-8E62-740419F5D67B}">
      <dsp:nvSpPr>
        <dsp:cNvPr id="0" name=""/>
        <dsp:cNvSpPr/>
      </dsp:nvSpPr>
      <dsp:spPr>
        <a:xfrm rot="11880000">
          <a:off x="3832183" y="2786827"/>
          <a:ext cx="1366736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66736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481382" y="2759426"/>
        <a:ext cx="68336" cy="68336"/>
      </dsp:txXfrm>
    </dsp:sp>
    <dsp:sp modelId="{8F7F50E8-DB76-453C-9B80-838AAE766070}">
      <dsp:nvSpPr>
        <dsp:cNvPr id="0" name=""/>
        <dsp:cNvSpPr/>
      </dsp:nvSpPr>
      <dsp:spPr>
        <a:xfrm>
          <a:off x="2719691" y="1813581"/>
          <a:ext cx="1174684" cy="11746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Start Week</a:t>
          </a:r>
          <a:endParaRPr lang="en-US" sz="1200" kern="1200" dirty="0"/>
        </a:p>
      </dsp:txBody>
      <dsp:txXfrm>
        <a:off x="2891719" y="1985609"/>
        <a:ext cx="830628" cy="830628"/>
      </dsp:txXfrm>
    </dsp:sp>
    <dsp:sp modelId="{F916F924-281C-4A87-9637-EDEE637098F7}">
      <dsp:nvSpPr>
        <dsp:cNvPr id="0" name=""/>
        <dsp:cNvSpPr/>
      </dsp:nvSpPr>
      <dsp:spPr>
        <a:xfrm rot="13320000">
          <a:off x="4149855" y="2239294"/>
          <a:ext cx="1390740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390740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810456" y="2211293"/>
        <a:ext cx="69537" cy="69537"/>
      </dsp:txXfrm>
    </dsp:sp>
    <dsp:sp modelId="{A1681161-5AA2-4319-9B95-0B28E1AA1EBF}">
      <dsp:nvSpPr>
        <dsp:cNvPr id="0" name=""/>
        <dsp:cNvSpPr/>
      </dsp:nvSpPr>
      <dsp:spPr>
        <a:xfrm>
          <a:off x="3304641" y="800417"/>
          <a:ext cx="1174684" cy="11746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Start Month</a:t>
          </a:r>
          <a:endParaRPr lang="en-US" sz="1200" kern="1200" dirty="0"/>
        </a:p>
      </dsp:txBody>
      <dsp:txXfrm>
        <a:off x="3476669" y="972445"/>
        <a:ext cx="830628" cy="830628"/>
      </dsp:txXfrm>
    </dsp:sp>
    <dsp:sp modelId="{D1C3B272-E8FC-4021-912F-6891E5202323}">
      <dsp:nvSpPr>
        <dsp:cNvPr id="0" name=""/>
        <dsp:cNvSpPr/>
      </dsp:nvSpPr>
      <dsp:spPr>
        <a:xfrm rot="14760000">
          <a:off x="4657638" y="1876201"/>
          <a:ext cx="1414915" cy="13535"/>
        </a:xfrm>
        <a:custGeom>
          <a:avLst/>
          <a:gdLst/>
          <a:ahLst/>
          <a:cxnLst/>
          <a:rect l="0" t="0" r="0" b="0"/>
          <a:pathLst>
            <a:path>
              <a:moveTo>
                <a:pt x="0" y="6767"/>
              </a:moveTo>
              <a:lnTo>
                <a:pt x="1414915" y="67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9723" y="1847595"/>
        <a:ext cx="70745" cy="70745"/>
      </dsp:txXfrm>
    </dsp:sp>
    <dsp:sp modelId="{46C0FDC6-6CA6-4C35-9922-5852D9EEE7E9}">
      <dsp:nvSpPr>
        <dsp:cNvPr id="0" name=""/>
        <dsp:cNvSpPr/>
      </dsp:nvSpPr>
      <dsp:spPr>
        <a:xfrm>
          <a:off x="4251111" y="112767"/>
          <a:ext cx="1174684" cy="11746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Cron</a:t>
          </a:r>
          <a:r>
            <a:rPr lang="en-US" sz="1200" kern="1200" dirty="0" smtClean="0"/>
            <a:t> Expression</a:t>
          </a:r>
          <a:endParaRPr lang="en-US" sz="1200" kern="1200" dirty="0"/>
        </a:p>
      </dsp:txBody>
      <dsp:txXfrm>
        <a:off x="4423139" y="284795"/>
        <a:ext cx="830628" cy="830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1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AE34-C89C-4591-BC0E-29D871D8DCB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E450-6F67-4341-B799-05D64EBD8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50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2263" y="3487784"/>
            <a:ext cx="2168434" cy="705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FACT_CALLS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42263" y="1254033"/>
            <a:ext cx="2168434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DIM_DATE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0709" y="3487782"/>
            <a:ext cx="2168434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DIM_NLP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13817" y="3487782"/>
            <a:ext cx="2168434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DIM_LOCATION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54926" y="1959429"/>
            <a:ext cx="2168434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DIM_LOB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229600" y="1959429"/>
            <a:ext cx="2286000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DIM_TRANSCRIPTION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42263" y="5721533"/>
            <a:ext cx="2168434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DIM_EMPLOYEE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54926" y="5016137"/>
            <a:ext cx="2168434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DIM_METADATA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29600" y="5016137"/>
            <a:ext cx="2168434" cy="705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DIM_NPS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7321731" y="3553097"/>
            <a:ext cx="1881051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050177" y="3592286"/>
            <a:ext cx="1881051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eft-Right Arrow 13"/>
          <p:cNvSpPr/>
          <p:nvPr/>
        </p:nvSpPr>
        <p:spPr>
          <a:xfrm rot="5400000">
            <a:off x="5411288" y="2436222"/>
            <a:ext cx="1430384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5411288" y="4669971"/>
            <a:ext cx="1430384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eft-Right Arrow 15"/>
          <p:cNvSpPr/>
          <p:nvPr/>
        </p:nvSpPr>
        <p:spPr>
          <a:xfrm rot="8239401">
            <a:off x="3963053" y="4555470"/>
            <a:ext cx="1498883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eft-Right Arrow 16"/>
          <p:cNvSpPr/>
          <p:nvPr/>
        </p:nvSpPr>
        <p:spPr>
          <a:xfrm rot="8239401">
            <a:off x="6791026" y="2560316"/>
            <a:ext cx="1498883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eft-Right Arrow 17"/>
          <p:cNvSpPr/>
          <p:nvPr/>
        </p:nvSpPr>
        <p:spPr>
          <a:xfrm rot="2700000">
            <a:off x="6791025" y="4545091"/>
            <a:ext cx="1498883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eft-Right Arrow 18"/>
          <p:cNvSpPr/>
          <p:nvPr/>
        </p:nvSpPr>
        <p:spPr>
          <a:xfrm rot="2700000">
            <a:off x="3956940" y="2509693"/>
            <a:ext cx="1498883" cy="5747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9422" y="397021"/>
            <a:ext cx="305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 V1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4950" y="444137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Greetings </a:t>
            </a:r>
          </a:p>
          <a:p>
            <a:pPr algn="ctr"/>
            <a:r>
              <a:rPr lang="en-US" dirty="0" smtClean="0"/>
              <a:t>Exclusion</a:t>
            </a:r>
          </a:p>
          <a:p>
            <a:pPr algn="ctr"/>
            <a:r>
              <a:rPr lang="en-US" dirty="0" smtClean="0"/>
              <a:t>Keywords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332" y="947056"/>
            <a:ext cx="1750423" cy="154141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Greetings Inclusion Keywords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239628" y="577724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77433" y="372289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146112" y="947055"/>
            <a:ext cx="1750423" cy="154141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Fresh Call Inclusion Keywords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112111" y="577724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8602620" y="947055"/>
            <a:ext cx="1750423" cy="154141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Call Inclusion Keywords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04950" y="3566158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52485" y="3699748"/>
            <a:ext cx="1570443" cy="137338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Handled, Not Transferred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239628" y="3699748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775166" y="4487089"/>
            <a:ext cx="1750423" cy="15414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Misroutes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2000976" y="4034636"/>
            <a:ext cx="1796143" cy="15414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Handled, Then Transferred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277433" y="3566158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6756585" y="4140924"/>
            <a:ext cx="1750423" cy="154141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Caller Name Inclusion Keywords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0112111" y="3771593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8110948" y="4140924"/>
            <a:ext cx="1750423" cy="154141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Caller Name Exclusion Keywords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237706" y="105676"/>
            <a:ext cx="31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case (Ubiquitous Model)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319560" y="28472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Overlapping Case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920520" y="3164731"/>
            <a:ext cx="26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D</a:t>
            </a:r>
            <a:r>
              <a:rPr lang="en-US" dirty="0" smtClean="0"/>
              <a:t>istinct Model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6529941" y="3155853"/>
            <a:ext cx="491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Class with some inclusion &amp; some exclusion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02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77433" y="372289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112111" y="577724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04950" y="3566158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239628" y="3699748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2741411" y="4597229"/>
            <a:ext cx="565280" cy="48511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277433" y="3566158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6604304" y="3785422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0112111" y="3771593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319560" y="28472"/>
            <a:ext cx="343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with </a:t>
            </a:r>
            <a:r>
              <a:rPr lang="en-US" dirty="0"/>
              <a:t>N</a:t>
            </a:r>
            <a:r>
              <a:rPr lang="en-US" dirty="0" smtClean="0"/>
              <a:t>o Keywords Inclusion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509327" y="3157177"/>
            <a:ext cx="27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for Call Driver Labels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04950" y="444137"/>
            <a:ext cx="5238204" cy="2547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692332" y="947056"/>
            <a:ext cx="1750423" cy="15414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Inclusion Keywords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239628" y="577724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Set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2148840" y="962492"/>
            <a:ext cx="1750423" cy="15414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Inclusion Keywords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871073" y="73017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Wise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94774" y="5497675"/>
            <a:ext cx="390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 Excluded = Everything Included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942762" y="2160982"/>
            <a:ext cx="390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 Included = Everything Excluded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428555" y="3150825"/>
            <a:ext cx="337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with </a:t>
            </a:r>
            <a:r>
              <a:rPr lang="en-US" dirty="0"/>
              <a:t>N</a:t>
            </a:r>
            <a:r>
              <a:rPr lang="en-US" dirty="0" smtClean="0"/>
              <a:t>o Keyword Exclusion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8756910" y="1403360"/>
            <a:ext cx="565280" cy="48511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7454581" y="3785422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8335284" y="3785422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6601640" y="4556126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7454581" y="4556127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8307030" y="4556127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6601640" y="5294169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7454581" y="5294170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8307030" y="5294170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9058638" y="4556125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Oval 49"/>
          <p:cNvSpPr/>
          <p:nvPr/>
        </p:nvSpPr>
        <p:spPr>
          <a:xfrm>
            <a:off x="9911579" y="4556126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Oval 50"/>
          <p:cNvSpPr/>
          <p:nvPr/>
        </p:nvSpPr>
        <p:spPr>
          <a:xfrm>
            <a:off x="10764028" y="4556126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Oval 51"/>
          <p:cNvSpPr/>
          <p:nvPr/>
        </p:nvSpPr>
        <p:spPr>
          <a:xfrm>
            <a:off x="9058638" y="5294168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9911579" y="5294169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Oval 53"/>
          <p:cNvSpPr/>
          <p:nvPr/>
        </p:nvSpPr>
        <p:spPr>
          <a:xfrm>
            <a:off x="10764028" y="5294169"/>
            <a:ext cx="644239" cy="56731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1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7505" y="627015"/>
            <a:ext cx="11560628" cy="60872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87245" y="627015"/>
            <a:ext cx="2353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Universal Set</a:t>
            </a:r>
            <a:endParaRPr lang="en-IN" sz="3200" dirty="0"/>
          </a:p>
        </p:txBody>
      </p:sp>
      <p:sp>
        <p:nvSpPr>
          <p:cNvPr id="6" name="Oval 5"/>
          <p:cNvSpPr/>
          <p:nvPr/>
        </p:nvSpPr>
        <p:spPr>
          <a:xfrm>
            <a:off x="1097280" y="764176"/>
            <a:ext cx="7523952" cy="52055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10399" y="9501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NLP Rule 1</a:t>
            </a:r>
            <a:endParaRPr lang="en-IN" sz="2800" dirty="0"/>
          </a:p>
        </p:txBody>
      </p:sp>
      <p:sp>
        <p:nvSpPr>
          <p:cNvPr id="10" name="Oval 9"/>
          <p:cNvSpPr/>
          <p:nvPr/>
        </p:nvSpPr>
        <p:spPr>
          <a:xfrm>
            <a:off x="3010860" y="1572657"/>
            <a:ext cx="1776549" cy="159366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Keywords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049490" y="2435903"/>
            <a:ext cx="1776549" cy="159366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Keywords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850541" y="3579151"/>
            <a:ext cx="1776549" cy="159366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3 Keywords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557313" y="3882298"/>
            <a:ext cx="1776549" cy="159366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2 </a:t>
            </a:r>
          </a:p>
          <a:p>
            <a:pPr algn="ctr"/>
            <a:r>
              <a:rPr lang="en-US" dirty="0" smtClean="0"/>
              <a:t>Keywords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1332500" y="3106681"/>
            <a:ext cx="1776549" cy="159366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1</a:t>
            </a:r>
          </a:p>
          <a:p>
            <a:pPr algn="ctr"/>
            <a:r>
              <a:rPr lang="en-US" dirty="0" smtClean="0"/>
              <a:t>Exclusion Keywords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1541632" y="1837305"/>
            <a:ext cx="1776549" cy="159366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1 </a:t>
            </a:r>
          </a:p>
          <a:p>
            <a:pPr algn="ctr"/>
            <a:r>
              <a:rPr lang="en-US" dirty="0" smtClean="0"/>
              <a:t>Inclusion</a:t>
            </a:r>
          </a:p>
          <a:p>
            <a:pPr algn="ctr"/>
            <a:r>
              <a:rPr lang="en-US" dirty="0" smtClean="0"/>
              <a:t>Keywords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5987819" y="2782317"/>
            <a:ext cx="1776549" cy="159366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Detached Label 4</a:t>
            </a:r>
          </a:p>
          <a:p>
            <a:pPr algn="ctr"/>
            <a:r>
              <a:rPr lang="en-US" dirty="0" smtClean="0"/>
              <a:t>Keywords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8000833" y="1975076"/>
            <a:ext cx="3121680" cy="319774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783012" y="2435903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NLP Rule 2</a:t>
            </a:r>
            <a:endParaRPr lang="en-IN" sz="2800" dirty="0"/>
          </a:p>
        </p:txBody>
      </p:sp>
      <p:sp>
        <p:nvSpPr>
          <p:cNvPr id="19" name="Oval 18"/>
          <p:cNvSpPr/>
          <p:nvPr/>
        </p:nvSpPr>
        <p:spPr>
          <a:xfrm>
            <a:off x="7060392" y="4029092"/>
            <a:ext cx="2501281" cy="252752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523458" y="5412885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NLP Rule 3</a:t>
            </a:r>
            <a:endParaRPr lang="en-IN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52695" y="115721"/>
            <a:ext cx="3242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NLP Rules Vs Set Theory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2397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8753" y="738052"/>
            <a:ext cx="168510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612572" y="2090057"/>
            <a:ext cx="168510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413863" y="2090057"/>
            <a:ext cx="168510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728753" y="3925387"/>
            <a:ext cx="168510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786155" y="3918855"/>
            <a:ext cx="168510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8843557" y="3984168"/>
            <a:ext cx="168510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 smtClean="0"/>
              <a:t>11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4050903" y="1440492"/>
            <a:ext cx="924628" cy="77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1"/>
          </p:cNvCxnSpPr>
          <p:nvPr/>
        </p:nvCxnSpPr>
        <p:spPr>
          <a:xfrm>
            <a:off x="6167084" y="1440492"/>
            <a:ext cx="493557" cy="77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6167084" y="2792497"/>
            <a:ext cx="493557" cy="125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7256418" y="2913017"/>
            <a:ext cx="372292" cy="100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9" idx="1"/>
          </p:cNvCxnSpPr>
          <p:nvPr/>
        </p:nvCxnSpPr>
        <p:spPr>
          <a:xfrm>
            <a:off x="7852194" y="2792497"/>
            <a:ext cx="1238141" cy="131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56503" y="4395648"/>
            <a:ext cx="168510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22515" y="276387"/>
            <a:ext cx="309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 Rule Dependency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3775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sosceles Triangle 237"/>
          <p:cNvSpPr/>
          <p:nvPr/>
        </p:nvSpPr>
        <p:spPr>
          <a:xfrm>
            <a:off x="235131" y="865987"/>
            <a:ext cx="5242080" cy="3408899"/>
          </a:xfrm>
          <a:prstGeom prst="triangle">
            <a:avLst>
              <a:gd name="adj" fmla="val 50282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992088" y="1600949"/>
            <a:ext cx="1672046" cy="7968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236868" y="1600950"/>
            <a:ext cx="1672046" cy="7968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484074" y="1600947"/>
            <a:ext cx="1672046" cy="7968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49926" y="2393875"/>
            <a:ext cx="1554477" cy="679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</a:p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3651819" y="2382577"/>
            <a:ext cx="1554477" cy="679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</a:p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6930882" y="2393875"/>
            <a:ext cx="1554477" cy="679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</a:p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10156119" y="2393875"/>
            <a:ext cx="1554477" cy="679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</a:p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4" name="Cloud 23"/>
          <p:cNvSpPr/>
          <p:nvPr/>
        </p:nvSpPr>
        <p:spPr>
          <a:xfrm>
            <a:off x="5231682" y="274321"/>
            <a:ext cx="1672043" cy="933997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</a:t>
            </a:r>
          </a:p>
          <a:p>
            <a:pPr algn="ctr"/>
            <a:r>
              <a:rPr lang="en-US" dirty="0" smtClean="0"/>
              <a:t>Set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536807" y="3556085"/>
            <a:ext cx="1387122" cy="6531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@Keyword1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11" idx="4"/>
            <a:endCxn id="25" idx="0"/>
          </p:cNvCxnSpPr>
          <p:nvPr/>
        </p:nvCxnSpPr>
        <p:spPr>
          <a:xfrm>
            <a:off x="1227165" y="3073146"/>
            <a:ext cx="3203" cy="4829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4"/>
            <a:endCxn id="128" idx="0"/>
          </p:cNvCxnSpPr>
          <p:nvPr/>
        </p:nvCxnSpPr>
        <p:spPr>
          <a:xfrm flipH="1">
            <a:off x="4425854" y="3061848"/>
            <a:ext cx="3204" cy="4601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4"/>
            <a:endCxn id="129" idx="0"/>
          </p:cNvCxnSpPr>
          <p:nvPr/>
        </p:nvCxnSpPr>
        <p:spPr>
          <a:xfrm flipH="1">
            <a:off x="7708120" y="3073146"/>
            <a:ext cx="1" cy="4437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4"/>
            <a:endCxn id="130" idx="0"/>
          </p:cNvCxnSpPr>
          <p:nvPr/>
        </p:nvCxnSpPr>
        <p:spPr>
          <a:xfrm flipH="1">
            <a:off x="10932073" y="3073146"/>
            <a:ext cx="1285" cy="4534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329273" y="3520280"/>
            <a:ext cx="997676" cy="668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@Rule1</a:t>
            </a:r>
            <a:endParaRPr lang="en-IN" dirty="0"/>
          </a:p>
        </p:txBody>
      </p:sp>
      <p:cxnSp>
        <p:nvCxnSpPr>
          <p:cNvPr id="105" name="Elbow Connector 104"/>
          <p:cNvCxnSpPr>
            <a:stCxn id="5" idx="2"/>
            <a:endCxn id="11" idx="7"/>
          </p:cNvCxnSpPr>
          <p:nvPr/>
        </p:nvCxnSpPr>
        <p:spPr>
          <a:xfrm rot="10800000" flipV="1">
            <a:off x="1776756" y="1999366"/>
            <a:ext cx="215333" cy="49398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6"/>
            <a:endCxn id="18" idx="1"/>
          </p:cNvCxnSpPr>
          <p:nvPr/>
        </p:nvCxnSpPr>
        <p:spPr>
          <a:xfrm>
            <a:off x="3664134" y="1999367"/>
            <a:ext cx="215333" cy="482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6" idx="2"/>
            <a:endCxn id="18" idx="7"/>
          </p:cNvCxnSpPr>
          <p:nvPr/>
        </p:nvCxnSpPr>
        <p:spPr>
          <a:xfrm rot="10800000" flipV="1">
            <a:off x="4978648" y="1999368"/>
            <a:ext cx="258220" cy="48268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6" idx="6"/>
            <a:endCxn id="19" idx="1"/>
          </p:cNvCxnSpPr>
          <p:nvPr/>
        </p:nvCxnSpPr>
        <p:spPr>
          <a:xfrm>
            <a:off x="6908914" y="1999368"/>
            <a:ext cx="249616" cy="49398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2"/>
            <a:endCxn id="19" idx="7"/>
          </p:cNvCxnSpPr>
          <p:nvPr/>
        </p:nvCxnSpPr>
        <p:spPr>
          <a:xfrm rot="10800000" flipV="1">
            <a:off x="8257712" y="1999364"/>
            <a:ext cx="226363" cy="4939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7" idx="6"/>
            <a:endCxn id="20" idx="1"/>
          </p:cNvCxnSpPr>
          <p:nvPr/>
        </p:nvCxnSpPr>
        <p:spPr>
          <a:xfrm>
            <a:off x="10156120" y="1999365"/>
            <a:ext cx="227647" cy="4939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568865" y="3501324"/>
            <a:ext cx="997676" cy="668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@Rule2</a:t>
            </a:r>
            <a:endParaRPr lang="en-IN" dirty="0"/>
          </a:p>
        </p:txBody>
      </p:sp>
      <p:sp>
        <p:nvSpPr>
          <p:cNvPr id="126" name="Rounded Rectangle 125"/>
          <p:cNvSpPr/>
          <p:nvPr/>
        </p:nvSpPr>
        <p:spPr>
          <a:xfrm>
            <a:off x="8821259" y="3501324"/>
            <a:ext cx="997676" cy="668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@Rule3</a:t>
            </a:r>
            <a:endParaRPr lang="en-IN" dirty="0"/>
          </a:p>
        </p:txBody>
      </p:sp>
      <p:sp>
        <p:nvSpPr>
          <p:cNvPr id="128" name="Rounded Rectangle 127"/>
          <p:cNvSpPr/>
          <p:nvPr/>
        </p:nvSpPr>
        <p:spPr>
          <a:xfrm>
            <a:off x="3732293" y="3522042"/>
            <a:ext cx="1387122" cy="6531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@Keyword2</a:t>
            </a:r>
            <a:endParaRPr lang="en-IN" dirty="0"/>
          </a:p>
        </p:txBody>
      </p:sp>
      <p:sp>
        <p:nvSpPr>
          <p:cNvPr id="129" name="Rounded Rectangle 128"/>
          <p:cNvSpPr/>
          <p:nvPr/>
        </p:nvSpPr>
        <p:spPr>
          <a:xfrm>
            <a:off x="7014559" y="3516905"/>
            <a:ext cx="1387122" cy="6531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@Keyword3</a:t>
            </a:r>
            <a:endParaRPr lang="en-IN" dirty="0"/>
          </a:p>
        </p:txBody>
      </p:sp>
      <p:sp>
        <p:nvSpPr>
          <p:cNvPr id="130" name="Rounded Rectangle 129"/>
          <p:cNvSpPr/>
          <p:nvPr/>
        </p:nvSpPr>
        <p:spPr>
          <a:xfrm>
            <a:off x="10238512" y="3526630"/>
            <a:ext cx="1387122" cy="6531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@Keyword4</a:t>
            </a:r>
            <a:endParaRPr lang="en-IN" dirty="0"/>
          </a:p>
        </p:txBody>
      </p:sp>
      <p:cxnSp>
        <p:nvCxnSpPr>
          <p:cNvPr id="132" name="Elbow Connector 131"/>
          <p:cNvCxnSpPr>
            <a:stCxn id="24" idx="1"/>
            <a:endCxn id="6" idx="0"/>
          </p:cNvCxnSpPr>
          <p:nvPr/>
        </p:nvCxnSpPr>
        <p:spPr>
          <a:xfrm rot="16200000" flipH="1">
            <a:off x="5873484" y="1401542"/>
            <a:ext cx="393627" cy="518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24" idx="2"/>
            <a:endCxn id="5" idx="0"/>
          </p:cNvCxnSpPr>
          <p:nvPr/>
        </p:nvCxnSpPr>
        <p:spPr>
          <a:xfrm rot="10800000" flipV="1">
            <a:off x="2828112" y="741319"/>
            <a:ext cx="2408757" cy="85962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24" idx="0"/>
            <a:endCxn id="7" idx="0"/>
          </p:cNvCxnSpPr>
          <p:nvPr/>
        </p:nvCxnSpPr>
        <p:spPr>
          <a:xfrm>
            <a:off x="6902332" y="741320"/>
            <a:ext cx="2417765" cy="85962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5" idx="4"/>
            <a:endCxn id="67" idx="0"/>
          </p:cNvCxnSpPr>
          <p:nvPr/>
        </p:nvCxnSpPr>
        <p:spPr>
          <a:xfrm rot="5400000">
            <a:off x="2266863" y="2959032"/>
            <a:ext cx="1122496" cy="127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6" idx="4"/>
            <a:endCxn id="125" idx="0"/>
          </p:cNvCxnSpPr>
          <p:nvPr/>
        </p:nvCxnSpPr>
        <p:spPr>
          <a:xfrm rot="5400000">
            <a:off x="5518528" y="2946960"/>
            <a:ext cx="1103539" cy="518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7" idx="4"/>
            <a:endCxn id="126" idx="0"/>
          </p:cNvCxnSpPr>
          <p:nvPr/>
        </p:nvCxnSpPr>
        <p:spPr>
          <a:xfrm rot="5400000">
            <a:off x="8768326" y="2949553"/>
            <a:ext cx="1103542" cy="127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9993086" y="350430"/>
            <a:ext cx="1743892" cy="79910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UniversalSet</a:t>
            </a:r>
            <a:endParaRPr lang="en-IN" dirty="0"/>
          </a:p>
        </p:txBody>
      </p:sp>
      <p:cxnSp>
        <p:nvCxnSpPr>
          <p:cNvPr id="146" name="Elbow Connector 145"/>
          <p:cNvCxnSpPr>
            <a:stCxn id="24" idx="0"/>
            <a:endCxn id="144" idx="1"/>
          </p:cNvCxnSpPr>
          <p:nvPr/>
        </p:nvCxnSpPr>
        <p:spPr>
          <a:xfrm>
            <a:off x="6902332" y="741320"/>
            <a:ext cx="3090754" cy="866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589831" y="4398871"/>
            <a:ext cx="1672046" cy="7968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</a:t>
            </a:r>
          </a:p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98" name="Oval 197"/>
          <p:cNvSpPr/>
          <p:nvPr/>
        </p:nvSpPr>
        <p:spPr>
          <a:xfrm>
            <a:off x="2047669" y="5069520"/>
            <a:ext cx="1554477" cy="679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</a:p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99" name="Rounded Rectangle 198"/>
          <p:cNvSpPr/>
          <p:nvPr/>
        </p:nvSpPr>
        <p:spPr>
          <a:xfrm>
            <a:off x="2134550" y="6092868"/>
            <a:ext cx="1387122" cy="6531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@Keyword5</a:t>
            </a:r>
            <a:endParaRPr lang="en-IN" dirty="0"/>
          </a:p>
        </p:txBody>
      </p:sp>
      <p:cxnSp>
        <p:nvCxnSpPr>
          <p:cNvPr id="200" name="Straight Arrow Connector 199"/>
          <p:cNvCxnSpPr>
            <a:stCxn id="198" idx="4"/>
            <a:endCxn id="199" idx="0"/>
          </p:cNvCxnSpPr>
          <p:nvPr/>
        </p:nvCxnSpPr>
        <p:spPr>
          <a:xfrm>
            <a:off x="2824908" y="5748791"/>
            <a:ext cx="3203" cy="344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215" idx="4"/>
            <a:endCxn id="205" idx="0"/>
          </p:cNvCxnSpPr>
          <p:nvPr/>
        </p:nvCxnSpPr>
        <p:spPr>
          <a:xfrm flipH="1">
            <a:off x="6023597" y="5811884"/>
            <a:ext cx="3205" cy="283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3927016" y="6077287"/>
            <a:ext cx="997676" cy="668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@Rule4</a:t>
            </a:r>
            <a:endParaRPr lang="en-IN" dirty="0"/>
          </a:p>
        </p:txBody>
      </p:sp>
      <p:cxnSp>
        <p:nvCxnSpPr>
          <p:cNvPr id="203" name="Elbow Connector 202"/>
          <p:cNvCxnSpPr>
            <a:stCxn id="197" idx="2"/>
            <a:endCxn id="198" idx="7"/>
          </p:cNvCxnSpPr>
          <p:nvPr/>
        </p:nvCxnSpPr>
        <p:spPr>
          <a:xfrm rot="10800000" flipV="1">
            <a:off x="3374499" y="4797289"/>
            <a:ext cx="215333" cy="37170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97" idx="6"/>
            <a:endCxn id="215" idx="1"/>
          </p:cNvCxnSpPr>
          <p:nvPr/>
        </p:nvCxnSpPr>
        <p:spPr>
          <a:xfrm>
            <a:off x="5261877" y="4797289"/>
            <a:ext cx="215334" cy="43480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330036" y="6095729"/>
            <a:ext cx="1387122" cy="6531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@Keyword6</a:t>
            </a:r>
            <a:endParaRPr lang="en-IN" dirty="0"/>
          </a:p>
        </p:txBody>
      </p:sp>
      <p:cxnSp>
        <p:nvCxnSpPr>
          <p:cNvPr id="206" name="Elbow Connector 205"/>
          <p:cNvCxnSpPr>
            <a:stCxn id="197" idx="4"/>
            <a:endCxn id="202" idx="0"/>
          </p:cNvCxnSpPr>
          <p:nvPr/>
        </p:nvCxnSpPr>
        <p:spPr>
          <a:xfrm rot="5400000">
            <a:off x="3985064" y="5636496"/>
            <a:ext cx="881581" cy="127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5249563" y="5132613"/>
            <a:ext cx="1554477" cy="679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</a:p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222" name="Elbow Connector 221"/>
          <p:cNvCxnSpPr>
            <a:stCxn id="128" idx="2"/>
            <a:endCxn id="197" idx="0"/>
          </p:cNvCxnSpPr>
          <p:nvPr/>
        </p:nvCxnSpPr>
        <p:spPr>
          <a:xfrm rot="5400000">
            <a:off x="4314011" y="4287028"/>
            <a:ext cx="223686" cy="127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7333975" y="5132613"/>
            <a:ext cx="1554477" cy="6792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</a:p>
          <a:p>
            <a:pPr algn="ctr"/>
            <a:r>
              <a:rPr lang="en-US" dirty="0"/>
              <a:t>7</a:t>
            </a:r>
            <a:endParaRPr lang="en-IN" dirty="0"/>
          </a:p>
        </p:txBody>
      </p:sp>
      <p:cxnSp>
        <p:nvCxnSpPr>
          <p:cNvPr id="227" name="Elbow Connector 226"/>
          <p:cNvCxnSpPr>
            <a:stCxn id="197" idx="6"/>
            <a:endCxn id="225" idx="0"/>
          </p:cNvCxnSpPr>
          <p:nvPr/>
        </p:nvCxnSpPr>
        <p:spPr>
          <a:xfrm>
            <a:off x="5261877" y="4797289"/>
            <a:ext cx="2849337" cy="33532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25" idx="4"/>
            <a:endCxn id="205" idx="3"/>
          </p:cNvCxnSpPr>
          <p:nvPr/>
        </p:nvCxnSpPr>
        <p:spPr>
          <a:xfrm rot="5400000">
            <a:off x="7108978" y="5420064"/>
            <a:ext cx="610417" cy="139405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2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17846" y="1783015"/>
            <a:ext cx="4931229" cy="461697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Group</a:t>
            </a:r>
          </a:p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63149" y="1789956"/>
            <a:ext cx="3762103" cy="438769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Group</a:t>
            </a:r>
          </a:p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4" name="Cloud 23"/>
          <p:cNvSpPr/>
          <p:nvPr/>
        </p:nvSpPr>
        <p:spPr>
          <a:xfrm>
            <a:off x="5105046" y="207877"/>
            <a:ext cx="1672043" cy="933997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</a:t>
            </a:r>
          </a:p>
          <a:p>
            <a:pPr algn="ctr"/>
            <a:r>
              <a:rPr lang="en-US" dirty="0" smtClean="0"/>
              <a:t>Set</a:t>
            </a:r>
            <a:endParaRPr lang="en-IN" dirty="0"/>
          </a:p>
        </p:txBody>
      </p:sp>
      <p:cxnSp>
        <p:nvCxnSpPr>
          <p:cNvPr id="132" name="Elbow Connector 131"/>
          <p:cNvCxnSpPr>
            <a:stCxn id="24" idx="1"/>
            <a:endCxn id="124" idx="0"/>
          </p:cNvCxnSpPr>
          <p:nvPr/>
        </p:nvCxnSpPr>
        <p:spPr>
          <a:xfrm rot="5400000">
            <a:off x="5704782" y="1372585"/>
            <a:ext cx="467993" cy="458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24" idx="2"/>
            <a:endCxn id="2" idx="0"/>
          </p:cNvCxnSpPr>
          <p:nvPr/>
        </p:nvCxnSpPr>
        <p:spPr>
          <a:xfrm rot="10800000" flipV="1">
            <a:off x="2669518" y="674876"/>
            <a:ext cx="2440714" cy="93399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24" idx="0"/>
            <a:endCxn id="145" idx="0"/>
          </p:cNvCxnSpPr>
          <p:nvPr/>
        </p:nvCxnSpPr>
        <p:spPr>
          <a:xfrm>
            <a:off x="6775696" y="674876"/>
            <a:ext cx="2494662" cy="96282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9670454" y="275321"/>
            <a:ext cx="1743892" cy="79910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UniversalSet</a:t>
            </a:r>
            <a:endParaRPr lang="en-IN" dirty="0"/>
          </a:p>
        </p:txBody>
      </p:sp>
      <p:cxnSp>
        <p:nvCxnSpPr>
          <p:cNvPr id="146" name="Elbow Connector 145"/>
          <p:cNvCxnSpPr>
            <a:stCxn id="24" idx="0"/>
            <a:endCxn id="144" idx="1"/>
          </p:cNvCxnSpPr>
          <p:nvPr/>
        </p:nvCxnSpPr>
        <p:spPr>
          <a:xfrm flipV="1">
            <a:off x="6775696" y="674875"/>
            <a:ext cx="2894758" cy="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762042" y="1608872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Node1</a:t>
            </a:r>
            <a:endParaRPr lang="en-IN" dirty="0"/>
          </a:p>
        </p:txBody>
      </p:sp>
      <p:cxnSp>
        <p:nvCxnSpPr>
          <p:cNvPr id="16" name="Elbow Connector 15"/>
          <p:cNvCxnSpPr>
            <a:stCxn id="2" idx="3"/>
            <a:endCxn id="123" idx="0"/>
          </p:cNvCxnSpPr>
          <p:nvPr/>
        </p:nvCxnSpPr>
        <p:spPr>
          <a:xfrm rot="5400000">
            <a:off x="1804025" y="2382052"/>
            <a:ext cx="399132" cy="133185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3"/>
            <a:endCxn id="137" idx="0"/>
          </p:cNvCxnSpPr>
          <p:nvPr/>
        </p:nvCxnSpPr>
        <p:spPr>
          <a:xfrm rot="16200000" flipH="1">
            <a:off x="3110227" y="2407704"/>
            <a:ext cx="399132" cy="128055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3" idx="3"/>
            <a:endCxn id="133" idx="0"/>
          </p:cNvCxnSpPr>
          <p:nvPr/>
        </p:nvCxnSpPr>
        <p:spPr>
          <a:xfrm rot="16200000" flipH="1">
            <a:off x="1782008" y="4042741"/>
            <a:ext cx="443164" cy="13318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7" idx="3"/>
            <a:endCxn id="133" idx="0"/>
          </p:cNvCxnSpPr>
          <p:nvPr/>
        </p:nvCxnSpPr>
        <p:spPr>
          <a:xfrm rot="5400000">
            <a:off x="3088211" y="4068393"/>
            <a:ext cx="443164" cy="12805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5" idx="3"/>
            <a:endCxn id="149" idx="0"/>
          </p:cNvCxnSpPr>
          <p:nvPr/>
        </p:nvCxnSpPr>
        <p:spPr>
          <a:xfrm rot="5400000">
            <a:off x="8567164" y="2542516"/>
            <a:ext cx="368471" cy="10379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5" idx="3"/>
            <a:endCxn id="150" idx="0"/>
          </p:cNvCxnSpPr>
          <p:nvPr/>
        </p:nvCxnSpPr>
        <p:spPr>
          <a:xfrm rot="16200000" flipH="1">
            <a:off x="9611285" y="2536312"/>
            <a:ext cx="368471" cy="10503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9" idx="3"/>
            <a:endCxn id="151" idx="0"/>
          </p:cNvCxnSpPr>
          <p:nvPr/>
        </p:nvCxnSpPr>
        <p:spPr>
          <a:xfrm rot="5400000">
            <a:off x="7485841" y="4177242"/>
            <a:ext cx="438588" cy="10546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9" idx="3"/>
            <a:endCxn id="152" idx="0"/>
          </p:cNvCxnSpPr>
          <p:nvPr/>
        </p:nvCxnSpPr>
        <p:spPr>
          <a:xfrm rot="16200000" flipH="1">
            <a:off x="8491847" y="4225843"/>
            <a:ext cx="444997" cy="9638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0" idx="3"/>
            <a:endCxn id="153" idx="0"/>
          </p:cNvCxnSpPr>
          <p:nvPr/>
        </p:nvCxnSpPr>
        <p:spPr>
          <a:xfrm rot="16200000" flipH="1">
            <a:off x="10566659" y="4239276"/>
            <a:ext cx="438588" cy="9305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>
            <a:off x="430187" y="3247545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Node4</a:t>
            </a:r>
            <a:endParaRPr lang="en-IN" dirty="0"/>
          </a:p>
        </p:txBody>
      </p:sp>
      <p:sp>
        <p:nvSpPr>
          <p:cNvPr id="124" name="Isosceles Triangle 123"/>
          <p:cNvSpPr/>
          <p:nvPr/>
        </p:nvSpPr>
        <p:spPr>
          <a:xfrm>
            <a:off x="5029011" y="1608872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Node2</a:t>
            </a:r>
            <a:endParaRPr lang="en-IN" dirty="0"/>
          </a:p>
        </p:txBody>
      </p:sp>
      <p:sp>
        <p:nvSpPr>
          <p:cNvPr id="133" name="Isosceles Triangle 132"/>
          <p:cNvSpPr/>
          <p:nvPr/>
        </p:nvSpPr>
        <p:spPr>
          <a:xfrm>
            <a:off x="1762041" y="4930250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Node8</a:t>
            </a:r>
            <a:endParaRPr lang="en-IN" dirty="0"/>
          </a:p>
        </p:txBody>
      </p:sp>
      <p:sp>
        <p:nvSpPr>
          <p:cNvPr id="137" name="Isosceles Triangle 136"/>
          <p:cNvSpPr/>
          <p:nvPr/>
        </p:nvSpPr>
        <p:spPr>
          <a:xfrm>
            <a:off x="3042592" y="3247545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Node5</a:t>
            </a:r>
            <a:endParaRPr lang="en-IN" dirty="0"/>
          </a:p>
        </p:txBody>
      </p:sp>
      <p:sp>
        <p:nvSpPr>
          <p:cNvPr id="145" name="Isosceles Triangle 144"/>
          <p:cNvSpPr/>
          <p:nvPr/>
        </p:nvSpPr>
        <p:spPr>
          <a:xfrm>
            <a:off x="8362882" y="1637699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Node3</a:t>
            </a:r>
            <a:endParaRPr lang="en-IN" dirty="0"/>
          </a:p>
        </p:txBody>
      </p:sp>
      <p:sp>
        <p:nvSpPr>
          <p:cNvPr id="149" name="Isosceles Triangle 148"/>
          <p:cNvSpPr/>
          <p:nvPr/>
        </p:nvSpPr>
        <p:spPr>
          <a:xfrm>
            <a:off x="7324963" y="3245711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Node6</a:t>
            </a:r>
            <a:endParaRPr lang="en-IN" dirty="0"/>
          </a:p>
        </p:txBody>
      </p:sp>
      <p:sp>
        <p:nvSpPr>
          <p:cNvPr id="150" name="Isosceles Triangle 149"/>
          <p:cNvSpPr/>
          <p:nvPr/>
        </p:nvSpPr>
        <p:spPr>
          <a:xfrm>
            <a:off x="9413207" y="3245711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Node7</a:t>
            </a:r>
            <a:endParaRPr lang="en-IN" dirty="0"/>
          </a:p>
        </p:txBody>
      </p:sp>
      <p:sp>
        <p:nvSpPr>
          <p:cNvPr id="151" name="Isosceles Triangle 150"/>
          <p:cNvSpPr/>
          <p:nvPr/>
        </p:nvSpPr>
        <p:spPr>
          <a:xfrm>
            <a:off x="6270354" y="4923840"/>
            <a:ext cx="178883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Node9</a:t>
            </a:r>
            <a:endParaRPr lang="en-IN" dirty="0"/>
          </a:p>
        </p:txBody>
      </p:sp>
      <p:sp>
        <p:nvSpPr>
          <p:cNvPr id="152" name="Isosceles Triangle 151"/>
          <p:cNvSpPr/>
          <p:nvPr/>
        </p:nvSpPr>
        <p:spPr>
          <a:xfrm>
            <a:off x="8232440" y="4930249"/>
            <a:ext cx="1899885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Node10</a:t>
            </a:r>
            <a:endParaRPr lang="en-IN" dirty="0"/>
          </a:p>
        </p:txBody>
      </p:sp>
      <p:sp>
        <p:nvSpPr>
          <p:cNvPr id="153" name="Isosceles Triangle 152"/>
          <p:cNvSpPr/>
          <p:nvPr/>
        </p:nvSpPr>
        <p:spPr>
          <a:xfrm>
            <a:off x="10305577" y="4923840"/>
            <a:ext cx="1864076" cy="1239541"/>
          </a:xfrm>
          <a:prstGeom prst="triangle">
            <a:avLst>
              <a:gd name="adj" fmla="val 5073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</a:p>
          <a:p>
            <a:pPr algn="ctr"/>
            <a:r>
              <a:rPr lang="en-US" dirty="0" smtClean="0"/>
              <a:t>Node11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563907" y="2920929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2880877" y="2907433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1552390" y="4558619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2888782" y="4593234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8338419" y="2920929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9413207" y="2923318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268627" y="4576483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8282766" y="4579961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10371009" y="4567206"/>
            <a:ext cx="857833" cy="2810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71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67293" y="1456511"/>
            <a:ext cx="2586448" cy="1423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C1, </a:t>
            </a:r>
          </a:p>
          <a:p>
            <a:pPr algn="ctr"/>
            <a:r>
              <a:rPr lang="en-US" dirty="0" smtClean="0"/>
              <a:t>Keyword K1,</a:t>
            </a:r>
          </a:p>
          <a:p>
            <a:pPr algn="ctr"/>
            <a:r>
              <a:rPr lang="en-US" dirty="0" err="1" smtClean="0"/>
              <a:t>To_Be_Included</a:t>
            </a:r>
            <a:r>
              <a:rPr lang="en-US" dirty="0" smtClean="0"/>
              <a:t> = True,</a:t>
            </a:r>
          </a:p>
          <a:p>
            <a:pPr algn="ctr"/>
            <a:r>
              <a:rPr lang="en-US" dirty="0" err="1" smtClean="0"/>
              <a:t>Keyword_user</a:t>
            </a:r>
            <a:r>
              <a:rPr lang="en-US" dirty="0" smtClean="0"/>
              <a:t> = Agent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0446" y="182880"/>
            <a:ext cx="2782388" cy="11887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</a:t>
            </a:r>
          </a:p>
          <a:p>
            <a:pPr algn="ctr"/>
            <a:r>
              <a:rPr lang="en-US" dirty="0" smtClean="0"/>
              <a:t>Intermediate Label= ‘ ‘ 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 Default Label if available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867292" y="1456511"/>
            <a:ext cx="496388" cy="49638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32808" y="2971806"/>
            <a:ext cx="2913017" cy="1423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C2, </a:t>
            </a:r>
          </a:p>
          <a:p>
            <a:pPr algn="ctr"/>
            <a:r>
              <a:rPr lang="en-US" dirty="0" smtClean="0"/>
              <a:t>Keyword K2,</a:t>
            </a:r>
          </a:p>
          <a:p>
            <a:pPr algn="ctr"/>
            <a:r>
              <a:rPr lang="en-US" dirty="0" err="1" smtClean="0"/>
              <a:t>To_Be_Included</a:t>
            </a:r>
            <a:r>
              <a:rPr lang="en-US" dirty="0" smtClean="0"/>
              <a:t> = False,</a:t>
            </a:r>
          </a:p>
          <a:p>
            <a:pPr algn="ctr"/>
            <a:r>
              <a:rPr lang="en-US" dirty="0" err="1" smtClean="0"/>
              <a:t>Keyword_user</a:t>
            </a:r>
            <a:r>
              <a:rPr lang="en-US" dirty="0" smtClean="0"/>
              <a:t> = Customer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498615" y="2981778"/>
            <a:ext cx="496388" cy="49638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492240" y="4487101"/>
            <a:ext cx="2586448" cy="1423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C3, </a:t>
            </a:r>
          </a:p>
          <a:p>
            <a:pPr algn="ctr"/>
            <a:r>
              <a:rPr lang="en-US" dirty="0" smtClean="0"/>
              <a:t>Keyword K3,</a:t>
            </a:r>
          </a:p>
          <a:p>
            <a:pPr algn="ctr"/>
            <a:r>
              <a:rPr lang="en-US" dirty="0" err="1" smtClean="0"/>
              <a:t>To_Be_Included</a:t>
            </a:r>
            <a:r>
              <a:rPr lang="en-US" dirty="0" smtClean="0"/>
              <a:t> = True,</a:t>
            </a:r>
          </a:p>
          <a:p>
            <a:pPr algn="ctr"/>
            <a:r>
              <a:rPr lang="en-US" dirty="0" err="1" smtClean="0"/>
              <a:t>Keyword_user</a:t>
            </a:r>
            <a:r>
              <a:rPr lang="en-US" dirty="0" smtClean="0"/>
              <a:t> = Agent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492240" y="4487101"/>
            <a:ext cx="496388" cy="49638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3" name="Elbow Connector 12"/>
          <p:cNvCxnSpPr>
            <a:stCxn id="6" idx="3"/>
            <a:endCxn id="4" idx="0"/>
          </p:cNvCxnSpPr>
          <p:nvPr/>
        </p:nvCxnSpPr>
        <p:spPr>
          <a:xfrm>
            <a:off x="3082834" y="777241"/>
            <a:ext cx="1077683" cy="679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8" idx="0"/>
          </p:cNvCxnSpPr>
          <p:nvPr/>
        </p:nvCxnSpPr>
        <p:spPr>
          <a:xfrm>
            <a:off x="5453741" y="2168436"/>
            <a:ext cx="535576" cy="80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0" idx="0"/>
          </p:cNvCxnSpPr>
          <p:nvPr/>
        </p:nvCxnSpPr>
        <p:spPr>
          <a:xfrm>
            <a:off x="7445825" y="3683731"/>
            <a:ext cx="339639" cy="80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  <a:endCxn id="28" idx="6"/>
          </p:cNvCxnSpPr>
          <p:nvPr/>
        </p:nvCxnSpPr>
        <p:spPr>
          <a:xfrm rot="10800000">
            <a:off x="2096585" y="2168436"/>
            <a:ext cx="77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1"/>
            <a:endCxn id="31" idx="6"/>
          </p:cNvCxnSpPr>
          <p:nvPr/>
        </p:nvCxnSpPr>
        <p:spPr>
          <a:xfrm rot="10800000">
            <a:off x="3788226" y="3683731"/>
            <a:ext cx="74458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7966" y="1681845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‘ ’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1789608" y="3197140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‘Label 1’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3690258" y="4712435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‘Label 2’</a:t>
            </a:r>
            <a:endParaRPr lang="en-IN" dirty="0"/>
          </a:p>
        </p:txBody>
      </p:sp>
      <p:cxnSp>
        <p:nvCxnSpPr>
          <p:cNvPr id="36" name="Elbow Connector 35"/>
          <p:cNvCxnSpPr>
            <a:stCxn id="10" idx="1"/>
            <a:endCxn id="34" idx="6"/>
          </p:cNvCxnSpPr>
          <p:nvPr/>
        </p:nvCxnSpPr>
        <p:spPr>
          <a:xfrm rot="10800000">
            <a:off x="5688876" y="5199026"/>
            <a:ext cx="8033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43" idx="2"/>
          </p:cNvCxnSpPr>
          <p:nvPr/>
        </p:nvCxnSpPr>
        <p:spPr>
          <a:xfrm>
            <a:off x="9078688" y="5199026"/>
            <a:ext cx="8033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882053" y="4725135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‘Label 3’</a:t>
            </a:r>
            <a:endParaRPr lang="en-IN" dirty="0"/>
          </a:p>
        </p:txBody>
      </p:sp>
      <p:cxnSp>
        <p:nvCxnSpPr>
          <p:cNvPr id="44" name="Elbow Connector 43"/>
          <p:cNvCxnSpPr/>
          <p:nvPr/>
        </p:nvCxnSpPr>
        <p:spPr>
          <a:xfrm>
            <a:off x="14859000" y="5211726"/>
            <a:ext cx="7837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 rot="18475711">
            <a:off x="7193125" y="174475"/>
            <a:ext cx="357692" cy="4816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7796520" y="1859679"/>
            <a:ext cx="272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Keyword/Label Evaluation </a:t>
            </a:r>
          </a:p>
          <a:p>
            <a:r>
              <a:rPr lang="en-US" dirty="0" smtClean="0"/>
              <a:t>in the order of </a:t>
            </a:r>
          </a:p>
          <a:p>
            <a:r>
              <a:rPr lang="en-US" dirty="0" smtClean="0"/>
              <a:t>the precedence level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5439310" y="185967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2174965" y="179493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7496534" y="33271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170583" y="485509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42481" y="332710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5780771" y="484874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3" name="Parallelogram 62"/>
          <p:cNvSpPr/>
          <p:nvPr/>
        </p:nvSpPr>
        <p:spPr>
          <a:xfrm>
            <a:off x="4168949" y="6227730"/>
            <a:ext cx="2691055" cy="5109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Label</a:t>
            </a:r>
            <a:endParaRPr lang="en-IN" dirty="0"/>
          </a:p>
        </p:txBody>
      </p:sp>
      <p:cxnSp>
        <p:nvCxnSpPr>
          <p:cNvPr id="65" name="Elbow Connector 64"/>
          <p:cNvCxnSpPr>
            <a:stCxn id="28" idx="4"/>
            <a:endCxn id="63" idx="5"/>
          </p:cNvCxnSpPr>
          <p:nvPr/>
        </p:nvCxnSpPr>
        <p:spPr>
          <a:xfrm rot="16200000" flipH="1">
            <a:off x="750951" y="3001351"/>
            <a:ext cx="3828197" cy="3135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4"/>
            <a:endCxn id="63" idx="5"/>
          </p:cNvCxnSpPr>
          <p:nvPr/>
        </p:nvCxnSpPr>
        <p:spPr>
          <a:xfrm rot="16200000" flipH="1">
            <a:off x="2354419" y="4604820"/>
            <a:ext cx="2312902" cy="1443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4" idx="4"/>
            <a:endCxn id="63" idx="0"/>
          </p:cNvCxnSpPr>
          <p:nvPr/>
        </p:nvCxnSpPr>
        <p:spPr>
          <a:xfrm rot="16200000" flipH="1">
            <a:off x="4830966" y="5544218"/>
            <a:ext cx="542113" cy="824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3" idx="4"/>
            <a:endCxn id="63" idx="2"/>
          </p:cNvCxnSpPr>
          <p:nvPr/>
        </p:nvCxnSpPr>
        <p:spPr>
          <a:xfrm rot="5400000">
            <a:off x="8446294" y="4048155"/>
            <a:ext cx="784907" cy="4085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1672" y="116116"/>
            <a:ext cx="746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NLP Rule 1 Evaluation Flow with its all associated keywords K1,K2,K3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0112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67293" y="1456511"/>
            <a:ext cx="2586448" cy="1423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C1, </a:t>
            </a:r>
          </a:p>
          <a:p>
            <a:pPr algn="ctr"/>
            <a:r>
              <a:rPr lang="en-US" dirty="0" smtClean="0"/>
              <a:t>K1 = </a:t>
            </a:r>
            <a:r>
              <a:rPr lang="en-US" dirty="0" err="1" smtClean="0"/>
              <a:t>notin_list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To_Be_Included</a:t>
            </a:r>
            <a:r>
              <a:rPr lang="en-US" dirty="0" smtClean="0"/>
              <a:t> = False,</a:t>
            </a:r>
          </a:p>
          <a:p>
            <a:pPr algn="ctr"/>
            <a:r>
              <a:rPr lang="en-US" dirty="0" err="1" smtClean="0"/>
              <a:t>Keyword_user</a:t>
            </a:r>
            <a:r>
              <a:rPr lang="en-US" dirty="0" smtClean="0"/>
              <a:t> = Both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0446" y="182880"/>
            <a:ext cx="2782388" cy="11887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</a:t>
            </a:r>
          </a:p>
          <a:p>
            <a:pPr algn="ctr"/>
            <a:r>
              <a:rPr lang="en-US" dirty="0" smtClean="0"/>
              <a:t>Intermediate </a:t>
            </a:r>
          </a:p>
          <a:p>
            <a:pPr algn="ctr"/>
            <a:r>
              <a:rPr lang="en-US" dirty="0" smtClean="0"/>
              <a:t>Label= 0 (Fresh)</a:t>
            </a:r>
          </a:p>
        </p:txBody>
      </p:sp>
      <p:sp>
        <p:nvSpPr>
          <p:cNvPr id="7" name="Oval 6"/>
          <p:cNvSpPr/>
          <p:nvPr/>
        </p:nvSpPr>
        <p:spPr>
          <a:xfrm>
            <a:off x="2867292" y="1456511"/>
            <a:ext cx="496388" cy="49638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32808" y="2971806"/>
            <a:ext cx="2913017" cy="1423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C2, </a:t>
            </a:r>
          </a:p>
          <a:p>
            <a:pPr algn="ctr"/>
            <a:r>
              <a:rPr lang="en-US" dirty="0" smtClean="0"/>
              <a:t>K2 = </a:t>
            </a:r>
            <a:r>
              <a:rPr lang="en-US" dirty="0" err="1" smtClean="0"/>
              <a:t>near_ls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To_Be_Included</a:t>
            </a:r>
            <a:r>
              <a:rPr lang="en-US" dirty="0" smtClean="0"/>
              <a:t> = False,</a:t>
            </a:r>
          </a:p>
          <a:p>
            <a:pPr algn="ctr"/>
            <a:r>
              <a:rPr lang="en-US" dirty="0" err="1" smtClean="0"/>
              <a:t>Keyword_user</a:t>
            </a:r>
            <a:r>
              <a:rPr lang="en-US" dirty="0" smtClean="0"/>
              <a:t> = Customer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498615" y="2981778"/>
            <a:ext cx="496388" cy="49638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492240" y="4487101"/>
            <a:ext cx="2586448" cy="1423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C3, </a:t>
            </a:r>
          </a:p>
          <a:p>
            <a:pPr algn="ctr"/>
            <a:r>
              <a:rPr lang="en-US" dirty="0" smtClean="0"/>
              <a:t>K3 = </a:t>
            </a:r>
            <a:r>
              <a:rPr lang="en-US" dirty="0" err="1" smtClean="0"/>
              <a:t>keyword_ls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To_Be_Included</a:t>
            </a:r>
            <a:r>
              <a:rPr lang="en-US" dirty="0" smtClean="0"/>
              <a:t> = True,</a:t>
            </a:r>
          </a:p>
          <a:p>
            <a:pPr algn="ctr"/>
            <a:r>
              <a:rPr lang="en-US" dirty="0" err="1" smtClean="0"/>
              <a:t>Keyword_user</a:t>
            </a:r>
            <a:r>
              <a:rPr lang="en-US" dirty="0" smtClean="0"/>
              <a:t> = Agent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492240" y="4487101"/>
            <a:ext cx="496388" cy="49638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3" name="Elbow Connector 12"/>
          <p:cNvCxnSpPr>
            <a:stCxn id="6" idx="3"/>
            <a:endCxn id="4" idx="0"/>
          </p:cNvCxnSpPr>
          <p:nvPr/>
        </p:nvCxnSpPr>
        <p:spPr>
          <a:xfrm>
            <a:off x="3082834" y="777241"/>
            <a:ext cx="1077683" cy="679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8" idx="0"/>
          </p:cNvCxnSpPr>
          <p:nvPr/>
        </p:nvCxnSpPr>
        <p:spPr>
          <a:xfrm>
            <a:off x="5453741" y="2168436"/>
            <a:ext cx="535576" cy="80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0" idx="0"/>
          </p:cNvCxnSpPr>
          <p:nvPr/>
        </p:nvCxnSpPr>
        <p:spPr>
          <a:xfrm>
            <a:off x="7445825" y="3683731"/>
            <a:ext cx="339639" cy="80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  <a:endCxn id="28" idx="6"/>
          </p:cNvCxnSpPr>
          <p:nvPr/>
        </p:nvCxnSpPr>
        <p:spPr>
          <a:xfrm rot="10800000">
            <a:off x="2096585" y="2168436"/>
            <a:ext cx="77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1"/>
            <a:endCxn id="31" idx="6"/>
          </p:cNvCxnSpPr>
          <p:nvPr/>
        </p:nvCxnSpPr>
        <p:spPr>
          <a:xfrm rot="10800000">
            <a:off x="3788226" y="3683731"/>
            <a:ext cx="74458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7966" y="1681845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0 (Fresh)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1789608" y="3197140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 1 (Repeat)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3690258" y="4712435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1 (Repeat)</a:t>
            </a:r>
            <a:endParaRPr lang="en-IN" dirty="0"/>
          </a:p>
        </p:txBody>
      </p:sp>
      <p:cxnSp>
        <p:nvCxnSpPr>
          <p:cNvPr id="36" name="Elbow Connector 35"/>
          <p:cNvCxnSpPr>
            <a:stCxn id="10" idx="1"/>
            <a:endCxn id="34" idx="6"/>
          </p:cNvCxnSpPr>
          <p:nvPr/>
        </p:nvCxnSpPr>
        <p:spPr>
          <a:xfrm rot="10800000">
            <a:off x="5688876" y="5199026"/>
            <a:ext cx="8033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43" idx="0"/>
          </p:cNvCxnSpPr>
          <p:nvPr/>
        </p:nvCxnSpPr>
        <p:spPr>
          <a:xfrm>
            <a:off x="9078688" y="5199026"/>
            <a:ext cx="1281654" cy="537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61033" y="5736657"/>
            <a:ext cx="1998618" cy="97318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IntermediateLabel</a:t>
            </a:r>
            <a:r>
              <a:rPr lang="en-US" dirty="0" smtClean="0"/>
              <a:t> = 1 (Repeat)</a:t>
            </a:r>
            <a:endParaRPr lang="en-IN" dirty="0"/>
          </a:p>
        </p:txBody>
      </p:sp>
      <p:cxnSp>
        <p:nvCxnSpPr>
          <p:cNvPr id="44" name="Elbow Connector 43"/>
          <p:cNvCxnSpPr/>
          <p:nvPr/>
        </p:nvCxnSpPr>
        <p:spPr>
          <a:xfrm>
            <a:off x="14859000" y="5211726"/>
            <a:ext cx="7837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 rot="18475711">
            <a:off x="8215709" y="-39317"/>
            <a:ext cx="357692" cy="5715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8838747" y="1697350"/>
            <a:ext cx="272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Keyword/Label Evaluation </a:t>
            </a:r>
          </a:p>
          <a:p>
            <a:r>
              <a:rPr lang="en-US" dirty="0" smtClean="0"/>
              <a:t>in the order of </a:t>
            </a:r>
          </a:p>
          <a:p>
            <a:r>
              <a:rPr lang="en-US" dirty="0" smtClean="0"/>
              <a:t>the precedence level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5439310" y="185967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2174965" y="179493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7496534" y="33271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170583" y="485509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42481" y="332710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5780771" y="484874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3" name="Parallelogram 62"/>
          <p:cNvSpPr/>
          <p:nvPr/>
        </p:nvSpPr>
        <p:spPr>
          <a:xfrm>
            <a:off x="4168949" y="6227730"/>
            <a:ext cx="2691055" cy="5109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Label</a:t>
            </a:r>
            <a:endParaRPr lang="en-IN" dirty="0"/>
          </a:p>
        </p:txBody>
      </p:sp>
      <p:cxnSp>
        <p:nvCxnSpPr>
          <p:cNvPr id="65" name="Elbow Connector 64"/>
          <p:cNvCxnSpPr>
            <a:stCxn id="28" idx="4"/>
            <a:endCxn id="63" idx="5"/>
          </p:cNvCxnSpPr>
          <p:nvPr/>
        </p:nvCxnSpPr>
        <p:spPr>
          <a:xfrm rot="16200000" flipH="1">
            <a:off x="750951" y="3001351"/>
            <a:ext cx="3828197" cy="3135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4"/>
            <a:endCxn id="63" idx="5"/>
          </p:cNvCxnSpPr>
          <p:nvPr/>
        </p:nvCxnSpPr>
        <p:spPr>
          <a:xfrm rot="16200000" flipH="1">
            <a:off x="2354419" y="4604820"/>
            <a:ext cx="2312902" cy="1443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4" idx="4"/>
            <a:endCxn id="63" idx="0"/>
          </p:cNvCxnSpPr>
          <p:nvPr/>
        </p:nvCxnSpPr>
        <p:spPr>
          <a:xfrm rot="16200000" flipH="1">
            <a:off x="4830966" y="5544218"/>
            <a:ext cx="542113" cy="824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3" idx="2"/>
            <a:endCxn id="63" idx="2"/>
          </p:cNvCxnSpPr>
          <p:nvPr/>
        </p:nvCxnSpPr>
        <p:spPr>
          <a:xfrm rot="10800000" flipV="1">
            <a:off x="6796131" y="6223248"/>
            <a:ext cx="2564902" cy="259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1672" y="116116"/>
            <a:ext cx="828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Fresh Repeat Rule Evaluation Flow with its all associated keywords</a:t>
            </a:r>
            <a:endParaRPr lang="en-I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75175" y="2323822"/>
            <a:ext cx="201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Intermediate </a:t>
            </a:r>
          </a:p>
          <a:p>
            <a:pPr algn="just"/>
            <a:r>
              <a:rPr lang="en-US" dirty="0" smtClean="0"/>
              <a:t>Label = 1 (Repeat)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766448" y="3779212"/>
            <a:ext cx="200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Intermediate </a:t>
            </a:r>
          </a:p>
          <a:p>
            <a:pPr algn="just"/>
            <a:r>
              <a:rPr lang="en-US" dirty="0" smtClean="0"/>
              <a:t>Label = 1 (Repeat)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24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8" y="1125174"/>
            <a:ext cx="10515600" cy="5732826"/>
          </a:xfrm>
        </p:spPr>
        <p:txBody>
          <a:bodyPr/>
          <a:lstStyle/>
          <a:p>
            <a:r>
              <a:rPr lang="en-US" dirty="0" smtClean="0"/>
              <a:t>Default values for labels.</a:t>
            </a:r>
          </a:p>
          <a:p>
            <a:r>
              <a:rPr lang="en-US" dirty="0" smtClean="0"/>
              <a:t>How to run NLP on single rules independently and/or cumulatively for specific days data ?</a:t>
            </a:r>
          </a:p>
          <a:p>
            <a:r>
              <a:rPr lang="en-US" dirty="0" smtClean="0"/>
              <a:t>How to manage(CRUD) inter rule dependency ? </a:t>
            </a:r>
          </a:p>
          <a:p>
            <a:pPr lvl="1"/>
            <a:r>
              <a:rPr lang="en-US" dirty="0" smtClean="0"/>
              <a:t>In DB ?</a:t>
            </a:r>
          </a:p>
          <a:p>
            <a:pPr lvl="1"/>
            <a:r>
              <a:rPr lang="en-US" dirty="0" smtClean="0"/>
              <a:t>In File ?</a:t>
            </a:r>
          </a:p>
          <a:p>
            <a:pPr lvl="1"/>
            <a:r>
              <a:rPr lang="en-US" dirty="0" smtClean="0"/>
              <a:t>How to Visualize ?</a:t>
            </a:r>
          </a:p>
          <a:p>
            <a:r>
              <a:rPr lang="en-US" dirty="0" smtClean="0"/>
              <a:t> BFS or DFS or combination of both for all rules traversal.</a:t>
            </a:r>
          </a:p>
          <a:p>
            <a:r>
              <a:rPr lang="en-US" dirty="0" smtClean="0"/>
              <a:t>Recursion for dependent rule while </a:t>
            </a:r>
            <a:r>
              <a:rPr lang="en-US" dirty="0" err="1" smtClean="0"/>
              <a:t>parentRuleId</a:t>
            </a:r>
            <a:r>
              <a:rPr lang="en-US" dirty="0" smtClean="0"/>
              <a:t> is not NULL.</a:t>
            </a:r>
          </a:p>
          <a:p>
            <a:r>
              <a:rPr lang="en-US" dirty="0" smtClean="0"/>
              <a:t> How to define relationship between rules ?</a:t>
            </a:r>
          </a:p>
          <a:p>
            <a:r>
              <a:rPr lang="en-US" dirty="0" err="1" smtClean="0"/>
              <a:t>Rulewise</a:t>
            </a:r>
            <a:r>
              <a:rPr lang="en-US" dirty="0" smtClean="0"/>
              <a:t> checkpoint creation.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508" y="235131"/>
            <a:ext cx="22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Challenges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75248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5691" y="339634"/>
            <a:ext cx="335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 2.0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6023" y="1310750"/>
            <a:ext cx="3161212" cy="4841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23406" y="5329646"/>
            <a:ext cx="2638697" cy="666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41816" y="1310749"/>
            <a:ext cx="3161212" cy="4841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29199" y="5329645"/>
            <a:ext cx="2638697" cy="666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647610" y="1310750"/>
            <a:ext cx="3161212" cy="4841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934993" y="5329646"/>
            <a:ext cx="2638697" cy="666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32411" y="1502228"/>
            <a:ext cx="2220685" cy="600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 Files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32411" y="2294597"/>
            <a:ext cx="2220685" cy="600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2411" y="3086966"/>
            <a:ext cx="2220685" cy="600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32411" y="3879335"/>
            <a:ext cx="2220685" cy="600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NPS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1525" y="4720270"/>
            <a:ext cx="193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Data As It Is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12079" y="3431230"/>
            <a:ext cx="2220685" cy="600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43998" y="1667579"/>
            <a:ext cx="2220685" cy="60089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117873" y="2625299"/>
            <a:ext cx="2220685" cy="60089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Marts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2862" y="4720270"/>
            <a:ext cx="313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Refined, Clean, Structured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77391" y="4720270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Specific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012358" y="3387411"/>
            <a:ext cx="604298" cy="68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093499" y="3387411"/>
            <a:ext cx="604298" cy="68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5691" y="2619101"/>
            <a:ext cx="2142309" cy="9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66205" y="2553786"/>
            <a:ext cx="2364377" cy="103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Drivers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543109" y="2573382"/>
            <a:ext cx="2704011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Rules</a:t>
            </a:r>
            <a:endParaRPr lang="en-IN" dirty="0"/>
          </a:p>
        </p:txBody>
      </p:sp>
      <p:sp>
        <p:nvSpPr>
          <p:cNvPr id="7" name="Left-Right Arrow 6"/>
          <p:cNvSpPr/>
          <p:nvPr/>
        </p:nvSpPr>
        <p:spPr>
          <a:xfrm>
            <a:off x="3071964" y="2919545"/>
            <a:ext cx="1620865" cy="322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-Right Arrow 7"/>
          <p:cNvSpPr/>
          <p:nvPr/>
        </p:nvSpPr>
        <p:spPr>
          <a:xfrm>
            <a:off x="6899382" y="2919544"/>
            <a:ext cx="1602343" cy="322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585752" y="2619101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..1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318464" y="2543680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..N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147957" y="4349931"/>
            <a:ext cx="1348740" cy="496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0433957" y="4349931"/>
            <a:ext cx="1348740" cy="496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</a:t>
            </a:r>
            <a:endParaRPr lang="en-IN" dirty="0"/>
          </a:p>
        </p:txBody>
      </p:sp>
      <p:sp>
        <p:nvSpPr>
          <p:cNvPr id="14" name="Isosceles Triangle 13"/>
          <p:cNvSpPr/>
          <p:nvPr/>
        </p:nvSpPr>
        <p:spPr>
          <a:xfrm>
            <a:off x="9496697" y="3585752"/>
            <a:ext cx="937260" cy="7641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3308167" y="600891"/>
            <a:ext cx="1384662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LOB</a:t>
            </a:r>
            <a:endParaRPr lang="en-IN" dirty="0"/>
          </a:p>
        </p:txBody>
      </p:sp>
      <p:sp>
        <p:nvSpPr>
          <p:cNvPr id="16" name="Left-Right Arrow 15"/>
          <p:cNvSpPr/>
          <p:nvPr/>
        </p:nvSpPr>
        <p:spPr>
          <a:xfrm rot="18799328">
            <a:off x="2423158" y="1756948"/>
            <a:ext cx="1449978" cy="30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-Right Arrow 16"/>
          <p:cNvSpPr/>
          <p:nvPr/>
        </p:nvSpPr>
        <p:spPr>
          <a:xfrm rot="3394696">
            <a:off x="4127861" y="1854132"/>
            <a:ext cx="1449978" cy="30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 rot="3859946">
            <a:off x="4741737" y="1760792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..N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 rot="18714081">
            <a:off x="2379626" y="1540007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..N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900453" y="696694"/>
            <a:ext cx="1665514" cy="677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NPS Data</a:t>
            </a:r>
            <a:endParaRPr lang="en-IN" dirty="0"/>
          </a:p>
        </p:txBody>
      </p:sp>
      <p:sp>
        <p:nvSpPr>
          <p:cNvPr id="21" name="Left-Right Arrow 20"/>
          <p:cNvSpPr/>
          <p:nvPr/>
        </p:nvSpPr>
        <p:spPr>
          <a:xfrm rot="18799328">
            <a:off x="5986772" y="1898789"/>
            <a:ext cx="1449978" cy="30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-Right Arrow 23"/>
          <p:cNvSpPr/>
          <p:nvPr/>
        </p:nvSpPr>
        <p:spPr>
          <a:xfrm rot="3394696">
            <a:off x="8301442" y="1781030"/>
            <a:ext cx="1449978" cy="30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 rot="18778293">
            <a:off x="6133046" y="1595218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 rot="3537821">
            <a:off x="8877056" y="1723728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3020784" y="4598125"/>
            <a:ext cx="1704703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IN" dirty="0"/>
          </a:p>
        </p:txBody>
      </p:sp>
      <p:sp>
        <p:nvSpPr>
          <p:cNvPr id="29" name="Left-Right Arrow 28"/>
          <p:cNvSpPr/>
          <p:nvPr/>
        </p:nvSpPr>
        <p:spPr>
          <a:xfrm rot="18799328">
            <a:off x="4512643" y="3940301"/>
            <a:ext cx="1449978" cy="30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548062" y="3791185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..1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6060251" y="4598125"/>
            <a:ext cx="1595497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Data</a:t>
            </a:r>
            <a:endParaRPr lang="en-IN" dirty="0"/>
          </a:p>
        </p:txBody>
      </p:sp>
      <p:sp>
        <p:nvSpPr>
          <p:cNvPr id="32" name="Left-Right Arrow 31"/>
          <p:cNvSpPr/>
          <p:nvPr/>
        </p:nvSpPr>
        <p:spPr>
          <a:xfrm rot="3394696">
            <a:off x="6191794" y="3840475"/>
            <a:ext cx="1449978" cy="30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 rot="3275768">
            <a:off x="6301884" y="4051558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..1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59389" y="4678547"/>
            <a:ext cx="1854926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Sessions</a:t>
            </a:r>
            <a:endParaRPr lang="en-IN" dirty="0"/>
          </a:p>
        </p:txBody>
      </p:sp>
      <p:sp>
        <p:nvSpPr>
          <p:cNvPr id="35" name="Left-Right Arrow 34"/>
          <p:cNvSpPr/>
          <p:nvPr/>
        </p:nvSpPr>
        <p:spPr>
          <a:xfrm>
            <a:off x="2314315" y="4792433"/>
            <a:ext cx="706469" cy="342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2368198" y="4476987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..1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459389" y="5939114"/>
            <a:ext cx="1854926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Data</a:t>
            </a:r>
            <a:endParaRPr lang="en-IN" dirty="0"/>
          </a:p>
        </p:txBody>
      </p:sp>
      <p:sp>
        <p:nvSpPr>
          <p:cNvPr id="38" name="Left-Right Arrow 37"/>
          <p:cNvSpPr/>
          <p:nvPr/>
        </p:nvSpPr>
        <p:spPr>
          <a:xfrm rot="16200000">
            <a:off x="1141737" y="5441398"/>
            <a:ext cx="706469" cy="342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1719136" y="5151183"/>
            <a:ext cx="41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..N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4153989" y="5939114"/>
            <a:ext cx="1906262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Transcription</a:t>
            </a:r>
            <a:endParaRPr lang="en-IN" dirty="0"/>
          </a:p>
        </p:txBody>
      </p:sp>
      <p:sp>
        <p:nvSpPr>
          <p:cNvPr id="41" name="Left-Right Arrow 40"/>
          <p:cNvSpPr/>
          <p:nvPr/>
        </p:nvSpPr>
        <p:spPr>
          <a:xfrm rot="17170255">
            <a:off x="4554102" y="4518118"/>
            <a:ext cx="2465485" cy="4408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5039955" y="4650634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..1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7318464" y="5915047"/>
            <a:ext cx="1503863" cy="573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Segments</a:t>
            </a:r>
            <a:endParaRPr lang="en-IN" dirty="0"/>
          </a:p>
        </p:txBody>
      </p:sp>
      <p:sp>
        <p:nvSpPr>
          <p:cNvPr id="45" name="Left-Right Arrow 44"/>
          <p:cNvSpPr/>
          <p:nvPr/>
        </p:nvSpPr>
        <p:spPr>
          <a:xfrm>
            <a:off x="6105057" y="6040562"/>
            <a:ext cx="1213407" cy="322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6433455" y="5754448"/>
            <a:ext cx="8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..N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9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ST Manager - Things That Are Smart Wik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72" y="3097560"/>
            <a:ext cx="1049550" cy="1049550"/>
          </a:xfrm>
          <a:prstGeom prst="rect">
            <a:avLst/>
          </a:prstGeom>
        </p:spPr>
      </p:pic>
      <p:pic>
        <p:nvPicPr>
          <p:cNvPr id="3" name="Picture 2" descr="&lt;strong&gt;ETL&lt;/strong&gt; Assessment For &lt;strong&gt;ETL&lt;/strong&gt; Developers - ProProfs Quiz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5" y="881701"/>
            <a:ext cx="1679505" cy="1475014"/>
          </a:xfrm>
          <a:prstGeom prst="rect">
            <a:avLst/>
          </a:prstGeom>
        </p:spPr>
      </p:pic>
      <p:pic>
        <p:nvPicPr>
          <p:cNvPr id="4" name="Picture 3" descr="&lt;strong&gt;Nlp&lt;/strong&gt; Stock-Vektoren und -Grafiken - iStock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19" y="4718563"/>
            <a:ext cx="1865376" cy="1780032"/>
          </a:xfrm>
          <a:prstGeom prst="rect">
            <a:avLst/>
          </a:prstGeom>
        </p:spPr>
      </p:pic>
      <p:pic>
        <p:nvPicPr>
          <p:cNvPr id="5" name="Picture 4" descr="Yellowfin &lt;strong&gt;Dashboards&lt;/strong&gt; | Yellowfin &lt;strong&gt;BI&lt;/strong&g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38" y="2725323"/>
            <a:ext cx="2531789" cy="1630643"/>
          </a:xfrm>
          <a:prstGeom prst="rect">
            <a:avLst/>
          </a:prstGeom>
        </p:spPr>
      </p:pic>
      <p:pic>
        <p:nvPicPr>
          <p:cNvPr id="7" name="Picture 6" descr="&lt;strong&gt;Data&lt;/strong&gt; &lt;strong&gt;Warehouse&lt;/strong&gt; - Nexus B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75" y="2781692"/>
            <a:ext cx="1517906" cy="1517906"/>
          </a:xfrm>
          <a:prstGeom prst="rect">
            <a:avLst/>
          </a:prstGeom>
        </p:spPr>
      </p:pic>
      <p:sp>
        <p:nvSpPr>
          <p:cNvPr id="32" name="Can 31"/>
          <p:cNvSpPr/>
          <p:nvPr/>
        </p:nvSpPr>
        <p:spPr>
          <a:xfrm>
            <a:off x="529429" y="352523"/>
            <a:ext cx="548640" cy="587829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>
          <a:xfrm>
            <a:off x="196325" y="1093368"/>
            <a:ext cx="1214847" cy="587828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496771" y="1834212"/>
            <a:ext cx="613954" cy="45047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Double Wave 34"/>
          <p:cNvSpPr/>
          <p:nvPr/>
        </p:nvSpPr>
        <p:spPr>
          <a:xfrm>
            <a:off x="372674" y="2437699"/>
            <a:ext cx="862148" cy="522514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Stream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204309" y="322332"/>
            <a:ext cx="688899" cy="274759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925864" y="1294791"/>
            <a:ext cx="1133035" cy="10711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23" idx="0"/>
            <a:endCxn id="80" idx="1"/>
          </p:cNvCxnSpPr>
          <p:nvPr/>
        </p:nvCxnSpPr>
        <p:spPr>
          <a:xfrm rot="5400000" flipH="1" flipV="1">
            <a:off x="3765928" y="2619787"/>
            <a:ext cx="588293" cy="3672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0"/>
            <a:endCxn id="3" idx="0"/>
          </p:cNvCxnSpPr>
          <p:nvPr/>
        </p:nvCxnSpPr>
        <p:spPr>
          <a:xfrm rot="5400000" flipH="1" flipV="1">
            <a:off x="4079350" y="-705267"/>
            <a:ext cx="413090" cy="3587026"/>
          </a:xfrm>
          <a:prstGeom prst="bentConnector3">
            <a:avLst>
              <a:gd name="adj1" fmla="val 1553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1"/>
            <a:endCxn id="76" idx="2"/>
          </p:cNvCxnSpPr>
          <p:nvPr/>
        </p:nvCxnSpPr>
        <p:spPr>
          <a:xfrm rot="10800000">
            <a:off x="4697065" y="5366919"/>
            <a:ext cx="449655" cy="2416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1"/>
            <a:endCxn id="4" idx="0"/>
          </p:cNvCxnSpPr>
          <p:nvPr/>
        </p:nvCxnSpPr>
        <p:spPr>
          <a:xfrm rot="10800000" flipV="1">
            <a:off x="6079407" y="3540645"/>
            <a:ext cx="796268" cy="117791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" idx="3"/>
            <a:endCxn id="5" idx="1"/>
          </p:cNvCxnSpPr>
          <p:nvPr/>
        </p:nvCxnSpPr>
        <p:spPr>
          <a:xfrm>
            <a:off x="8393581" y="3540645"/>
            <a:ext cx="753857" cy="127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" idx="3"/>
            <a:endCxn id="7" idx="0"/>
          </p:cNvCxnSpPr>
          <p:nvPr/>
        </p:nvCxnSpPr>
        <p:spPr>
          <a:xfrm>
            <a:off x="6919160" y="1619208"/>
            <a:ext cx="715468" cy="1162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4141419" y="4413631"/>
            <a:ext cx="1111289" cy="95328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</a:p>
          <a:p>
            <a:pPr algn="ctr"/>
            <a:r>
              <a:rPr lang="en-US" dirty="0" smtClean="0"/>
              <a:t> Planner</a:t>
            </a:r>
            <a:endParaRPr lang="en-IN" dirty="0"/>
          </a:p>
        </p:txBody>
      </p:sp>
      <p:sp>
        <p:nvSpPr>
          <p:cNvPr id="80" name="Rounded Rectangle 79"/>
          <p:cNvSpPr/>
          <p:nvPr/>
        </p:nvSpPr>
        <p:spPr>
          <a:xfrm>
            <a:off x="4243702" y="2032623"/>
            <a:ext cx="1111289" cy="95328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</a:t>
            </a:r>
          </a:p>
          <a:p>
            <a:pPr algn="ctr"/>
            <a:r>
              <a:rPr lang="en-US" dirty="0" smtClean="0"/>
              <a:t> Planner</a:t>
            </a:r>
            <a:endParaRPr lang="en-IN" dirty="0"/>
          </a:p>
        </p:txBody>
      </p:sp>
      <p:cxnSp>
        <p:nvCxnSpPr>
          <p:cNvPr id="109" name="Elbow Connector 108"/>
          <p:cNvCxnSpPr>
            <a:stCxn id="4" idx="3"/>
            <a:endCxn id="7" idx="2"/>
          </p:cNvCxnSpPr>
          <p:nvPr/>
        </p:nvCxnSpPr>
        <p:spPr>
          <a:xfrm flipV="1">
            <a:off x="7012095" y="4299598"/>
            <a:ext cx="622533" cy="13089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76" idx="1"/>
            <a:endCxn id="23" idx="2"/>
          </p:cNvCxnSpPr>
          <p:nvPr/>
        </p:nvCxnSpPr>
        <p:spPr>
          <a:xfrm rot="10800000">
            <a:off x="3876447" y="4147111"/>
            <a:ext cx="264972" cy="7431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80" idx="0"/>
            <a:endCxn id="3" idx="1"/>
          </p:cNvCxnSpPr>
          <p:nvPr/>
        </p:nvCxnSpPr>
        <p:spPr>
          <a:xfrm rot="5400000" flipH="1" flipV="1">
            <a:off x="4812794" y="1605762"/>
            <a:ext cx="413415" cy="4403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Left Arrow 149"/>
          <p:cNvSpPr/>
          <p:nvPr/>
        </p:nvSpPr>
        <p:spPr>
          <a:xfrm>
            <a:off x="7012095" y="881701"/>
            <a:ext cx="849086" cy="346208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TextBox 150"/>
          <p:cNvSpPr txBox="1"/>
          <p:nvPr/>
        </p:nvSpPr>
        <p:spPr>
          <a:xfrm>
            <a:off x="7884125" y="765080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</a:t>
            </a:r>
          </a:p>
          <a:p>
            <a:r>
              <a:rPr lang="en-US" dirty="0" smtClean="0"/>
              <a:t>Trigger</a:t>
            </a:r>
            <a:endParaRPr lang="en-IN" dirty="0"/>
          </a:p>
        </p:txBody>
      </p:sp>
      <p:sp>
        <p:nvSpPr>
          <p:cNvPr id="152" name="TextBox 151"/>
          <p:cNvSpPr txBox="1"/>
          <p:nvPr/>
        </p:nvSpPr>
        <p:spPr>
          <a:xfrm>
            <a:off x="4371275" y="344162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IN" dirty="0"/>
          </a:p>
        </p:txBody>
      </p:sp>
      <p:sp>
        <p:nvSpPr>
          <p:cNvPr id="154" name="TextBox 153"/>
          <p:cNvSpPr txBox="1"/>
          <p:nvPr/>
        </p:nvSpPr>
        <p:spPr>
          <a:xfrm>
            <a:off x="7625080" y="1629093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</a:t>
            </a:r>
          </a:p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155" name="Flowchart: Multidocument 154"/>
          <p:cNvSpPr/>
          <p:nvPr/>
        </p:nvSpPr>
        <p:spPr>
          <a:xfrm>
            <a:off x="7771048" y="4890274"/>
            <a:ext cx="1489591" cy="1293309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NLP Analysis Output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741196" y="3920900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Warehouse</a:t>
            </a:r>
            <a:endParaRPr lang="en-IN" dirty="0"/>
          </a:p>
        </p:txBody>
      </p:sp>
      <p:sp>
        <p:nvSpPr>
          <p:cNvPr id="158" name="TextBox 157"/>
          <p:cNvSpPr txBox="1"/>
          <p:nvPr/>
        </p:nvSpPr>
        <p:spPr>
          <a:xfrm>
            <a:off x="8120862" y="309974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 Queries</a:t>
            </a:r>
            <a:endParaRPr lang="en-IN" dirty="0"/>
          </a:p>
        </p:txBody>
      </p:sp>
      <p:sp>
        <p:nvSpPr>
          <p:cNvPr id="160" name="TextBox 159"/>
          <p:cNvSpPr txBox="1"/>
          <p:nvPr/>
        </p:nvSpPr>
        <p:spPr>
          <a:xfrm>
            <a:off x="9812013" y="4355966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976840" y="566313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</a:t>
            </a:r>
          </a:p>
          <a:p>
            <a:r>
              <a:rPr lang="en-US" dirty="0" smtClean="0"/>
              <a:t>Trigger</a:t>
            </a:r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876446" y="5815279"/>
            <a:ext cx="1202063" cy="36830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130629"/>
            <a:ext cx="12192000" cy="658367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363930" y="855277"/>
            <a:ext cx="3657598" cy="573459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4258493" y="809897"/>
            <a:ext cx="3657598" cy="57345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8118907" y="809897"/>
            <a:ext cx="3657598" cy="57345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1507797" y="855277"/>
            <a:ext cx="136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Extract</a:t>
            </a:r>
            <a:endParaRPr lang="en-IN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044149" y="855277"/>
            <a:ext cx="1909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Transform</a:t>
            </a:r>
            <a:endParaRPr lang="en-IN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447407" y="842214"/>
            <a:ext cx="100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Load</a:t>
            </a:r>
            <a:endParaRPr lang="en-IN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6746" y="1433181"/>
            <a:ext cx="32519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Data Source.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Data Extraction 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Read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All Fields with Datatypes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Summary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Total records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Columns having NULL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Row Count having NULL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Column Count having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 to change datatype.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 to select required fields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 to change name of the fields.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61309" y="1440052"/>
            <a:ext cx="3251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 to skip Null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Fill/Handle Null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 Field Null values handling.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 to replace null values by custom value/strategy provided by user.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Replace by AVG,MIN,MAX, MEDIAN,MODE, custom static value, random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Change Date format according to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Allow Null/Blank Records (Risky Unclean data)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Summary after transformation.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21723" y="1440052"/>
            <a:ext cx="325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Data into DB.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Extract, Transform settings for future 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5617" y="208653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ETL Planner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568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18" y="0"/>
            <a:ext cx="247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Validation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52148"/>
              </p:ext>
            </p:extLst>
          </p:nvPr>
        </p:nvGraphicFramePr>
        <p:xfrm>
          <a:off x="0" y="726440"/>
          <a:ext cx="12192001" cy="6131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5109">
                  <a:extLst>
                    <a:ext uri="{9D8B030D-6E8A-4147-A177-3AD203B41FA5}">
                      <a16:colId xmlns:a16="http://schemas.microsoft.com/office/drawing/2014/main" val="2984200213"/>
                    </a:ext>
                  </a:extLst>
                </a:gridCol>
                <a:gridCol w="4689565">
                  <a:extLst>
                    <a:ext uri="{9D8B030D-6E8A-4147-A177-3AD203B41FA5}">
                      <a16:colId xmlns:a16="http://schemas.microsoft.com/office/drawing/2014/main" val="2468011762"/>
                    </a:ext>
                  </a:extLst>
                </a:gridCol>
                <a:gridCol w="5817327">
                  <a:extLst>
                    <a:ext uri="{9D8B030D-6E8A-4147-A177-3AD203B41FA5}">
                      <a16:colId xmlns:a16="http://schemas.microsoft.com/office/drawing/2014/main" val="318618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Dirt In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Handling</a:t>
                      </a:r>
                      <a:r>
                        <a:rPr lang="en-US" baseline="0" dirty="0" smtClean="0"/>
                        <a:t> Strategy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3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or ‘’ values,</a:t>
                      </a:r>
                      <a:r>
                        <a:rPr lang="en-US" baseline="0" dirty="0" smtClean="0"/>
                        <a:t> Special Characters, Numbers as string, date time as 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by Default Value, Custom constant value given by user, mode value, min, max, remove special characters, parse values from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or ‘’ Values,</a:t>
                      </a:r>
                      <a:r>
                        <a:rPr lang="en-US" baseline="0" dirty="0" smtClean="0"/>
                        <a:t> negative numbers, out of range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by Default Value, Custom constant value given by user, Mode value, Min, Max, Average, Median, Normalization, positive equivalent number.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8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or 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or ‘’ Values,</a:t>
                      </a:r>
                      <a:r>
                        <a:rPr lang="en-US" baseline="0" dirty="0" smtClean="0"/>
                        <a:t> negative numbers, out of range values</a:t>
                      </a:r>
                      <a:r>
                        <a:rPr lang="en-IN" baseline="0" dirty="0" smtClean="0"/>
                        <a:t>, precision, scientific notation (exponent, mantissa),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by Default Value, Custom constant value given by user, Mode value, Min, Max, Average, Median, Normalization, positive equivalent number, convert to appropriate form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4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or ‘’ Values, Not in desired</a:t>
                      </a:r>
                      <a:r>
                        <a:rPr lang="en-US" baseline="0" dirty="0" smtClean="0"/>
                        <a:t> format, 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by Default Value, Custom constant value given by user, Mode value, Min, Max, Average, Today’s date Median, convert to appropriate format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or ‘’ Values, Not in desired</a:t>
                      </a:r>
                      <a:r>
                        <a:rPr lang="en-US" baseline="0" dirty="0" smtClean="0"/>
                        <a:t> format, range</a:t>
                      </a:r>
                      <a:endParaRPr lang="en-IN" dirty="0" smtClean="0"/>
                    </a:p>
                    <a:p>
                      <a:r>
                        <a:rPr lang="en-US" dirty="0" smtClean="0"/>
                        <a:t>, time zone, timestamp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by Default Value, Custom constant value given by user, Mode value, Min, Max, Average, Current Date Time Median, convert to appropriate format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r>
                        <a:rPr lang="en-US" baseline="0" dirty="0" smtClean="0"/>
                        <a:t> or ‘’ Values, not in Time Delta 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by Default Value, Custom constant value given by user, Mode value, Min, Max, Average.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4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0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6947651"/>
              </p:ext>
            </p:extLst>
          </p:nvPr>
        </p:nvGraphicFramePr>
        <p:xfrm>
          <a:off x="1457280" y="822960"/>
          <a:ext cx="9162823" cy="5682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22069" y="91440"/>
            <a:ext cx="3305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 Engine Entity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885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4421329"/>
              </p:ext>
            </p:extLst>
          </p:nvPr>
        </p:nvGraphicFramePr>
        <p:xfrm>
          <a:off x="1417247" y="666206"/>
          <a:ext cx="9268168" cy="583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2069" y="91440"/>
            <a:ext cx="3317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 Source Entity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31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82180327"/>
              </p:ext>
            </p:extLst>
          </p:nvPr>
        </p:nvGraphicFramePr>
        <p:xfrm>
          <a:off x="0" y="182880"/>
          <a:ext cx="11965577" cy="647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2069" y="91440"/>
            <a:ext cx="378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Task Scheduler Entity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6059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8641" y="221010"/>
            <a:ext cx="2627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 </a:t>
            </a:r>
            <a:r>
              <a:rPr lang="en-US" b="1" dirty="0" err="1" smtClean="0"/>
              <a:t>Env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Regular/Scheduled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set of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Steady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89074" y="221010"/>
            <a:ext cx="280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Dev/Testing </a:t>
            </a:r>
            <a:r>
              <a:rPr lang="en-US" b="1" dirty="0" err="1" smtClean="0"/>
              <a:t>Env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 may vary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mature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operations as Prod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Rapid Change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535886" y="4049486"/>
            <a:ext cx="1423852" cy="9013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</a:p>
          <a:p>
            <a:pPr algn="ctr"/>
            <a:r>
              <a:rPr lang="en-US" dirty="0" smtClean="0"/>
              <a:t>Branch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249886" y="4049486"/>
            <a:ext cx="1423852" cy="9013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</a:p>
          <a:p>
            <a:pPr algn="ctr"/>
            <a:r>
              <a:rPr lang="en-US" dirty="0" smtClean="0"/>
              <a:t>Branch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963886" y="4049486"/>
            <a:ext cx="1423852" cy="9013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</a:p>
          <a:p>
            <a:pPr algn="ctr"/>
            <a:r>
              <a:rPr lang="en-US" dirty="0" smtClean="0"/>
              <a:t>Branch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464294" y="4049486"/>
            <a:ext cx="1423852" cy="90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Branch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464294" y="2924484"/>
            <a:ext cx="1423852" cy="90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smtClean="0"/>
              <a:t>Branch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464294" y="5174488"/>
            <a:ext cx="1423852" cy="90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</a:t>
            </a:r>
          </a:p>
          <a:p>
            <a:pPr algn="ctr"/>
            <a:r>
              <a:rPr lang="en-US" dirty="0" smtClean="0"/>
              <a:t>Branch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2" idx="6"/>
            <a:endCxn id="10" idx="1"/>
          </p:cNvCxnSpPr>
          <p:nvPr/>
        </p:nvCxnSpPr>
        <p:spPr>
          <a:xfrm>
            <a:off x="3888146" y="3375153"/>
            <a:ext cx="1284258" cy="80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6"/>
            <a:endCxn id="10" idx="2"/>
          </p:cNvCxnSpPr>
          <p:nvPr/>
        </p:nvCxnSpPr>
        <p:spPr>
          <a:xfrm>
            <a:off x="3888146" y="4500155"/>
            <a:ext cx="107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10" idx="3"/>
          </p:cNvCxnSpPr>
          <p:nvPr/>
        </p:nvCxnSpPr>
        <p:spPr>
          <a:xfrm flipV="1">
            <a:off x="3888146" y="4818826"/>
            <a:ext cx="1284258" cy="80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9" idx="2"/>
          </p:cNvCxnSpPr>
          <p:nvPr/>
        </p:nvCxnSpPr>
        <p:spPr>
          <a:xfrm>
            <a:off x="6387738" y="4500155"/>
            <a:ext cx="86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>
            <a:off x="8673738" y="4500155"/>
            <a:ext cx="86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0"/>
            <a:endCxn id="10" idx="0"/>
          </p:cNvCxnSpPr>
          <p:nvPr/>
        </p:nvCxnSpPr>
        <p:spPr>
          <a:xfrm rot="16200000" flipV="1">
            <a:off x="6818812" y="2906486"/>
            <a:ext cx="12700" cy="2286000"/>
          </a:xfrm>
          <a:prstGeom prst="curvedConnector3">
            <a:avLst>
              <a:gd name="adj1" fmla="val 4988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0" idx="1"/>
            <a:endCxn id="12" idx="6"/>
          </p:cNvCxnSpPr>
          <p:nvPr/>
        </p:nvCxnSpPr>
        <p:spPr>
          <a:xfrm rot="16200000" flipV="1">
            <a:off x="4127110" y="3136190"/>
            <a:ext cx="806331" cy="1284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0" idx="2"/>
            <a:endCxn id="11" idx="6"/>
          </p:cNvCxnSpPr>
          <p:nvPr/>
        </p:nvCxnSpPr>
        <p:spPr>
          <a:xfrm rot="10800000">
            <a:off x="3888146" y="4500155"/>
            <a:ext cx="1075740" cy="12700"/>
          </a:xfrm>
          <a:prstGeom prst="curvedConnector3">
            <a:avLst>
              <a:gd name="adj1" fmla="val 45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" idx="3"/>
            <a:endCxn id="13" idx="6"/>
          </p:cNvCxnSpPr>
          <p:nvPr/>
        </p:nvCxnSpPr>
        <p:spPr>
          <a:xfrm rot="5400000">
            <a:off x="4127110" y="4579862"/>
            <a:ext cx="806331" cy="1284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1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817" y="313508"/>
            <a:ext cx="2259874" cy="966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Management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017520" y="313507"/>
            <a:ext cx="2259874" cy="966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139543" y="313507"/>
            <a:ext cx="2259874" cy="966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261566" y="313506"/>
            <a:ext cx="2259874" cy="966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69817" y="1423852"/>
            <a:ext cx="225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Information about database connection or file location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017520" y="1423852"/>
            <a:ext cx="2259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Data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ways this process can be invoked.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For Bulk Upload from UI.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For Manual ETL, also from UI button.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From Scheduler.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File </a:t>
            </a:r>
            <a:r>
              <a:rPr lang="en-US" dirty="0" smtClean="0">
                <a:sym typeface="Wingdings" panose="05000000000000000000" pitchFamily="2" charset="2"/>
              </a:rPr>
              <a:t> show browse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If DB  sync button to connect and extract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Read Data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39543" y="1423852"/>
            <a:ext cx="225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cleaning, validation steps are same for Bulk-Upload, ETL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61566" y="1423852"/>
            <a:ext cx="2259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same steps for storing in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Should there be different tables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different </a:t>
            </a:r>
            <a:r>
              <a:rPr lang="en-US" dirty="0" err="1" smtClean="0"/>
              <a:t>env</a:t>
            </a:r>
            <a:r>
              <a:rPr lang="en-US" dirty="0" smtClean="0"/>
              <a:t>, no need for different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 configuration option and import configuration option to move Prod.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wise GIT pipeline</a:t>
            </a:r>
          </a:p>
        </p:txBody>
      </p:sp>
      <p:cxnSp>
        <p:nvCxnSpPr>
          <p:cNvPr id="15" name="Elbow Connector 14"/>
          <p:cNvCxnSpPr>
            <a:stCxn id="6" idx="3"/>
            <a:endCxn id="7" idx="1"/>
          </p:cNvCxnSpPr>
          <p:nvPr/>
        </p:nvCxnSpPr>
        <p:spPr>
          <a:xfrm flipV="1">
            <a:off x="2429691" y="796833"/>
            <a:ext cx="5878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1"/>
          </p:cNvCxnSpPr>
          <p:nvPr/>
        </p:nvCxnSpPr>
        <p:spPr>
          <a:xfrm>
            <a:off x="5277394" y="796833"/>
            <a:ext cx="8621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9" idx="1"/>
          </p:cNvCxnSpPr>
          <p:nvPr/>
        </p:nvCxnSpPr>
        <p:spPr>
          <a:xfrm flipV="1">
            <a:off x="8399417" y="796832"/>
            <a:ext cx="8621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0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9976" y="2455817"/>
            <a:ext cx="1711234" cy="888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Meta</a:t>
            </a:r>
          </a:p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515380" y="3909474"/>
            <a:ext cx="1711234" cy="888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</a:p>
          <a:p>
            <a:pPr algn="ctr"/>
            <a:r>
              <a:rPr lang="en-US" dirty="0" smtClean="0"/>
              <a:t>Call Meta</a:t>
            </a:r>
          </a:p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cxnSp>
        <p:nvCxnSpPr>
          <p:cNvPr id="16" name="Elbow Connector 15"/>
          <p:cNvCxnSpPr>
            <a:stCxn id="4" idx="6"/>
            <a:endCxn id="26" idx="5"/>
          </p:cNvCxnSpPr>
          <p:nvPr/>
        </p:nvCxnSpPr>
        <p:spPr>
          <a:xfrm flipV="1">
            <a:off x="3161210" y="2899952"/>
            <a:ext cx="85994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3932980" y="2547255"/>
            <a:ext cx="1363508" cy="7053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New?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6515380" y="666206"/>
            <a:ext cx="1711234" cy="124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Overwrite/Update</a:t>
            </a:r>
          </a:p>
          <a:p>
            <a:pPr algn="ctr"/>
            <a:r>
              <a:rPr lang="en-US" dirty="0" smtClean="0"/>
              <a:t>Call Meta</a:t>
            </a:r>
          </a:p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cxnSp>
        <p:nvCxnSpPr>
          <p:cNvPr id="47" name="Elbow Connector 46"/>
          <p:cNvCxnSpPr>
            <a:stCxn id="26" idx="0"/>
            <a:endCxn id="45" idx="2"/>
          </p:cNvCxnSpPr>
          <p:nvPr/>
        </p:nvCxnSpPr>
        <p:spPr>
          <a:xfrm rot="5400000" flipH="1" flipV="1">
            <a:off x="4935515" y="967390"/>
            <a:ext cx="1259084" cy="1900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08384" y="33274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608384" y="20763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55" name="Elbow Connector 54"/>
          <p:cNvCxnSpPr>
            <a:stCxn id="26" idx="3"/>
            <a:endCxn id="5" idx="2"/>
          </p:cNvCxnSpPr>
          <p:nvPr/>
        </p:nvCxnSpPr>
        <p:spPr>
          <a:xfrm rot="16200000" flipH="1">
            <a:off x="4970489" y="2808720"/>
            <a:ext cx="1100963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45474" y="2455817"/>
            <a:ext cx="1815736" cy="888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NlpAnalysis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515380" y="3909474"/>
            <a:ext cx="1711234" cy="888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</a:p>
          <a:p>
            <a:pPr algn="ctr"/>
            <a:r>
              <a:rPr lang="en-US" dirty="0" smtClean="0"/>
              <a:t>Call Meta</a:t>
            </a:r>
          </a:p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cxnSp>
        <p:nvCxnSpPr>
          <p:cNvPr id="16" name="Elbow Connector 15"/>
          <p:cNvCxnSpPr>
            <a:stCxn id="4" idx="6"/>
            <a:endCxn id="26" idx="5"/>
          </p:cNvCxnSpPr>
          <p:nvPr/>
        </p:nvCxnSpPr>
        <p:spPr>
          <a:xfrm flipV="1">
            <a:off x="3161210" y="2899952"/>
            <a:ext cx="85994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3932980" y="2547255"/>
            <a:ext cx="1363508" cy="7053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New?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6515380" y="666206"/>
            <a:ext cx="1711234" cy="124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Overwrite/Update</a:t>
            </a:r>
          </a:p>
          <a:p>
            <a:pPr algn="ctr"/>
            <a:r>
              <a:rPr lang="en-US" dirty="0" smtClean="0"/>
              <a:t>Call Meta</a:t>
            </a:r>
          </a:p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cxnSp>
        <p:nvCxnSpPr>
          <p:cNvPr id="47" name="Elbow Connector 46"/>
          <p:cNvCxnSpPr>
            <a:stCxn id="26" idx="0"/>
            <a:endCxn id="45" idx="2"/>
          </p:cNvCxnSpPr>
          <p:nvPr/>
        </p:nvCxnSpPr>
        <p:spPr>
          <a:xfrm rot="5400000" flipH="1" flipV="1">
            <a:off x="4935515" y="967390"/>
            <a:ext cx="1259084" cy="1900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08384" y="33274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608384" y="20763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55" name="Elbow Connector 54"/>
          <p:cNvCxnSpPr>
            <a:stCxn id="26" idx="3"/>
            <a:endCxn id="5" idx="2"/>
          </p:cNvCxnSpPr>
          <p:nvPr/>
        </p:nvCxnSpPr>
        <p:spPr>
          <a:xfrm rot="16200000" flipH="1">
            <a:off x="4970489" y="2808720"/>
            <a:ext cx="1100963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4069" y="1162594"/>
            <a:ext cx="2194560" cy="6662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872" y="226965"/>
            <a:ext cx="1645920" cy="64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692061" y="139362"/>
            <a:ext cx="1828800" cy="64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976947" y="2246812"/>
            <a:ext cx="1828800" cy="64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Type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9548949" y="226965"/>
            <a:ext cx="1828800" cy="64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Sub-Type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122022" y="3048547"/>
            <a:ext cx="1828800" cy="640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79621" y="3048547"/>
            <a:ext cx="1828800" cy="640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9548949" y="2317598"/>
            <a:ext cx="1828800" cy="64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Categories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9548949" y="3767004"/>
            <a:ext cx="1828800" cy="64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Labels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293222" y="3850283"/>
            <a:ext cx="1828800" cy="64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4950822" y="3882940"/>
            <a:ext cx="1828800" cy="64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3331026" y="226965"/>
            <a:ext cx="1645920" cy="64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</a:t>
            </a:r>
            <a:endParaRPr lang="en-IN" dirty="0"/>
          </a:p>
        </p:txBody>
      </p:sp>
      <p:sp>
        <p:nvSpPr>
          <p:cNvPr id="19" name="Left-Right-Up Arrow 18"/>
          <p:cNvSpPr/>
          <p:nvPr/>
        </p:nvSpPr>
        <p:spPr>
          <a:xfrm>
            <a:off x="4950822" y="2886891"/>
            <a:ext cx="1828799" cy="61395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-Right-Up Arrow 19"/>
          <p:cNvSpPr/>
          <p:nvPr/>
        </p:nvSpPr>
        <p:spPr>
          <a:xfrm rot="16200000">
            <a:off x="9255318" y="2310781"/>
            <a:ext cx="809325" cy="210312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-Right Arrow 22"/>
          <p:cNvSpPr/>
          <p:nvPr/>
        </p:nvSpPr>
        <p:spPr>
          <a:xfrm rot="20729331">
            <a:off x="7010730" y="800976"/>
            <a:ext cx="2560320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-Right Arrow 23"/>
          <p:cNvSpPr/>
          <p:nvPr/>
        </p:nvSpPr>
        <p:spPr>
          <a:xfrm rot="992929">
            <a:off x="2297160" y="840917"/>
            <a:ext cx="2513275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-Right Arrow 24"/>
          <p:cNvSpPr/>
          <p:nvPr/>
        </p:nvSpPr>
        <p:spPr>
          <a:xfrm rot="3107516">
            <a:off x="4834315" y="742793"/>
            <a:ext cx="619841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-Right Arrow 25"/>
          <p:cNvSpPr/>
          <p:nvPr/>
        </p:nvSpPr>
        <p:spPr>
          <a:xfrm rot="7089149">
            <a:off x="6204569" y="691523"/>
            <a:ext cx="658990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-Right Arrow 26"/>
          <p:cNvSpPr/>
          <p:nvPr/>
        </p:nvSpPr>
        <p:spPr>
          <a:xfrm rot="5400000">
            <a:off x="5695404" y="1864723"/>
            <a:ext cx="391887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-Right-Up Arrow 27"/>
          <p:cNvSpPr/>
          <p:nvPr/>
        </p:nvSpPr>
        <p:spPr>
          <a:xfrm>
            <a:off x="3122023" y="3666585"/>
            <a:ext cx="1828799" cy="68743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Callout 29"/>
          <p:cNvSpPr/>
          <p:nvPr/>
        </p:nvSpPr>
        <p:spPr>
          <a:xfrm>
            <a:off x="1655717" y="4611201"/>
            <a:ext cx="4761409" cy="96338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 &amp; Target Values</a:t>
            </a:r>
            <a:endParaRPr lang="en-IN" dirty="0"/>
          </a:p>
        </p:txBody>
      </p:sp>
      <p:sp>
        <p:nvSpPr>
          <p:cNvPr id="32" name="Down Arrow Callout 31"/>
          <p:cNvSpPr/>
          <p:nvPr/>
        </p:nvSpPr>
        <p:spPr>
          <a:xfrm>
            <a:off x="1655716" y="5574592"/>
            <a:ext cx="4761409" cy="96338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SUM, AVG, MIN, MAX, COUNT, DISTINCT COUNT</a:t>
            </a:r>
            <a:endParaRPr lang="en-IN" dirty="0"/>
          </a:p>
        </p:txBody>
      </p:sp>
      <p:sp>
        <p:nvSpPr>
          <p:cNvPr id="33" name="Down Arrow Callout 32"/>
          <p:cNvSpPr/>
          <p:nvPr/>
        </p:nvSpPr>
        <p:spPr>
          <a:xfrm>
            <a:off x="9117874" y="4611201"/>
            <a:ext cx="2690949" cy="96338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COUNT, DISTINCT COUNT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634872" y="1273049"/>
            <a:ext cx="2108328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</a:t>
            </a:r>
            <a:endParaRPr lang="en-IN" dirty="0"/>
          </a:p>
        </p:txBody>
      </p:sp>
      <p:sp>
        <p:nvSpPr>
          <p:cNvPr id="35" name="Left-Right Arrow 34"/>
          <p:cNvSpPr/>
          <p:nvPr/>
        </p:nvSpPr>
        <p:spPr>
          <a:xfrm>
            <a:off x="2715750" y="1433069"/>
            <a:ext cx="2071697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2668418" y="2096827"/>
            <a:ext cx="1628932" cy="6323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</a:t>
            </a:r>
            <a:endParaRPr lang="en-IN" dirty="0"/>
          </a:p>
        </p:txBody>
      </p:sp>
      <p:sp>
        <p:nvSpPr>
          <p:cNvPr id="39" name="Left-Right Arrow 38"/>
          <p:cNvSpPr/>
          <p:nvPr/>
        </p:nvSpPr>
        <p:spPr>
          <a:xfrm rot="7968876">
            <a:off x="4217811" y="1897992"/>
            <a:ext cx="658990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9615553" y="1273049"/>
            <a:ext cx="1628932" cy="6323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IN" dirty="0"/>
          </a:p>
        </p:txBody>
      </p:sp>
      <p:sp>
        <p:nvSpPr>
          <p:cNvPr id="41" name="Left-Right Arrow 40"/>
          <p:cNvSpPr/>
          <p:nvPr/>
        </p:nvSpPr>
        <p:spPr>
          <a:xfrm>
            <a:off x="7106552" y="1419522"/>
            <a:ext cx="2391078" cy="32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Curved Connector 42"/>
          <p:cNvCxnSpPr>
            <a:stCxn id="34" idx="2"/>
            <a:endCxn id="32" idx="1"/>
          </p:cNvCxnSpPr>
          <p:nvPr/>
        </p:nvCxnSpPr>
        <p:spPr>
          <a:xfrm rot="10800000" flipH="1" flipV="1">
            <a:off x="634872" y="1593088"/>
            <a:ext cx="1020844" cy="4294491"/>
          </a:xfrm>
          <a:prstGeom prst="curvedConnector3">
            <a:avLst>
              <a:gd name="adj1" fmla="val -22393"/>
            </a:avLst>
          </a:prstGeom>
          <a:ln w="57150">
            <a:solidFill>
              <a:schemeClr val="bg2">
                <a:lumMod val="9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2"/>
            <a:endCxn id="30" idx="1"/>
          </p:cNvCxnSpPr>
          <p:nvPr/>
        </p:nvCxnSpPr>
        <p:spPr>
          <a:xfrm rot="10800000" flipV="1">
            <a:off x="1655718" y="2413019"/>
            <a:ext cx="1012701" cy="2511170"/>
          </a:xfrm>
          <a:prstGeom prst="curvedConnector3">
            <a:avLst>
              <a:gd name="adj1" fmla="val 176749"/>
            </a:avLst>
          </a:prstGeom>
          <a:ln w="57150">
            <a:solidFill>
              <a:schemeClr val="bg2">
                <a:lumMod val="9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7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8194" y="1005839"/>
            <a:ext cx="1658983" cy="12017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Verient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099208" y="1005839"/>
            <a:ext cx="7474483" cy="334409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PHL Server</a:t>
            </a:r>
            <a:endParaRPr lang="en-IN" dirty="0"/>
          </a:p>
        </p:txBody>
      </p:sp>
      <p:sp>
        <p:nvSpPr>
          <p:cNvPr id="6" name="Folded Corner 5"/>
          <p:cNvSpPr/>
          <p:nvPr/>
        </p:nvSpPr>
        <p:spPr>
          <a:xfrm>
            <a:off x="248193" y="3148147"/>
            <a:ext cx="1658983" cy="120178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IN" dirty="0"/>
          </a:p>
        </p:txBody>
      </p:sp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>
            <a:off x="1907177" y="1606731"/>
            <a:ext cx="2192031" cy="10711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5" idx="1"/>
          </p:cNvCxnSpPr>
          <p:nvPr/>
        </p:nvCxnSpPr>
        <p:spPr>
          <a:xfrm flipV="1">
            <a:off x="1907176" y="2677885"/>
            <a:ext cx="2192032" cy="10711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6941" y="1005839"/>
            <a:ext cx="194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Files (.wav) </a:t>
            </a:r>
          </a:p>
          <a:p>
            <a:r>
              <a:rPr lang="en-US" dirty="0"/>
              <a:t>&amp;</a:t>
            </a:r>
            <a:r>
              <a:rPr lang="en-US" dirty="0" smtClean="0"/>
              <a:t> Metadata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906941" y="3849969"/>
            <a:ext cx="21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Data (.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dirty="0"/>
              <a:t>&amp;</a:t>
            </a:r>
            <a:r>
              <a:rPr lang="en-US" dirty="0" smtClean="0"/>
              <a:t> NPS Data (.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28648" y="20449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386730" y="65018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(Daily)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493735" y="4496300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(Weekly)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4257134" y="1485195"/>
            <a:ext cx="1915182" cy="256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88849" y="5013456"/>
            <a:ext cx="659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client_name</a:t>
            </a:r>
            <a:r>
              <a:rPr lang="en-US" dirty="0" smtClean="0"/>
              <a:t>/data/</a:t>
            </a:r>
            <a:r>
              <a:rPr lang="en-US" dirty="0" err="1" smtClean="0"/>
              <a:t>physical_schema</a:t>
            </a:r>
            <a:r>
              <a:rPr lang="en-US" dirty="0" smtClean="0"/>
              <a:t>/lob/audios/</a:t>
            </a:r>
            <a:r>
              <a:rPr lang="en-US" dirty="0"/>
              <a:t>date(</a:t>
            </a:r>
            <a:r>
              <a:rPr lang="en-US" dirty="0" err="1"/>
              <a:t>yyyymmdd</a:t>
            </a:r>
            <a:r>
              <a:rPr lang="en-US" dirty="0"/>
              <a:t>)/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88848" y="5421084"/>
            <a:ext cx="680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client_name</a:t>
            </a:r>
            <a:r>
              <a:rPr lang="en-US" dirty="0" smtClean="0"/>
              <a:t>/data/</a:t>
            </a:r>
            <a:r>
              <a:rPr lang="en-US" dirty="0" err="1" smtClean="0"/>
              <a:t>physical_schema</a:t>
            </a:r>
            <a:r>
              <a:rPr lang="en-US" dirty="0" smtClean="0"/>
              <a:t>/lob/</a:t>
            </a:r>
            <a:r>
              <a:rPr lang="en-US" dirty="0" err="1" smtClean="0"/>
              <a:t>meta_data</a:t>
            </a:r>
            <a:r>
              <a:rPr lang="en-US" dirty="0" smtClean="0"/>
              <a:t>/date(</a:t>
            </a:r>
            <a:r>
              <a:rPr lang="en-US" dirty="0" err="1" smtClean="0"/>
              <a:t>yyyymmdd</a:t>
            </a:r>
            <a:r>
              <a:rPr lang="en-US" dirty="0"/>
              <a:t>)/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88848" y="5828712"/>
            <a:ext cx="729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client_name</a:t>
            </a:r>
            <a:r>
              <a:rPr lang="en-US" dirty="0" smtClean="0"/>
              <a:t>/data/</a:t>
            </a:r>
            <a:r>
              <a:rPr lang="en-US" dirty="0" err="1" smtClean="0"/>
              <a:t>physical_schema</a:t>
            </a:r>
            <a:r>
              <a:rPr lang="en-US" dirty="0" smtClean="0"/>
              <a:t>/lob/</a:t>
            </a:r>
            <a:r>
              <a:rPr lang="en-US" dirty="0" err="1" smtClean="0"/>
              <a:t>employee_data</a:t>
            </a:r>
            <a:r>
              <a:rPr lang="en-US" dirty="0" smtClean="0"/>
              <a:t>/date(</a:t>
            </a:r>
            <a:r>
              <a:rPr lang="en-US" dirty="0" err="1" smtClean="0"/>
              <a:t>yyyymmdd</a:t>
            </a:r>
            <a:r>
              <a:rPr lang="en-US" dirty="0" smtClean="0"/>
              <a:t>)/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48193" y="6242255"/>
            <a:ext cx="729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client_name</a:t>
            </a:r>
            <a:r>
              <a:rPr lang="en-US" dirty="0" smtClean="0"/>
              <a:t>/data/</a:t>
            </a:r>
            <a:r>
              <a:rPr lang="en-US" dirty="0" err="1" smtClean="0"/>
              <a:t>physical_schema</a:t>
            </a:r>
            <a:r>
              <a:rPr lang="en-US" dirty="0" smtClean="0"/>
              <a:t>/lob/</a:t>
            </a:r>
            <a:r>
              <a:rPr lang="en-US" dirty="0" err="1" smtClean="0"/>
              <a:t>nps_data</a:t>
            </a:r>
            <a:r>
              <a:rPr lang="en-US" dirty="0" smtClean="0"/>
              <a:t>/date(</a:t>
            </a:r>
            <a:r>
              <a:rPr lang="en-US" dirty="0" err="1" smtClean="0"/>
              <a:t>yyyymmdd</a:t>
            </a:r>
            <a:r>
              <a:rPr lang="en-US" dirty="0" smtClean="0"/>
              <a:t>)/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9482277" y="1485195"/>
            <a:ext cx="1915182" cy="256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Layer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6869705" y="2847703"/>
            <a:ext cx="1915182" cy="1201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Layer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48193" y="133025"/>
            <a:ext cx="625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Call Downloading &amp; ETL pipeline future concept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20043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5110917" y="308142"/>
            <a:ext cx="414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 V2 : Snow Flake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820878" y="4596709"/>
            <a:ext cx="135853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DIM_LOB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6178723" y="4596708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DIM_CALL_META</a:t>
            </a:r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6178723" y="2187660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DIM_NLP_RULE</a:t>
            </a:r>
            <a:endParaRPr lang="en-IN" dirty="0"/>
          </a:p>
        </p:txBody>
      </p:sp>
      <p:sp>
        <p:nvSpPr>
          <p:cNvPr id="75" name="Rounded Rectangle 74"/>
          <p:cNvSpPr/>
          <p:nvPr/>
        </p:nvSpPr>
        <p:spPr>
          <a:xfrm>
            <a:off x="6070955" y="3392187"/>
            <a:ext cx="2214155" cy="587829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FACT_NLP_ANALYSIS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8856608" y="3392184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DIM_CALLDRIVER</a:t>
            </a:r>
            <a:endParaRPr lang="en-IN" dirty="0"/>
          </a:p>
        </p:txBody>
      </p:sp>
      <p:sp>
        <p:nvSpPr>
          <p:cNvPr id="77" name="Rounded Rectangle 76"/>
          <p:cNvSpPr/>
          <p:nvPr/>
        </p:nvSpPr>
        <p:spPr>
          <a:xfrm>
            <a:off x="3500840" y="3392185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DIM_DATE</a:t>
            </a:r>
            <a:endParaRPr lang="en-IN" dirty="0"/>
          </a:p>
        </p:txBody>
      </p:sp>
      <p:sp>
        <p:nvSpPr>
          <p:cNvPr id="78" name="Rounded Rectangle 77"/>
          <p:cNvSpPr/>
          <p:nvPr/>
        </p:nvSpPr>
        <p:spPr>
          <a:xfrm>
            <a:off x="6178722" y="5801229"/>
            <a:ext cx="1998617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DIM_LINED_CALL_TRANSCRIPTION</a:t>
            </a:r>
            <a:endParaRPr lang="en-IN" dirty="0"/>
          </a:p>
        </p:txBody>
      </p:sp>
      <p:sp>
        <p:nvSpPr>
          <p:cNvPr id="79" name="Rounded Rectangle 78"/>
          <p:cNvSpPr/>
          <p:nvPr/>
        </p:nvSpPr>
        <p:spPr>
          <a:xfrm>
            <a:off x="3500840" y="5801233"/>
            <a:ext cx="1998617" cy="5486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DIM_EMPLOYEE</a:t>
            </a:r>
            <a:endParaRPr lang="en-IN" dirty="0"/>
          </a:p>
        </p:txBody>
      </p:sp>
      <p:sp>
        <p:nvSpPr>
          <p:cNvPr id="80" name="Rounded Rectangle 79"/>
          <p:cNvSpPr/>
          <p:nvPr/>
        </p:nvSpPr>
        <p:spPr>
          <a:xfrm>
            <a:off x="930725" y="3392186"/>
            <a:ext cx="1998617" cy="5878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FACT_NPS</a:t>
            </a:r>
            <a:endParaRPr lang="en-IN" dirty="0"/>
          </a:p>
        </p:txBody>
      </p:sp>
      <p:sp>
        <p:nvSpPr>
          <p:cNvPr id="81" name="Rounded Rectangle 80"/>
          <p:cNvSpPr/>
          <p:nvPr/>
        </p:nvSpPr>
        <p:spPr>
          <a:xfrm>
            <a:off x="3635495" y="2187661"/>
            <a:ext cx="1729305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DIM_LOCATION</a:t>
            </a:r>
            <a:endParaRPr lang="en-IN" dirty="0"/>
          </a:p>
        </p:txBody>
      </p:sp>
      <p:cxnSp>
        <p:nvCxnSpPr>
          <p:cNvPr id="82" name="Elbow Connector 81"/>
          <p:cNvCxnSpPr>
            <a:stCxn id="74" idx="2"/>
            <a:endCxn id="75" idx="0"/>
          </p:cNvCxnSpPr>
          <p:nvPr/>
        </p:nvCxnSpPr>
        <p:spPr>
          <a:xfrm rot="16200000" flipH="1">
            <a:off x="6869683" y="3083837"/>
            <a:ext cx="616698" cy="1"/>
          </a:xfrm>
          <a:prstGeom prst="bentConnector3">
            <a:avLst>
              <a:gd name="adj1" fmla="val 30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5" idx="3"/>
            <a:endCxn id="76" idx="1"/>
          </p:cNvCxnSpPr>
          <p:nvPr/>
        </p:nvCxnSpPr>
        <p:spPr>
          <a:xfrm flipV="1">
            <a:off x="8285110" y="3686099"/>
            <a:ext cx="571498" cy="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7" idx="3"/>
            <a:endCxn id="75" idx="1"/>
          </p:cNvCxnSpPr>
          <p:nvPr/>
        </p:nvCxnSpPr>
        <p:spPr>
          <a:xfrm>
            <a:off x="5499457" y="3686100"/>
            <a:ext cx="571498" cy="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5" idx="1"/>
            <a:endCxn id="81" idx="3"/>
          </p:cNvCxnSpPr>
          <p:nvPr/>
        </p:nvCxnSpPr>
        <p:spPr>
          <a:xfrm rot="10800000">
            <a:off x="5364801" y="2481576"/>
            <a:ext cx="706155" cy="1204526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5" idx="1"/>
            <a:endCxn id="72" idx="3"/>
          </p:cNvCxnSpPr>
          <p:nvPr/>
        </p:nvCxnSpPr>
        <p:spPr>
          <a:xfrm rot="10800000" flipV="1">
            <a:off x="5179415" y="3686102"/>
            <a:ext cx="891540" cy="1204522"/>
          </a:xfrm>
          <a:prstGeom prst="bentConnector3">
            <a:avLst>
              <a:gd name="adj1" fmla="val 3827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5" idx="2"/>
            <a:endCxn id="73" idx="0"/>
          </p:cNvCxnSpPr>
          <p:nvPr/>
        </p:nvCxnSpPr>
        <p:spPr>
          <a:xfrm rot="5400000">
            <a:off x="6869687" y="4288362"/>
            <a:ext cx="616692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3" idx="2"/>
            <a:endCxn id="78" idx="0"/>
          </p:cNvCxnSpPr>
          <p:nvPr/>
        </p:nvCxnSpPr>
        <p:spPr>
          <a:xfrm rot="5400000">
            <a:off x="6869686" y="5492883"/>
            <a:ext cx="616692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3" idx="1"/>
            <a:endCxn id="79" idx="3"/>
          </p:cNvCxnSpPr>
          <p:nvPr/>
        </p:nvCxnSpPr>
        <p:spPr>
          <a:xfrm rot="10800000" flipV="1">
            <a:off x="5499457" y="4890622"/>
            <a:ext cx="679266" cy="1184931"/>
          </a:xfrm>
          <a:prstGeom prst="bentConnector3">
            <a:avLst>
              <a:gd name="adj1" fmla="val 365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0" idx="3"/>
            <a:endCxn id="81" idx="1"/>
          </p:cNvCxnSpPr>
          <p:nvPr/>
        </p:nvCxnSpPr>
        <p:spPr>
          <a:xfrm flipV="1">
            <a:off x="2929342" y="2481576"/>
            <a:ext cx="706153" cy="1204525"/>
          </a:xfrm>
          <a:prstGeom prst="bentConnector3">
            <a:avLst>
              <a:gd name="adj1" fmla="val 463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7" idx="1"/>
            <a:endCxn id="80" idx="3"/>
          </p:cNvCxnSpPr>
          <p:nvPr/>
        </p:nvCxnSpPr>
        <p:spPr>
          <a:xfrm rot="10800000" flipV="1">
            <a:off x="2929342" y="3686099"/>
            <a:ext cx="571498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  <a:endCxn id="80" idx="3"/>
          </p:cNvCxnSpPr>
          <p:nvPr/>
        </p:nvCxnSpPr>
        <p:spPr>
          <a:xfrm rot="10800000">
            <a:off x="2929342" y="3686102"/>
            <a:ext cx="891536" cy="1204523"/>
          </a:xfrm>
          <a:prstGeom prst="bentConnector3">
            <a:avLst>
              <a:gd name="adj1" fmla="val 6172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9" idx="1"/>
            <a:endCxn id="80" idx="3"/>
          </p:cNvCxnSpPr>
          <p:nvPr/>
        </p:nvCxnSpPr>
        <p:spPr>
          <a:xfrm rot="10800000">
            <a:off x="2929342" y="3686102"/>
            <a:ext cx="571498" cy="2389453"/>
          </a:xfrm>
          <a:prstGeom prst="bentConnector3">
            <a:avLst>
              <a:gd name="adj1" fmla="val 4085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915383" y="2187659"/>
            <a:ext cx="1881061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DIM_MEASURE_KEYWORD_REL</a:t>
            </a:r>
            <a:endParaRPr lang="en-IN" dirty="0"/>
          </a:p>
        </p:txBody>
      </p:sp>
      <p:cxnSp>
        <p:nvCxnSpPr>
          <p:cNvPr id="30" name="Elbow Connector 29"/>
          <p:cNvCxnSpPr>
            <a:stCxn id="31" idx="2"/>
            <a:endCxn id="26" idx="0"/>
          </p:cNvCxnSpPr>
          <p:nvPr/>
        </p:nvCxnSpPr>
        <p:spPr>
          <a:xfrm rot="5400000">
            <a:off x="9560445" y="1892188"/>
            <a:ext cx="590941" cy="1"/>
          </a:xfrm>
          <a:prstGeom prst="bentConnector3">
            <a:avLst>
              <a:gd name="adj1" fmla="val 3762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4" idx="3"/>
            <a:endCxn id="26" idx="1"/>
          </p:cNvCxnSpPr>
          <p:nvPr/>
        </p:nvCxnSpPr>
        <p:spPr>
          <a:xfrm flipV="1">
            <a:off x="8177340" y="2481574"/>
            <a:ext cx="738043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76" idx="0"/>
          </p:cNvCxnSpPr>
          <p:nvPr/>
        </p:nvCxnSpPr>
        <p:spPr>
          <a:xfrm rot="16200000" flipH="1">
            <a:off x="9547567" y="3083834"/>
            <a:ext cx="616696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856606" y="1008889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DIM_KEYWORD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6178721" y="1008889"/>
            <a:ext cx="2106389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DIM_RULE_GROUP</a:t>
            </a:r>
            <a:endParaRPr lang="en-IN" dirty="0"/>
          </a:p>
        </p:txBody>
      </p:sp>
      <p:cxnSp>
        <p:nvCxnSpPr>
          <p:cNvPr id="34" name="Elbow Connector 33"/>
          <p:cNvCxnSpPr>
            <a:stCxn id="32" idx="2"/>
            <a:endCxn id="74" idx="0"/>
          </p:cNvCxnSpPr>
          <p:nvPr/>
        </p:nvCxnSpPr>
        <p:spPr>
          <a:xfrm rot="5400000">
            <a:off x="6909503" y="1865247"/>
            <a:ext cx="590942" cy="53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36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5110917" y="308142"/>
            <a:ext cx="254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Entities to Be added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988282" y="2811111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DIM_NLP_RULE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8307964" y="4015637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DIM_CALLDRIVER</a:t>
            </a:r>
            <a:endParaRPr lang="en-IN" dirty="0"/>
          </a:p>
        </p:txBody>
      </p:sp>
      <p:cxnSp>
        <p:nvCxnSpPr>
          <p:cNvPr id="82" name="Elbow Connector 81"/>
          <p:cNvCxnSpPr>
            <a:stCxn id="74" idx="2"/>
            <a:endCxn id="35" idx="0"/>
          </p:cNvCxnSpPr>
          <p:nvPr/>
        </p:nvCxnSpPr>
        <p:spPr>
          <a:xfrm rot="16200000" flipH="1">
            <a:off x="5680326" y="3706204"/>
            <a:ext cx="616698" cy="2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5" idx="3"/>
            <a:endCxn id="76" idx="1"/>
          </p:cNvCxnSpPr>
          <p:nvPr/>
        </p:nvCxnSpPr>
        <p:spPr>
          <a:xfrm flipV="1">
            <a:off x="7133199" y="4309552"/>
            <a:ext cx="1174765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366743" y="2811113"/>
            <a:ext cx="1881061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DIM_MEASURE_KEYWORD_REL</a:t>
            </a:r>
            <a:endParaRPr lang="en-IN" dirty="0"/>
          </a:p>
        </p:txBody>
      </p:sp>
      <p:cxnSp>
        <p:nvCxnSpPr>
          <p:cNvPr id="30" name="Elbow Connector 29"/>
          <p:cNvCxnSpPr>
            <a:stCxn id="31" idx="2"/>
            <a:endCxn id="26" idx="0"/>
          </p:cNvCxnSpPr>
          <p:nvPr/>
        </p:nvCxnSpPr>
        <p:spPr>
          <a:xfrm rot="5400000">
            <a:off x="9011805" y="2515642"/>
            <a:ext cx="590941" cy="1"/>
          </a:xfrm>
          <a:prstGeom prst="bentConnector3">
            <a:avLst>
              <a:gd name="adj1" fmla="val 3762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4" idx="3"/>
            <a:endCxn id="26" idx="1"/>
          </p:cNvCxnSpPr>
          <p:nvPr/>
        </p:nvCxnSpPr>
        <p:spPr>
          <a:xfrm>
            <a:off x="6986899" y="3105026"/>
            <a:ext cx="1379844" cy="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76" idx="0"/>
          </p:cNvCxnSpPr>
          <p:nvPr/>
        </p:nvCxnSpPr>
        <p:spPr>
          <a:xfrm rot="16200000" flipH="1">
            <a:off x="8998927" y="3707288"/>
            <a:ext cx="616696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307966" y="1632343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DIM_KEYWORD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2010705" y="2811112"/>
            <a:ext cx="2106389" cy="5878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DIM_RULE_GROUP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6321" y="4015638"/>
            <a:ext cx="2286878" cy="5878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D_INTER_ENTITY_REL</a:t>
            </a:r>
            <a:endParaRPr lang="en-IN" dirty="0"/>
          </a:p>
        </p:txBody>
      </p:sp>
      <p:cxnSp>
        <p:nvCxnSpPr>
          <p:cNvPr id="36" name="Elbow Connector 35"/>
          <p:cNvCxnSpPr>
            <a:stCxn id="35" idx="2"/>
            <a:endCxn id="31" idx="3"/>
          </p:cNvCxnSpPr>
          <p:nvPr/>
        </p:nvCxnSpPr>
        <p:spPr>
          <a:xfrm rot="5400000" flipH="1" flipV="1">
            <a:off x="6809566" y="1106451"/>
            <a:ext cx="2677209" cy="4316823"/>
          </a:xfrm>
          <a:prstGeom prst="bentConnector4">
            <a:avLst>
              <a:gd name="adj1" fmla="val -8539"/>
              <a:gd name="adj2" fmla="val 10529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2"/>
            <a:endCxn id="35" idx="1"/>
          </p:cNvCxnSpPr>
          <p:nvPr/>
        </p:nvCxnSpPr>
        <p:spPr>
          <a:xfrm rot="16200000" flipH="1">
            <a:off x="3499804" y="2963036"/>
            <a:ext cx="910612" cy="178242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4" idx="1"/>
            <a:endCxn id="32" idx="3"/>
          </p:cNvCxnSpPr>
          <p:nvPr/>
        </p:nvCxnSpPr>
        <p:spPr>
          <a:xfrm rot="10800000" flipV="1">
            <a:off x="4117094" y="3105025"/>
            <a:ext cx="87118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5302" y="5411585"/>
            <a:ext cx="472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Store relationship among NLP rules/keywords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1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Based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Tagging each word with its utterance time.</a:t>
            </a:r>
          </a:p>
          <a:p>
            <a:r>
              <a:rPr lang="en-US" dirty="0" err="1"/>
              <a:t>Ngram</a:t>
            </a:r>
            <a:r>
              <a:rPr lang="en-US" dirty="0"/>
              <a:t> word time = segment start time + DPNG * (word index -1) </a:t>
            </a:r>
          </a:p>
          <a:p>
            <a:pPr lvl="1"/>
            <a:r>
              <a:rPr lang="en-US" dirty="0"/>
              <a:t>Where DPNG = duration per </a:t>
            </a:r>
            <a:r>
              <a:rPr lang="en-US" dirty="0" err="1"/>
              <a:t>nGram</a:t>
            </a:r>
            <a:r>
              <a:rPr lang="en-US" dirty="0"/>
              <a:t>, word index ranges from 1 to N-</a:t>
            </a:r>
            <a:r>
              <a:rPr lang="en-US" dirty="0" err="1"/>
              <a:t>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Preprocessed transcription should be stored and reused for all subsequent NLP runs.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73003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84" y="74179"/>
            <a:ext cx="10515600" cy="1325563"/>
          </a:xfrm>
        </p:spPr>
        <p:txBody>
          <a:bodyPr/>
          <a:lstStyle/>
          <a:p>
            <a:r>
              <a:rPr lang="en-US" dirty="0" smtClean="0"/>
              <a:t>Time Based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Example : Segment : HI THANK YOU FOR CALLING HUMANA, 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tart_time</a:t>
            </a:r>
            <a:r>
              <a:rPr lang="en-US" dirty="0" smtClean="0"/>
              <a:t>: 3.5</a:t>
            </a:r>
          </a:p>
          <a:p>
            <a:pPr lvl="2"/>
            <a:r>
              <a:rPr lang="en-US" dirty="0" err="1" smtClean="0"/>
              <a:t>End_time</a:t>
            </a:r>
            <a:r>
              <a:rPr lang="en-US" dirty="0" smtClean="0"/>
              <a:t>: 8</a:t>
            </a:r>
          </a:p>
          <a:p>
            <a:pPr lvl="2"/>
            <a:r>
              <a:rPr lang="en-US" dirty="0" smtClean="0"/>
              <a:t>Duration : 8 – 3.5 = 4.5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nGram</a:t>
            </a:r>
            <a:r>
              <a:rPr lang="en-US" dirty="0" smtClean="0"/>
              <a:t> = 3 , number of </a:t>
            </a:r>
            <a:r>
              <a:rPr lang="en-US" dirty="0" err="1" smtClean="0"/>
              <a:t>nGram</a:t>
            </a:r>
            <a:r>
              <a:rPr lang="en-US" dirty="0" smtClean="0"/>
              <a:t> , </a:t>
            </a:r>
            <a:r>
              <a:rPr lang="en-US" dirty="0" err="1" smtClean="0"/>
              <a:t>nG</a:t>
            </a:r>
            <a:r>
              <a:rPr lang="en-US" dirty="0" smtClean="0"/>
              <a:t> = </a:t>
            </a:r>
            <a:r>
              <a:rPr lang="en-US" dirty="0" err="1" smtClean="0"/>
              <a:t>seg_len</a:t>
            </a:r>
            <a:r>
              <a:rPr lang="en-US" dirty="0" smtClean="0"/>
              <a:t> – 1 = 6-1 = 5</a:t>
            </a:r>
          </a:p>
          <a:p>
            <a:pPr lvl="2"/>
            <a:r>
              <a:rPr lang="en-US" dirty="0" smtClean="0"/>
              <a:t>DPNG = 4.5 / 5 = 0.2</a:t>
            </a:r>
          </a:p>
          <a:p>
            <a:pPr lvl="2"/>
            <a:r>
              <a:rPr lang="en-US" dirty="0" err="1" smtClean="0"/>
              <a:t>nGram_list</a:t>
            </a:r>
            <a:r>
              <a:rPr lang="en-US" dirty="0" smtClean="0"/>
              <a:t> with </a:t>
            </a:r>
            <a:r>
              <a:rPr lang="en-US" dirty="0" err="1" smtClean="0"/>
              <a:t>nGram</a:t>
            </a:r>
            <a:r>
              <a:rPr lang="en-US" dirty="0" smtClean="0"/>
              <a:t> = 3 = {HI THANK YOU, THANK YOU FOR, YOU FOR CALLING, FOR CALLING HUMANA}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ngram</a:t>
            </a:r>
            <a:r>
              <a:rPr lang="en-US" dirty="0" smtClean="0"/>
              <a:t> word (HI THANK YOU) time = 3.5 + 0.2 (1-1) = 3.5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ngram</a:t>
            </a:r>
            <a:r>
              <a:rPr lang="en-US" dirty="0" smtClean="0"/>
              <a:t> word (THANK YOU FOR) time = 3.5 + 0.2 (2-1) = 3.7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ngram</a:t>
            </a:r>
            <a:r>
              <a:rPr lang="en-US" dirty="0" smtClean="0"/>
              <a:t> word (YOU FOR CALLING) time = 3.5 = 0.2 (3-1) = 3.9 </a:t>
            </a:r>
            <a:endParaRPr lang="en-US" dirty="0"/>
          </a:p>
          <a:p>
            <a:r>
              <a:rPr lang="en-US" dirty="0" err="1" smtClean="0"/>
              <a:t>transcriptionMap</a:t>
            </a:r>
            <a:r>
              <a:rPr lang="en-US" dirty="0" smtClean="0"/>
              <a:t> creation which consist information about location, time, </a:t>
            </a:r>
            <a:r>
              <a:rPr lang="en-US" dirty="0" err="1" smtClean="0"/>
              <a:t>nGram</a:t>
            </a:r>
            <a:r>
              <a:rPr lang="en-US" dirty="0" smtClean="0"/>
              <a:t>, keyword, frequency within segment.</a:t>
            </a:r>
          </a:p>
          <a:p>
            <a:pPr lvl="1"/>
            <a:endParaRPr lang="en-US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44602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489" y="589215"/>
            <a:ext cx="59113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Transcription Map:</a:t>
            </a:r>
          </a:p>
          <a:p>
            <a:endParaRPr lang="en-US" sz="2800" dirty="0"/>
          </a:p>
          <a:p>
            <a:r>
              <a:rPr lang="en-US" sz="2800" dirty="0" smtClean="0"/>
              <a:t>{ Segment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{ Time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{ </a:t>
            </a:r>
            <a:r>
              <a:rPr lang="en-US" sz="2800" dirty="0" err="1" smtClean="0"/>
              <a:t>nGram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{Word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}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}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}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2294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432" y="887240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 1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980222" y="887240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 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436198" y="887240"/>
            <a:ext cx="1520982" cy="77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cxnSp>
        <p:nvCxnSpPr>
          <p:cNvPr id="8" name="Elbow Connector 7"/>
          <p:cNvCxnSpPr>
            <a:stCxn id="4" idx="3"/>
            <a:endCxn id="6" idx="2"/>
          </p:cNvCxnSpPr>
          <p:nvPr/>
        </p:nvCxnSpPr>
        <p:spPr>
          <a:xfrm>
            <a:off x="3558012" y="1276539"/>
            <a:ext cx="87818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6"/>
            <a:endCxn id="5" idx="1"/>
          </p:cNvCxnSpPr>
          <p:nvPr/>
        </p:nvCxnSpPr>
        <p:spPr>
          <a:xfrm>
            <a:off x="5957180" y="1276539"/>
            <a:ext cx="102304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58432" y="2055137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 1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980222" y="2055137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Rule 2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436198" y="2055137"/>
            <a:ext cx="1520982" cy="77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IN" dirty="0"/>
          </a:p>
        </p:txBody>
      </p:sp>
      <p:cxnSp>
        <p:nvCxnSpPr>
          <p:cNvPr id="14" name="Elbow Connector 13"/>
          <p:cNvCxnSpPr>
            <a:stCxn id="11" idx="3"/>
            <a:endCxn id="13" idx="2"/>
          </p:cNvCxnSpPr>
          <p:nvPr/>
        </p:nvCxnSpPr>
        <p:spPr>
          <a:xfrm>
            <a:off x="3558012" y="2444436"/>
            <a:ext cx="87818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6"/>
            <a:endCxn id="12" idx="1"/>
          </p:cNvCxnSpPr>
          <p:nvPr/>
        </p:nvCxnSpPr>
        <p:spPr>
          <a:xfrm>
            <a:off x="5957180" y="2444436"/>
            <a:ext cx="102304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258432" y="3235734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1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980222" y="3235734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2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4436198" y="3235734"/>
            <a:ext cx="1520982" cy="77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cxnSp>
        <p:nvCxnSpPr>
          <p:cNvPr id="19" name="Elbow Connector 18"/>
          <p:cNvCxnSpPr>
            <a:stCxn id="16" idx="3"/>
            <a:endCxn id="18" idx="2"/>
          </p:cNvCxnSpPr>
          <p:nvPr/>
        </p:nvCxnSpPr>
        <p:spPr>
          <a:xfrm>
            <a:off x="3558012" y="3625033"/>
            <a:ext cx="87818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6"/>
            <a:endCxn id="17" idx="1"/>
          </p:cNvCxnSpPr>
          <p:nvPr/>
        </p:nvCxnSpPr>
        <p:spPr>
          <a:xfrm>
            <a:off x="5957180" y="3625033"/>
            <a:ext cx="102304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321807" y="4403631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Driver 1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7043597" y="4403631"/>
            <a:ext cx="2299580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Driver 2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4499573" y="4403631"/>
            <a:ext cx="1520982" cy="77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</a:t>
            </a:r>
            <a:endParaRPr lang="en-IN" dirty="0"/>
          </a:p>
        </p:txBody>
      </p:sp>
      <p:cxnSp>
        <p:nvCxnSpPr>
          <p:cNvPr id="24" name="Elbow Connector 23"/>
          <p:cNvCxnSpPr>
            <a:stCxn id="21" idx="3"/>
            <a:endCxn id="23" idx="2"/>
          </p:cNvCxnSpPr>
          <p:nvPr/>
        </p:nvCxnSpPr>
        <p:spPr>
          <a:xfrm>
            <a:off x="3621387" y="4792930"/>
            <a:ext cx="87818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3" idx="6"/>
            <a:endCxn id="22" idx="1"/>
          </p:cNvCxnSpPr>
          <p:nvPr/>
        </p:nvCxnSpPr>
        <p:spPr>
          <a:xfrm>
            <a:off x="6020555" y="4792930"/>
            <a:ext cx="102304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20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Inter Rule Dependency Alternate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Store Relationships as Formula String.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M1 AND M4 OR M5</a:t>
            </a:r>
          </a:p>
          <a:p>
            <a:r>
              <a:rPr lang="en-US" dirty="0" smtClean="0"/>
              <a:t>Efficient way to store in Database </a:t>
            </a:r>
            <a:r>
              <a:rPr lang="en-US" dirty="0" smtClean="0">
                <a:sym typeface="Wingdings" panose="05000000000000000000" pitchFamily="2" charset="2"/>
              </a:rPr>
              <a:t> space complexity can be reduced.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But </a:t>
            </a:r>
            <a:r>
              <a:rPr lang="en-US" dirty="0" err="1">
                <a:sym typeface="Wingdings" panose="05000000000000000000" pitchFamily="2" charset="2"/>
              </a:rPr>
              <a:t>e</a:t>
            </a:r>
            <a:r>
              <a:rPr lang="en-US" dirty="0" err="1" smtClean="0">
                <a:sym typeface="Wingdings" panose="05000000000000000000" pitchFamily="2" charset="2"/>
              </a:rPr>
              <a:t>verytime</a:t>
            </a:r>
            <a:r>
              <a:rPr lang="en-US" dirty="0" smtClean="0">
                <a:sym typeface="Wingdings" panose="05000000000000000000" pitchFamily="2" charset="2"/>
              </a:rPr>
              <a:t> it needs to be parsed and processed  Increased processing time.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It doesn’t reduce cost if relationships stored separately in database tables. </a:t>
            </a:r>
            <a:endParaRPr lang="en-US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5575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95944" y="205943"/>
            <a:ext cx="5551713" cy="1428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2581" y="205942"/>
            <a:ext cx="82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1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42581" y="613953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658764" y="613953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K4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74947" y="613953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K5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511156" y="710291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627339" y="710290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7" idx="2"/>
          </p:cNvCxnSpPr>
          <p:nvPr/>
        </p:nvCxnSpPr>
        <p:spPr>
          <a:xfrm>
            <a:off x="1153378" y="947056"/>
            <a:ext cx="35777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1"/>
          </p:cNvCxnSpPr>
          <p:nvPr/>
        </p:nvCxnSpPr>
        <p:spPr>
          <a:xfrm flipV="1">
            <a:off x="2392426" y="947056"/>
            <a:ext cx="26633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2"/>
          </p:cNvCxnSpPr>
          <p:nvPr/>
        </p:nvCxnSpPr>
        <p:spPr>
          <a:xfrm>
            <a:off x="3269561" y="947056"/>
            <a:ext cx="35777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6" idx="1"/>
          </p:cNvCxnSpPr>
          <p:nvPr/>
        </p:nvCxnSpPr>
        <p:spPr>
          <a:xfrm flipV="1">
            <a:off x="4508609" y="947056"/>
            <a:ext cx="26633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581" y="1412522"/>
            <a:ext cx="484316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658764" y="2747236"/>
            <a:ext cx="5551713" cy="1404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005401" y="2747236"/>
            <a:ext cx="82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3</a:t>
            </a:r>
            <a:endParaRPr lang="en-IN" dirty="0"/>
          </a:p>
        </p:txBody>
      </p:sp>
      <p:sp>
        <p:nvSpPr>
          <p:cNvPr id="50" name="Rounded Rectangle 49"/>
          <p:cNvSpPr/>
          <p:nvPr/>
        </p:nvSpPr>
        <p:spPr>
          <a:xfrm>
            <a:off x="3005401" y="3155247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</a:t>
            </a:r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>
            <a:off x="5121584" y="3155247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K4</a:t>
            </a:r>
            <a:endParaRPr lang="en-IN" dirty="0"/>
          </a:p>
        </p:txBody>
      </p:sp>
      <p:sp>
        <p:nvSpPr>
          <p:cNvPr id="52" name="Rounded Rectangle 51"/>
          <p:cNvSpPr/>
          <p:nvPr/>
        </p:nvSpPr>
        <p:spPr>
          <a:xfrm>
            <a:off x="7237767" y="3155247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3973976" y="3251585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IN" dirty="0"/>
          </a:p>
        </p:txBody>
      </p:sp>
      <p:sp>
        <p:nvSpPr>
          <p:cNvPr id="54" name="Oval 53"/>
          <p:cNvSpPr/>
          <p:nvPr/>
        </p:nvSpPr>
        <p:spPr>
          <a:xfrm>
            <a:off x="6090159" y="3251584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3616198" y="3488350"/>
            <a:ext cx="35777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6"/>
            <a:endCxn id="51" idx="1"/>
          </p:cNvCxnSpPr>
          <p:nvPr/>
        </p:nvCxnSpPr>
        <p:spPr>
          <a:xfrm flipV="1">
            <a:off x="4855246" y="3488350"/>
            <a:ext cx="26633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4" idx="2"/>
          </p:cNvCxnSpPr>
          <p:nvPr/>
        </p:nvCxnSpPr>
        <p:spPr>
          <a:xfrm>
            <a:off x="5732381" y="3488350"/>
            <a:ext cx="35777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6"/>
            <a:endCxn id="52" idx="1"/>
          </p:cNvCxnSpPr>
          <p:nvPr/>
        </p:nvCxnSpPr>
        <p:spPr>
          <a:xfrm flipV="1">
            <a:off x="6971429" y="3488350"/>
            <a:ext cx="26633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005401" y="3978208"/>
            <a:ext cx="484316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385744" y="5264138"/>
            <a:ext cx="5551713" cy="14022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5732381" y="5264138"/>
            <a:ext cx="82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5</a:t>
            </a:r>
            <a:endParaRPr lang="en-IN" dirty="0"/>
          </a:p>
        </p:txBody>
      </p:sp>
      <p:sp>
        <p:nvSpPr>
          <p:cNvPr id="62" name="Rounded Rectangle 61"/>
          <p:cNvSpPr/>
          <p:nvPr/>
        </p:nvSpPr>
        <p:spPr>
          <a:xfrm>
            <a:off x="5732381" y="5672149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</a:t>
            </a:r>
            <a:endParaRPr lang="en-IN" dirty="0"/>
          </a:p>
        </p:txBody>
      </p:sp>
      <p:sp>
        <p:nvSpPr>
          <p:cNvPr id="63" name="Rounded Rectangle 62"/>
          <p:cNvSpPr/>
          <p:nvPr/>
        </p:nvSpPr>
        <p:spPr>
          <a:xfrm>
            <a:off x="7848564" y="5672149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K4</a:t>
            </a:r>
            <a:endParaRPr lang="en-IN" dirty="0"/>
          </a:p>
        </p:txBody>
      </p:sp>
      <p:sp>
        <p:nvSpPr>
          <p:cNvPr id="64" name="Rounded Rectangle 63"/>
          <p:cNvSpPr/>
          <p:nvPr/>
        </p:nvSpPr>
        <p:spPr>
          <a:xfrm>
            <a:off x="9964747" y="5672149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K5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6700956" y="5768487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66" name="Oval 65"/>
          <p:cNvSpPr/>
          <p:nvPr/>
        </p:nvSpPr>
        <p:spPr>
          <a:xfrm>
            <a:off x="8817139" y="5768486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cxnSp>
        <p:nvCxnSpPr>
          <p:cNvPr id="67" name="Straight Arrow Connector 66"/>
          <p:cNvCxnSpPr>
            <a:stCxn id="62" idx="3"/>
            <a:endCxn id="65" idx="2"/>
          </p:cNvCxnSpPr>
          <p:nvPr/>
        </p:nvCxnSpPr>
        <p:spPr>
          <a:xfrm>
            <a:off x="6343178" y="6005252"/>
            <a:ext cx="35777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6"/>
            <a:endCxn id="63" idx="1"/>
          </p:cNvCxnSpPr>
          <p:nvPr/>
        </p:nvCxnSpPr>
        <p:spPr>
          <a:xfrm flipV="1">
            <a:off x="7582226" y="6005252"/>
            <a:ext cx="26633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3"/>
            <a:endCxn id="66" idx="2"/>
          </p:cNvCxnSpPr>
          <p:nvPr/>
        </p:nvCxnSpPr>
        <p:spPr>
          <a:xfrm>
            <a:off x="8459361" y="6005252"/>
            <a:ext cx="35777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64" idx="1"/>
          </p:cNvCxnSpPr>
          <p:nvPr/>
        </p:nvCxnSpPr>
        <p:spPr>
          <a:xfrm flipV="1">
            <a:off x="9698409" y="6005252"/>
            <a:ext cx="26633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763641" y="6508172"/>
            <a:ext cx="484316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571749" y="1920903"/>
            <a:ext cx="992450" cy="46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6245317" y="4468834"/>
            <a:ext cx="992450" cy="4654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cxnSp>
        <p:nvCxnSpPr>
          <p:cNvPr id="75" name="Elbow Connector 74"/>
          <p:cNvCxnSpPr>
            <a:stCxn id="19" idx="2"/>
            <a:endCxn id="72" idx="2"/>
          </p:cNvCxnSpPr>
          <p:nvPr/>
        </p:nvCxnSpPr>
        <p:spPr>
          <a:xfrm rot="16200000" flipH="1">
            <a:off x="3012150" y="1594038"/>
            <a:ext cx="519250" cy="599948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2" idx="6"/>
            <a:endCxn id="48" idx="0"/>
          </p:cNvCxnSpPr>
          <p:nvPr/>
        </p:nvCxnSpPr>
        <p:spPr>
          <a:xfrm>
            <a:off x="4564199" y="2153637"/>
            <a:ext cx="870422" cy="593599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8" idx="2"/>
            <a:endCxn id="73" idx="2"/>
          </p:cNvCxnSpPr>
          <p:nvPr/>
        </p:nvCxnSpPr>
        <p:spPr>
          <a:xfrm rot="16200000" flipH="1">
            <a:off x="5564830" y="4021080"/>
            <a:ext cx="550279" cy="810696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3" idx="6"/>
            <a:endCxn id="60" idx="0"/>
          </p:cNvCxnSpPr>
          <p:nvPr/>
        </p:nvCxnSpPr>
        <p:spPr>
          <a:xfrm>
            <a:off x="7237767" y="4701568"/>
            <a:ext cx="923834" cy="562570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5944" y="1920903"/>
            <a:ext cx="4445834" cy="4587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71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714" y="70040"/>
            <a:ext cx="428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Location Matching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05866" y="777556"/>
            <a:ext cx="9619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K1 AND K4 OR K5;K7</a:t>
            </a:r>
          </a:p>
          <a:p>
            <a:r>
              <a:rPr lang="en-US" sz="3600" b="1" dirty="0" smtClean="0"/>
              <a:t>&lt;RD,K1,0,20&gt; AND </a:t>
            </a:r>
            <a:r>
              <a:rPr lang="en-US" sz="3600" b="1" dirty="0"/>
              <a:t>&lt;</a:t>
            </a:r>
            <a:r>
              <a:rPr lang="en-US" sz="3600" b="1" dirty="0" smtClean="0"/>
              <a:t>RD,K5,-5,0&gt; OR &lt;RT,K5,2,10&gt;;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822" y="2096268"/>
            <a:ext cx="55041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RD – Relative Distance (in Segments)</a:t>
            </a:r>
          </a:p>
          <a:p>
            <a:r>
              <a:rPr lang="en-US" sz="2800" dirty="0" smtClean="0"/>
              <a:t>RT – Relative Time (in Seconds)</a:t>
            </a:r>
          </a:p>
          <a:p>
            <a:r>
              <a:rPr lang="en-US" sz="2800" dirty="0" smtClean="0"/>
              <a:t>D – Absolute Distance (in Segments)</a:t>
            </a:r>
          </a:p>
          <a:p>
            <a:r>
              <a:rPr lang="en-US" sz="2800" dirty="0" smtClean="0"/>
              <a:t>T – Absolute Time (in Seconds)</a:t>
            </a:r>
            <a:endParaRPr lang="en-IN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31308" y="4043611"/>
            <a:ext cx="5551713" cy="1428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77945" y="4043610"/>
            <a:ext cx="82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1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77945" y="4451621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794128" y="4451621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K4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910311" y="4451621"/>
            <a:ext cx="610797" cy="666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646520" y="4547959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62703" y="4547958"/>
            <a:ext cx="881270" cy="4996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9" idx="3"/>
            <a:endCxn id="12" idx="2"/>
          </p:cNvCxnSpPr>
          <p:nvPr/>
        </p:nvCxnSpPr>
        <p:spPr>
          <a:xfrm>
            <a:off x="1288742" y="4784724"/>
            <a:ext cx="35777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  <a:endCxn id="10" idx="1"/>
          </p:cNvCxnSpPr>
          <p:nvPr/>
        </p:nvCxnSpPr>
        <p:spPr>
          <a:xfrm flipV="1">
            <a:off x="2527790" y="4784724"/>
            <a:ext cx="266338" cy="130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3" idx="2"/>
          </p:cNvCxnSpPr>
          <p:nvPr/>
        </p:nvCxnSpPr>
        <p:spPr>
          <a:xfrm>
            <a:off x="3404925" y="4784724"/>
            <a:ext cx="35777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  <a:endCxn id="11" idx="1"/>
          </p:cNvCxnSpPr>
          <p:nvPr/>
        </p:nvCxnSpPr>
        <p:spPr>
          <a:xfrm flipV="1">
            <a:off x="4643973" y="4784724"/>
            <a:ext cx="266338" cy="130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7945" y="5250190"/>
            <a:ext cx="484316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0798" y="2096268"/>
            <a:ext cx="5646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Keyword has multiple keywords, </a:t>
            </a:r>
          </a:p>
          <a:p>
            <a:r>
              <a:rPr lang="en-US" sz="3200" dirty="0" smtClean="0"/>
              <a:t>hence multiple locations </a:t>
            </a:r>
          </a:p>
          <a:p>
            <a:r>
              <a:rPr lang="en-US" sz="3200" dirty="0" smtClean="0"/>
              <a:t>needs to be calculated and compared, that is K1 has 3 keywords matched, K4 has 4 keywords matched. So location of 3x 4 = 12 comparisons has to be done.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41218" y="4258488"/>
            <a:ext cx="135853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DIM_LOB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60416" y="2841169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DIM_CALL_META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081946" y="2841168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DIM_NLP_RULE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13411" y="2841167"/>
            <a:ext cx="2214155" cy="587829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FACT_NLP_ANALYSIS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60416" y="1423844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DIM_CALLDRIVER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221179" y="1423844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DIM_DATE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010099" y="1423843"/>
            <a:ext cx="2142310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DIM_RULE_GROUP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0277" y="2847518"/>
            <a:ext cx="1998617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DIM_LINED_CALL_TRANSCRIPTION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60416" y="4278081"/>
            <a:ext cx="1998617" cy="5486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DIM_EMPLOYEE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0277" y="4232537"/>
            <a:ext cx="1998617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DIM_NPS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Elbow Connector 111"/>
          <p:cNvCxnSpPr>
            <a:stCxn id="49" idx="2"/>
            <a:endCxn id="47" idx="0"/>
          </p:cNvCxnSpPr>
          <p:nvPr/>
        </p:nvCxnSpPr>
        <p:spPr>
          <a:xfrm rot="16200000" flipH="1">
            <a:off x="6805741" y="2426419"/>
            <a:ext cx="829494" cy="1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3" idx="3"/>
            <a:endCxn id="47" idx="1"/>
          </p:cNvCxnSpPr>
          <p:nvPr/>
        </p:nvCxnSpPr>
        <p:spPr>
          <a:xfrm flipV="1">
            <a:off x="5359033" y="3135082"/>
            <a:ext cx="754378" cy="2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47" idx="3"/>
            <a:endCxn id="43" idx="1"/>
          </p:cNvCxnSpPr>
          <p:nvPr/>
        </p:nvCxnSpPr>
        <p:spPr>
          <a:xfrm>
            <a:off x="8327566" y="3135082"/>
            <a:ext cx="754380" cy="1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" idx="0"/>
          </p:cNvCxnSpPr>
          <p:nvPr/>
        </p:nvCxnSpPr>
        <p:spPr>
          <a:xfrm rot="16200000" flipH="1">
            <a:off x="6805740" y="3843741"/>
            <a:ext cx="829492" cy="1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" idx="2"/>
            <a:endCxn id="52" idx="0"/>
          </p:cNvCxnSpPr>
          <p:nvPr/>
        </p:nvCxnSpPr>
        <p:spPr>
          <a:xfrm rot="5400000">
            <a:off x="3935184" y="3853539"/>
            <a:ext cx="849083" cy="12700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53" idx="3"/>
            <a:endCxn id="52" idx="1"/>
          </p:cNvCxnSpPr>
          <p:nvPr/>
        </p:nvCxnSpPr>
        <p:spPr>
          <a:xfrm>
            <a:off x="2628894" y="4526452"/>
            <a:ext cx="731522" cy="25950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47" idx="1"/>
            <a:endCxn id="48" idx="3"/>
          </p:cNvCxnSpPr>
          <p:nvPr/>
        </p:nvCxnSpPr>
        <p:spPr>
          <a:xfrm rot="10800000">
            <a:off x="5359033" y="1717760"/>
            <a:ext cx="754378" cy="1417323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51" idx="3"/>
            <a:endCxn id="3" idx="1"/>
          </p:cNvCxnSpPr>
          <p:nvPr/>
        </p:nvCxnSpPr>
        <p:spPr>
          <a:xfrm flipV="1">
            <a:off x="2628894" y="3135084"/>
            <a:ext cx="731522" cy="6349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50" idx="2"/>
            <a:endCxn id="43" idx="0"/>
          </p:cNvCxnSpPr>
          <p:nvPr/>
        </p:nvCxnSpPr>
        <p:spPr>
          <a:xfrm rot="16200000" flipH="1">
            <a:off x="9666506" y="2426419"/>
            <a:ext cx="829496" cy="1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10917" y="308142"/>
            <a:ext cx="414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 V2 : Snow Flake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43711" y="201167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829473" y="28073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314680" y="280730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60039" y="346286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59869" y="34628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12431" y="395070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59031" y="2793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05906" y="2793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259855" y="253974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166852" y="20496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45012" y="28211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634720" y="28073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20485" y="3924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430876" y="13426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081195" y="42289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36540" y="419822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102373" y="249541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9216600" y="4242791"/>
            <a:ext cx="1729305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DIM_LOCATION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" name="Elbow Connector 163"/>
          <p:cNvCxnSpPr>
            <a:stCxn id="160" idx="0"/>
            <a:endCxn id="47" idx="2"/>
          </p:cNvCxnSpPr>
          <p:nvPr/>
        </p:nvCxnSpPr>
        <p:spPr>
          <a:xfrm rot="16200000" flipV="1">
            <a:off x="8243974" y="2405512"/>
            <a:ext cx="813795" cy="2860764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0141736" y="3950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04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17" y="138696"/>
            <a:ext cx="475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NLP for Inter Rule Dependency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5417" y="805608"/>
            <a:ext cx="1145727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check each rule independently.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Within each rule, check each keyword mapping independently.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Aggregate output at keyword level using keyword formula.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Strict matching if any one filter (keyword, keyword user, speaker tag, location) not matched then that keyword will be eliminated for further evaluation.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Based on keyword formula rest of the things will be evaluated.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keyword if matched will have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K1 AND K2 </a:t>
            </a:r>
            <a:r>
              <a:rPr lang="en-US" sz="2400" dirty="0" smtClean="0">
                <a:sym typeface="Wingdings" panose="05000000000000000000" pitchFamily="2" charset="2"/>
              </a:rPr>
              <a:t> Result of this will be max(k1_score, k2_score) with same label as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K1 OR K2  Result of this will be max</a:t>
            </a:r>
            <a:r>
              <a:rPr lang="en-US" sz="2400" dirty="0">
                <a:sym typeface="Wingdings" panose="05000000000000000000" pitchFamily="2" charset="2"/>
              </a:rPr>
              <a:t>(k1_score, k2_score</a:t>
            </a:r>
            <a:r>
              <a:rPr lang="en-US" sz="2400" dirty="0" smtClean="0">
                <a:sym typeface="Wingdings" panose="05000000000000000000" pitchFamily="2" charset="2"/>
              </a:rPr>
              <a:t>) and respective labels will be returned.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K1;K2;K3  Meaning Keywords are not related and independent, will return label with maximum score.</a:t>
            </a:r>
            <a:endParaRPr lang="en-IN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After calculating each rule independently, evaluate formula for measure if it exists.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M1 = ‘Label1’ AND M2=‘Label2’ OR M3=‘Label3’  will be result of final label for the measure.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1784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11" y="156120"/>
            <a:ext cx="10515600" cy="888909"/>
          </a:xfrm>
        </p:spPr>
        <p:txBody>
          <a:bodyPr/>
          <a:lstStyle/>
          <a:p>
            <a:r>
              <a:rPr lang="en-US" b="1" dirty="0" smtClean="0"/>
              <a:t>Complexity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4" y="1159419"/>
            <a:ext cx="10515600" cy="4351338"/>
          </a:xfrm>
        </p:spPr>
        <p:txBody>
          <a:bodyPr/>
          <a:lstStyle/>
          <a:p>
            <a:r>
              <a:rPr lang="en-US" dirty="0" smtClean="0"/>
              <a:t>Nested arbitrary long formulas.</a:t>
            </a:r>
          </a:p>
          <a:p>
            <a:r>
              <a:rPr lang="en-US" dirty="0" smtClean="0"/>
              <a:t>Each extra condition to be evaluated add more time in computing.</a:t>
            </a:r>
          </a:p>
          <a:p>
            <a:r>
              <a:rPr lang="en-US" dirty="0" smtClean="0"/>
              <a:t>Correctness/Fairness over Performance.</a:t>
            </a:r>
          </a:p>
          <a:p>
            <a:r>
              <a:rPr lang="en-US" dirty="0" smtClean="0"/>
              <a:t>Parser libraries are useful </a:t>
            </a:r>
            <a:r>
              <a:rPr lang="en-US" dirty="0" smtClean="0"/>
              <a:t>(Success </a:t>
            </a:r>
            <a:r>
              <a:rPr lang="en-US" dirty="0" smtClean="0"/>
              <a:t>with </a:t>
            </a:r>
            <a:r>
              <a:rPr lang="en-US" dirty="0" err="1" smtClean="0"/>
              <a:t>pyparsing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51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11" y="156120"/>
            <a:ext cx="10515600" cy="888909"/>
          </a:xfrm>
        </p:spPr>
        <p:txBody>
          <a:bodyPr/>
          <a:lstStyle/>
          <a:p>
            <a:r>
              <a:rPr lang="en-US" b="1" dirty="0" smtClean="0"/>
              <a:t>Inter Rule Dependency Feature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4" y="1159418"/>
            <a:ext cx="10515600" cy="54765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</a:t>
            </a:r>
            <a:r>
              <a:rPr lang="en-US" dirty="0"/>
              <a:t>Condition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/>
              <a:t>M62 = 'Label1','LabelA','LabelB</a:t>
            </a:r>
            <a:r>
              <a:rPr lang="en-US" dirty="0" smtClean="0"/>
              <a:t>'&gt;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Nested </a:t>
            </a:r>
            <a:r>
              <a:rPr lang="en-US" dirty="0"/>
              <a:t>True Part Condition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/>
              <a:t>M62 = 'Label1',&lt;M1='YES','</a:t>
            </a:r>
            <a:r>
              <a:rPr lang="en-US" dirty="0" err="1"/>
              <a:t>LabelA</a:t>
            </a:r>
            <a:r>
              <a:rPr lang="en-US" dirty="0"/>
              <a:t>','</a:t>
            </a:r>
            <a:r>
              <a:rPr lang="en-US" dirty="0" err="1"/>
              <a:t>LabelB</a:t>
            </a:r>
            <a:r>
              <a:rPr lang="en-US" dirty="0"/>
              <a:t>'&gt;,'</a:t>
            </a:r>
            <a:r>
              <a:rPr lang="en-US" dirty="0" err="1"/>
              <a:t>LabelC</a:t>
            </a:r>
            <a:r>
              <a:rPr lang="en-US" dirty="0" smtClean="0"/>
              <a:t>'&gt;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Nested </a:t>
            </a:r>
            <a:r>
              <a:rPr lang="en-US" dirty="0"/>
              <a:t>False Part Condition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/>
              <a:t>M62 = 'Label1','LabelB',&lt;M3='YES','</a:t>
            </a:r>
            <a:r>
              <a:rPr lang="en-US" dirty="0" err="1"/>
              <a:t>LabelC</a:t>
            </a:r>
            <a:r>
              <a:rPr lang="en-US" dirty="0"/>
              <a:t>','</a:t>
            </a:r>
            <a:r>
              <a:rPr lang="en-US" dirty="0" err="1"/>
              <a:t>LabelD</a:t>
            </a:r>
            <a:r>
              <a:rPr lang="en-US" dirty="0" smtClean="0"/>
              <a:t>'&gt;&gt;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Nested </a:t>
            </a:r>
            <a:r>
              <a:rPr lang="en-US" dirty="0"/>
              <a:t>True And False Part Condition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/>
              <a:t>M62 = 'Label1',&lt;M1='YES','</a:t>
            </a:r>
            <a:r>
              <a:rPr lang="en-US" dirty="0" err="1"/>
              <a:t>LabelA</a:t>
            </a:r>
            <a:r>
              <a:rPr lang="en-US" dirty="0"/>
              <a:t>','</a:t>
            </a:r>
            <a:r>
              <a:rPr lang="en-US" dirty="0" err="1"/>
              <a:t>LabelB</a:t>
            </a:r>
            <a:r>
              <a:rPr lang="en-US" dirty="0"/>
              <a:t>'&gt;,&lt;M3='YES','</a:t>
            </a:r>
            <a:r>
              <a:rPr lang="en-US" dirty="0" err="1"/>
              <a:t>LabelC</a:t>
            </a:r>
            <a:r>
              <a:rPr lang="en-US" dirty="0"/>
              <a:t>','</a:t>
            </a:r>
            <a:r>
              <a:rPr lang="en-US" dirty="0" err="1"/>
              <a:t>LabelD</a:t>
            </a:r>
            <a:r>
              <a:rPr lang="en-US" dirty="0" smtClean="0"/>
              <a:t>'&gt;&gt;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of logical expression for Condition for multiple measures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&lt;((</a:t>
            </a:r>
            <a:r>
              <a:rPr lang="en-US" dirty="0"/>
              <a:t>M62 = 'Label1' OR M16 = 'YES') AND M1 </a:t>
            </a:r>
            <a:r>
              <a:rPr lang="en-US" dirty="0" smtClean="0"/>
              <a:t>=YES'),</a:t>
            </a:r>
          </a:p>
          <a:p>
            <a:pPr marL="457200" lvl="1" indent="0">
              <a:buNone/>
            </a:pPr>
            <a:r>
              <a:rPr lang="en-US" dirty="0" smtClean="0"/>
              <a:t>		&lt;M1</a:t>
            </a:r>
            <a:r>
              <a:rPr lang="en-US" dirty="0"/>
              <a:t>='YES','</a:t>
            </a:r>
            <a:r>
              <a:rPr lang="en-US" dirty="0" err="1"/>
              <a:t>LabelA</a:t>
            </a:r>
            <a:r>
              <a:rPr lang="en-US" dirty="0"/>
              <a:t>','</a:t>
            </a:r>
            <a:r>
              <a:rPr lang="en-US" dirty="0" err="1"/>
              <a:t>LabelB</a:t>
            </a:r>
            <a:r>
              <a:rPr lang="en-US" dirty="0" smtClean="0"/>
              <a:t>'&gt;,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M3='YES','</a:t>
            </a:r>
            <a:r>
              <a:rPr lang="en-US" dirty="0" err="1"/>
              <a:t>LabelC</a:t>
            </a:r>
            <a:r>
              <a:rPr lang="en-US" dirty="0"/>
              <a:t>','</a:t>
            </a:r>
            <a:r>
              <a:rPr lang="en-US" dirty="0" err="1"/>
              <a:t>LabelD</a:t>
            </a:r>
            <a:r>
              <a:rPr lang="en-US" dirty="0"/>
              <a:t>'&gt;&gt;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74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11" y="156120"/>
            <a:ext cx="10515600" cy="8889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Simple Condition: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5029"/>
            <a:ext cx="6518366" cy="6301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&lt;M62 = 'Label1','LabelA','LabelB'&gt;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2331" y="2050869"/>
            <a:ext cx="11375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It computes measure ‘M62’.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part of ‘M62’ computation, it first computes all associated keywords in respective order. That is K1,K2,K3,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85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AHT as measure in App Module</a:t>
            </a:r>
            <a:endParaRPr lang="en-IN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06354" y="1239447"/>
            <a:ext cx="3518848" cy="6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Time Difference</a:t>
            </a:r>
            <a:endParaRPr lang="en-IN" dirty="0"/>
          </a:p>
        </p:txBody>
      </p:sp>
      <p:sp>
        <p:nvSpPr>
          <p:cNvPr id="6" name="Flowchart: Decision 5"/>
          <p:cNvSpPr/>
          <p:nvPr/>
        </p:nvSpPr>
        <p:spPr>
          <a:xfrm>
            <a:off x="1364775" y="2189693"/>
            <a:ext cx="2402006" cy="1078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5?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4455993" y="2173453"/>
            <a:ext cx="2402006" cy="1078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 Request Made?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676864" y="2283499"/>
            <a:ext cx="4292221" cy="85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Hold_Count</a:t>
            </a:r>
            <a:r>
              <a:rPr lang="en-US" dirty="0" smtClean="0"/>
              <a:t> = Hold_Count+1</a:t>
            </a:r>
          </a:p>
          <a:p>
            <a:pPr algn="ctr"/>
            <a:r>
              <a:rPr lang="en-US" dirty="0" err="1" smtClean="0"/>
              <a:t>Hold_time</a:t>
            </a:r>
            <a:r>
              <a:rPr lang="en-US" dirty="0" smtClean="0"/>
              <a:t> = </a:t>
            </a:r>
            <a:r>
              <a:rPr lang="en-US" dirty="0" err="1" smtClean="0"/>
              <a:t>Hold_time</a:t>
            </a:r>
            <a:r>
              <a:rPr lang="en-US" dirty="0" smtClean="0"/>
              <a:t> + </a:t>
            </a:r>
            <a:r>
              <a:rPr lang="en-US" dirty="0" err="1" smtClean="0"/>
              <a:t>Voice_Time_Diff</a:t>
            </a:r>
            <a:endParaRPr lang="en-US" dirty="0" smtClean="0"/>
          </a:p>
          <a:p>
            <a:pPr algn="ctr"/>
            <a:r>
              <a:rPr lang="en-US" dirty="0" err="1" smtClean="0"/>
              <a:t>Hold_request</a:t>
            </a:r>
            <a:r>
              <a:rPr lang="en-US" dirty="0" smtClean="0"/>
              <a:t> = </a:t>
            </a:r>
            <a:r>
              <a:rPr lang="en-US" dirty="0" err="1" smtClean="0"/>
              <a:t>hold_request</a:t>
            </a:r>
            <a:r>
              <a:rPr lang="en-US" dirty="0" smtClean="0"/>
              <a:t> +1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82389" y="4396307"/>
            <a:ext cx="5090614" cy="85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deadair_Count</a:t>
            </a:r>
            <a:r>
              <a:rPr lang="en-US" dirty="0" smtClean="0"/>
              <a:t> = deadair_Count+1</a:t>
            </a:r>
          </a:p>
          <a:p>
            <a:pPr algn="ctr"/>
            <a:r>
              <a:rPr lang="en-US" dirty="0" err="1" smtClean="0"/>
              <a:t>deadair_time</a:t>
            </a:r>
            <a:r>
              <a:rPr lang="en-US" dirty="0" smtClean="0"/>
              <a:t> = </a:t>
            </a:r>
            <a:r>
              <a:rPr lang="en-US" dirty="0" err="1" smtClean="0"/>
              <a:t>deadair_time</a:t>
            </a:r>
            <a:r>
              <a:rPr lang="en-US" dirty="0" smtClean="0"/>
              <a:t> + </a:t>
            </a:r>
            <a:r>
              <a:rPr lang="en-US" dirty="0" err="1" smtClean="0"/>
              <a:t>Voice_Time_Diff</a:t>
            </a:r>
            <a:endParaRPr lang="en-US" dirty="0" smtClean="0"/>
          </a:p>
        </p:txBody>
      </p:sp>
      <p:cxnSp>
        <p:nvCxnSpPr>
          <p:cNvPr id="11" name="Elbow Connector 10"/>
          <p:cNvCxnSpPr>
            <a:stCxn id="6" idx="2"/>
            <a:endCxn id="9" idx="0"/>
          </p:cNvCxnSpPr>
          <p:nvPr/>
        </p:nvCxnSpPr>
        <p:spPr>
          <a:xfrm rot="16200000" flipH="1">
            <a:off x="2332517" y="3501127"/>
            <a:ext cx="1128441" cy="661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1"/>
          </p:cNvCxnSpPr>
          <p:nvPr/>
        </p:nvCxnSpPr>
        <p:spPr>
          <a:xfrm flipV="1">
            <a:off x="3766781" y="2712540"/>
            <a:ext cx="689212" cy="16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1"/>
          </p:cNvCxnSpPr>
          <p:nvPr/>
        </p:nvCxnSpPr>
        <p:spPr>
          <a:xfrm flipV="1">
            <a:off x="6857999" y="2712539"/>
            <a:ext cx="8188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9" idx="3"/>
          </p:cNvCxnSpPr>
          <p:nvPr/>
        </p:nvCxnSpPr>
        <p:spPr>
          <a:xfrm rot="16200000" flipH="1">
            <a:off x="4928139" y="3980482"/>
            <a:ext cx="1573721" cy="116007"/>
          </a:xfrm>
          <a:prstGeom prst="bentConnector4">
            <a:avLst>
              <a:gd name="adj1" fmla="val 36369"/>
              <a:gd name="adj2" fmla="val 1232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6" idx="0"/>
          </p:cNvCxnSpPr>
          <p:nvPr/>
        </p:nvCxnSpPr>
        <p:spPr>
          <a:xfrm rot="5400000">
            <a:off x="2390906" y="2014821"/>
            <a:ext cx="34974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2561" y="238034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964480" y="234320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656996" y="345342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59428" y="345342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9483634" y="5525589"/>
            <a:ext cx="548640" cy="561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Elbow Connector 31"/>
          <p:cNvCxnSpPr>
            <a:stCxn id="8" idx="2"/>
            <a:endCxn id="30" idx="0"/>
          </p:cNvCxnSpPr>
          <p:nvPr/>
        </p:nvCxnSpPr>
        <p:spPr>
          <a:xfrm rot="5400000">
            <a:off x="8598460" y="4301073"/>
            <a:ext cx="2384011" cy="65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2"/>
            <a:endCxn id="30" idx="2"/>
          </p:cNvCxnSpPr>
          <p:nvPr/>
        </p:nvCxnSpPr>
        <p:spPr>
          <a:xfrm rot="16200000" flipH="1">
            <a:off x="6079638" y="2402444"/>
            <a:ext cx="552054" cy="6255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98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515600" cy="809895"/>
          </a:xfrm>
        </p:spPr>
        <p:txBody>
          <a:bodyPr/>
          <a:lstStyle/>
          <a:p>
            <a:r>
              <a:rPr lang="en-US" b="1" dirty="0" smtClean="0"/>
              <a:t>NLP Output Redesign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3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76652" y="4232006"/>
            <a:ext cx="135853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DIM_LOB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4794" y="2814850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DIM_CALL_META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535881" y="2814850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DIM_NLP_RULE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091241" y="2814850"/>
            <a:ext cx="2214155" cy="587829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FACT_NLP_ANALYSIS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59307" y="1410394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DIM_CALLDRIVER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879662" y="822565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DIM_DATE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783121" y="1410394"/>
            <a:ext cx="2142310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DIM_RULE_GROUP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79663" y="5022473"/>
            <a:ext cx="1998617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DIM_LINED_CALL_TRANSCRIPTION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48143" y="5061661"/>
            <a:ext cx="1998617" cy="5486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DIM_EMPLOYEE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134831" y="4251766"/>
            <a:ext cx="1998617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DIM_NPS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Elbow Connector 6"/>
          <p:cNvCxnSpPr>
            <a:stCxn id="47" idx="3"/>
            <a:endCxn id="50" idx="1"/>
          </p:cNvCxnSpPr>
          <p:nvPr/>
        </p:nvCxnSpPr>
        <p:spPr>
          <a:xfrm flipV="1">
            <a:off x="7305396" y="1704309"/>
            <a:ext cx="1477725" cy="1404456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3" idx="1"/>
            <a:endCxn id="47" idx="3"/>
          </p:cNvCxnSpPr>
          <p:nvPr/>
        </p:nvCxnSpPr>
        <p:spPr>
          <a:xfrm rot="10800000">
            <a:off x="7305397" y="3108765"/>
            <a:ext cx="2230485" cy="12700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2" idx="0"/>
            <a:endCxn id="47" idx="2"/>
          </p:cNvCxnSpPr>
          <p:nvPr/>
        </p:nvCxnSpPr>
        <p:spPr>
          <a:xfrm rot="16200000" flipV="1">
            <a:off x="5993395" y="3607603"/>
            <a:ext cx="1658982" cy="12491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7" idx="1"/>
            <a:endCxn id="48" idx="3"/>
          </p:cNvCxnSpPr>
          <p:nvPr/>
        </p:nvCxnSpPr>
        <p:spPr>
          <a:xfrm rot="10800000">
            <a:off x="3157925" y="1704309"/>
            <a:ext cx="1933317" cy="1404456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47" idx="1"/>
          </p:cNvCxnSpPr>
          <p:nvPr/>
        </p:nvCxnSpPr>
        <p:spPr>
          <a:xfrm>
            <a:off x="2893411" y="3108765"/>
            <a:ext cx="2197830" cy="12700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3" idx="3"/>
            <a:endCxn id="47" idx="1"/>
          </p:cNvCxnSpPr>
          <p:nvPr/>
        </p:nvCxnSpPr>
        <p:spPr>
          <a:xfrm flipV="1">
            <a:off x="3133448" y="3108765"/>
            <a:ext cx="1957793" cy="1436916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7" idx="2"/>
            <a:endCxn id="51" idx="0"/>
          </p:cNvCxnSpPr>
          <p:nvPr/>
        </p:nvCxnSpPr>
        <p:spPr>
          <a:xfrm rot="5400000">
            <a:off x="4728749" y="3552903"/>
            <a:ext cx="1619794" cy="1319347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1"/>
            <a:endCxn id="47" idx="3"/>
          </p:cNvCxnSpPr>
          <p:nvPr/>
        </p:nvCxnSpPr>
        <p:spPr>
          <a:xfrm rot="10800000">
            <a:off x="7305396" y="3108765"/>
            <a:ext cx="1871256" cy="14171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29640" y="304126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</a:t>
            </a: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 V2 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210657" y="835266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DIM_LOCATION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Elbow Connector 27"/>
          <p:cNvCxnSpPr>
            <a:stCxn id="49" idx="2"/>
            <a:endCxn id="47" idx="0"/>
          </p:cNvCxnSpPr>
          <p:nvPr/>
        </p:nvCxnSpPr>
        <p:spPr>
          <a:xfrm rot="16200000" flipH="1">
            <a:off x="4836417" y="1452948"/>
            <a:ext cx="1404456" cy="1319348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4" idx="2"/>
            <a:endCxn id="47" idx="0"/>
          </p:cNvCxnSpPr>
          <p:nvPr/>
        </p:nvCxnSpPr>
        <p:spPr>
          <a:xfrm rot="5400000">
            <a:off x="6008266" y="1613149"/>
            <a:ext cx="1391755" cy="1011647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0" idx="2"/>
            <a:endCxn id="43" idx="0"/>
          </p:cNvCxnSpPr>
          <p:nvPr/>
        </p:nvCxnSpPr>
        <p:spPr>
          <a:xfrm rot="16200000" flipH="1">
            <a:off x="9786420" y="2066079"/>
            <a:ext cx="816627" cy="68091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2"/>
            <a:endCxn id="53" idx="0"/>
          </p:cNvCxnSpPr>
          <p:nvPr/>
        </p:nvCxnSpPr>
        <p:spPr>
          <a:xfrm rot="16200000" flipH="1">
            <a:off x="1589578" y="3707203"/>
            <a:ext cx="849087" cy="240037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" idx="1"/>
            <a:endCxn id="51" idx="1"/>
          </p:cNvCxnSpPr>
          <p:nvPr/>
        </p:nvCxnSpPr>
        <p:spPr>
          <a:xfrm rot="10800000" flipH="1" flipV="1">
            <a:off x="894793" y="3108764"/>
            <a:ext cx="2984869" cy="2207623"/>
          </a:xfrm>
          <a:prstGeom prst="bentConnector3">
            <a:avLst>
              <a:gd name="adj1" fmla="val -7659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2" idx="2"/>
            <a:endCxn id="3" idx="1"/>
          </p:cNvCxnSpPr>
          <p:nvPr/>
        </p:nvCxnSpPr>
        <p:spPr>
          <a:xfrm rot="5400000" flipH="1">
            <a:off x="2920354" y="1083205"/>
            <a:ext cx="2501537" cy="6552658"/>
          </a:xfrm>
          <a:prstGeom prst="bentConnector4">
            <a:avLst>
              <a:gd name="adj1" fmla="val -24282"/>
              <a:gd name="adj2" fmla="val 106679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3" idx="2"/>
            <a:endCxn id="52" idx="2"/>
          </p:cNvCxnSpPr>
          <p:nvPr/>
        </p:nvCxnSpPr>
        <p:spPr>
          <a:xfrm rot="16200000" flipH="1">
            <a:off x="4405443" y="2568292"/>
            <a:ext cx="770707" cy="5313312"/>
          </a:xfrm>
          <a:prstGeom prst="bentConnector3">
            <a:avLst>
              <a:gd name="adj1" fmla="val 134746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5110917" y="308142"/>
            <a:ext cx="414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 V2 : Snow Flake Schema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820878" y="4596709"/>
            <a:ext cx="135853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DIM_LOB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6178723" y="4596708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DIM_CALL_META</a:t>
            </a:r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6178723" y="2187660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DIM_NLP_RULE</a:t>
            </a:r>
            <a:endParaRPr lang="en-IN" dirty="0"/>
          </a:p>
        </p:txBody>
      </p:sp>
      <p:sp>
        <p:nvSpPr>
          <p:cNvPr id="75" name="Rounded Rectangle 74"/>
          <p:cNvSpPr/>
          <p:nvPr/>
        </p:nvSpPr>
        <p:spPr>
          <a:xfrm>
            <a:off x="6070955" y="3392187"/>
            <a:ext cx="2214155" cy="587829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FACT_NLP_ANALYSIS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8856608" y="3392184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DIM_CALLDRIVER</a:t>
            </a:r>
            <a:endParaRPr lang="en-IN" dirty="0"/>
          </a:p>
        </p:txBody>
      </p:sp>
      <p:sp>
        <p:nvSpPr>
          <p:cNvPr id="77" name="Rounded Rectangle 76"/>
          <p:cNvSpPr/>
          <p:nvPr/>
        </p:nvSpPr>
        <p:spPr>
          <a:xfrm>
            <a:off x="3500840" y="3392185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DIM_DATE</a:t>
            </a:r>
            <a:endParaRPr lang="en-IN" dirty="0"/>
          </a:p>
        </p:txBody>
      </p:sp>
      <p:sp>
        <p:nvSpPr>
          <p:cNvPr id="78" name="Rounded Rectangle 77"/>
          <p:cNvSpPr/>
          <p:nvPr/>
        </p:nvSpPr>
        <p:spPr>
          <a:xfrm>
            <a:off x="6178722" y="5801229"/>
            <a:ext cx="1998617" cy="5878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DIM_LINED_CALL_TRANSCRIPTION</a:t>
            </a:r>
            <a:endParaRPr lang="en-IN" dirty="0"/>
          </a:p>
        </p:txBody>
      </p:sp>
      <p:sp>
        <p:nvSpPr>
          <p:cNvPr id="79" name="Rounded Rectangle 78"/>
          <p:cNvSpPr/>
          <p:nvPr/>
        </p:nvSpPr>
        <p:spPr>
          <a:xfrm>
            <a:off x="3500840" y="5801233"/>
            <a:ext cx="1998617" cy="5486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DIM_EMPLOYEE</a:t>
            </a:r>
            <a:endParaRPr lang="en-IN" dirty="0"/>
          </a:p>
        </p:txBody>
      </p:sp>
      <p:sp>
        <p:nvSpPr>
          <p:cNvPr id="80" name="Rounded Rectangle 79"/>
          <p:cNvSpPr/>
          <p:nvPr/>
        </p:nvSpPr>
        <p:spPr>
          <a:xfrm>
            <a:off x="930725" y="3392186"/>
            <a:ext cx="1998617" cy="5878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FACT_NPS</a:t>
            </a:r>
            <a:endParaRPr lang="en-IN" dirty="0"/>
          </a:p>
        </p:txBody>
      </p:sp>
      <p:sp>
        <p:nvSpPr>
          <p:cNvPr id="81" name="Rounded Rectangle 80"/>
          <p:cNvSpPr/>
          <p:nvPr/>
        </p:nvSpPr>
        <p:spPr>
          <a:xfrm>
            <a:off x="3635495" y="2187661"/>
            <a:ext cx="1729305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DIM_LOCATION</a:t>
            </a:r>
            <a:endParaRPr lang="en-IN" dirty="0"/>
          </a:p>
        </p:txBody>
      </p:sp>
      <p:cxnSp>
        <p:nvCxnSpPr>
          <p:cNvPr id="82" name="Elbow Connector 81"/>
          <p:cNvCxnSpPr>
            <a:stCxn id="74" idx="2"/>
            <a:endCxn id="75" idx="0"/>
          </p:cNvCxnSpPr>
          <p:nvPr/>
        </p:nvCxnSpPr>
        <p:spPr>
          <a:xfrm rot="16200000" flipH="1">
            <a:off x="6869683" y="3083837"/>
            <a:ext cx="616698" cy="1"/>
          </a:xfrm>
          <a:prstGeom prst="bentConnector3">
            <a:avLst>
              <a:gd name="adj1" fmla="val 30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5" idx="3"/>
            <a:endCxn id="76" idx="1"/>
          </p:cNvCxnSpPr>
          <p:nvPr/>
        </p:nvCxnSpPr>
        <p:spPr>
          <a:xfrm flipV="1">
            <a:off x="8285110" y="3686099"/>
            <a:ext cx="571498" cy="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7" idx="3"/>
            <a:endCxn id="75" idx="1"/>
          </p:cNvCxnSpPr>
          <p:nvPr/>
        </p:nvCxnSpPr>
        <p:spPr>
          <a:xfrm>
            <a:off x="5499457" y="3686100"/>
            <a:ext cx="571498" cy="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5" idx="1"/>
            <a:endCxn id="81" idx="3"/>
          </p:cNvCxnSpPr>
          <p:nvPr/>
        </p:nvCxnSpPr>
        <p:spPr>
          <a:xfrm rot="10800000">
            <a:off x="5364801" y="2481576"/>
            <a:ext cx="706155" cy="1204526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5" idx="1"/>
            <a:endCxn id="72" idx="3"/>
          </p:cNvCxnSpPr>
          <p:nvPr/>
        </p:nvCxnSpPr>
        <p:spPr>
          <a:xfrm rot="10800000" flipV="1">
            <a:off x="5179415" y="3686102"/>
            <a:ext cx="891540" cy="1204522"/>
          </a:xfrm>
          <a:prstGeom prst="bentConnector3">
            <a:avLst>
              <a:gd name="adj1" fmla="val 3827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5" idx="2"/>
            <a:endCxn id="73" idx="0"/>
          </p:cNvCxnSpPr>
          <p:nvPr/>
        </p:nvCxnSpPr>
        <p:spPr>
          <a:xfrm rot="5400000">
            <a:off x="6869687" y="4288362"/>
            <a:ext cx="616692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3" idx="2"/>
            <a:endCxn id="78" idx="0"/>
          </p:cNvCxnSpPr>
          <p:nvPr/>
        </p:nvCxnSpPr>
        <p:spPr>
          <a:xfrm rot="5400000">
            <a:off x="6869686" y="5492883"/>
            <a:ext cx="616692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3" idx="1"/>
            <a:endCxn id="79" idx="3"/>
          </p:cNvCxnSpPr>
          <p:nvPr/>
        </p:nvCxnSpPr>
        <p:spPr>
          <a:xfrm rot="10800000" flipV="1">
            <a:off x="5499457" y="4890622"/>
            <a:ext cx="679266" cy="1184931"/>
          </a:xfrm>
          <a:prstGeom prst="bentConnector3">
            <a:avLst>
              <a:gd name="adj1" fmla="val 365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0" idx="3"/>
            <a:endCxn id="81" idx="1"/>
          </p:cNvCxnSpPr>
          <p:nvPr/>
        </p:nvCxnSpPr>
        <p:spPr>
          <a:xfrm flipV="1">
            <a:off x="2929342" y="2481576"/>
            <a:ext cx="706153" cy="1204525"/>
          </a:xfrm>
          <a:prstGeom prst="bentConnector3">
            <a:avLst>
              <a:gd name="adj1" fmla="val 463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7" idx="1"/>
            <a:endCxn id="80" idx="3"/>
          </p:cNvCxnSpPr>
          <p:nvPr/>
        </p:nvCxnSpPr>
        <p:spPr>
          <a:xfrm rot="10800000" flipV="1">
            <a:off x="2929342" y="3686099"/>
            <a:ext cx="571498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  <a:endCxn id="80" idx="3"/>
          </p:cNvCxnSpPr>
          <p:nvPr/>
        </p:nvCxnSpPr>
        <p:spPr>
          <a:xfrm rot="10800000">
            <a:off x="2929342" y="3686102"/>
            <a:ext cx="891536" cy="1204523"/>
          </a:xfrm>
          <a:prstGeom prst="bentConnector3">
            <a:avLst>
              <a:gd name="adj1" fmla="val 6172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9" idx="1"/>
            <a:endCxn id="80" idx="3"/>
          </p:cNvCxnSpPr>
          <p:nvPr/>
        </p:nvCxnSpPr>
        <p:spPr>
          <a:xfrm rot="10800000">
            <a:off x="2929342" y="3686102"/>
            <a:ext cx="571498" cy="2389453"/>
          </a:xfrm>
          <a:prstGeom prst="bentConnector3">
            <a:avLst>
              <a:gd name="adj1" fmla="val 4085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915383" y="2187659"/>
            <a:ext cx="1881061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DIM_MEASURE_KEYWORD_REL</a:t>
            </a:r>
            <a:endParaRPr lang="en-IN" dirty="0"/>
          </a:p>
        </p:txBody>
      </p:sp>
      <p:cxnSp>
        <p:nvCxnSpPr>
          <p:cNvPr id="30" name="Elbow Connector 29"/>
          <p:cNvCxnSpPr>
            <a:stCxn id="31" idx="2"/>
            <a:endCxn id="26" idx="0"/>
          </p:cNvCxnSpPr>
          <p:nvPr/>
        </p:nvCxnSpPr>
        <p:spPr>
          <a:xfrm rot="5400000">
            <a:off x="9560445" y="1892188"/>
            <a:ext cx="590941" cy="1"/>
          </a:xfrm>
          <a:prstGeom prst="bentConnector3">
            <a:avLst>
              <a:gd name="adj1" fmla="val 3762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4" idx="3"/>
            <a:endCxn id="26" idx="1"/>
          </p:cNvCxnSpPr>
          <p:nvPr/>
        </p:nvCxnSpPr>
        <p:spPr>
          <a:xfrm flipV="1">
            <a:off x="8177340" y="2481574"/>
            <a:ext cx="738043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76" idx="0"/>
          </p:cNvCxnSpPr>
          <p:nvPr/>
        </p:nvCxnSpPr>
        <p:spPr>
          <a:xfrm rot="16200000" flipH="1">
            <a:off x="9547567" y="3083834"/>
            <a:ext cx="616696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856606" y="1008889"/>
            <a:ext cx="1998617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DIM_KEYWORD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6178721" y="1008889"/>
            <a:ext cx="2106389" cy="587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DIM_RULE_GROUP</a:t>
            </a:r>
            <a:endParaRPr lang="en-IN" dirty="0"/>
          </a:p>
        </p:txBody>
      </p:sp>
      <p:cxnSp>
        <p:nvCxnSpPr>
          <p:cNvPr id="34" name="Elbow Connector 33"/>
          <p:cNvCxnSpPr>
            <a:stCxn id="32" idx="2"/>
            <a:endCxn id="74" idx="0"/>
          </p:cNvCxnSpPr>
          <p:nvPr/>
        </p:nvCxnSpPr>
        <p:spPr>
          <a:xfrm rot="5400000">
            <a:off x="6909503" y="1865247"/>
            <a:ext cx="590942" cy="53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3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90701" y="1456512"/>
            <a:ext cx="2103120" cy="6139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DIM_NLP_RULE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990701" y="4709160"/>
            <a:ext cx="2103120" cy="6139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DIM_CALLDRIVER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252650" y="3056710"/>
            <a:ext cx="3579223" cy="666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DIM_MEASURE_KEYWORD_REL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040187" y="3082836"/>
            <a:ext cx="2103120" cy="6139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DIM_KEYWORD</a:t>
            </a:r>
            <a:endParaRPr lang="en-IN" dirty="0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16200000" flipH="1">
            <a:off x="4549139" y="2563587"/>
            <a:ext cx="986244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5" idx="0"/>
          </p:cNvCxnSpPr>
          <p:nvPr/>
        </p:nvCxnSpPr>
        <p:spPr>
          <a:xfrm rot="5400000">
            <a:off x="4549140" y="4216038"/>
            <a:ext cx="986244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10" idx="1"/>
          </p:cNvCxnSpPr>
          <p:nvPr/>
        </p:nvCxnSpPr>
        <p:spPr>
          <a:xfrm>
            <a:off x="6831873" y="3389813"/>
            <a:ext cx="120831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36" y="2070465"/>
            <a:ext cx="303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Label, Measure Type, keyword user, inclusion/exclusion type should be part of relationship table.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48193" y="133025"/>
            <a:ext cx="1015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Ternary ER relation among DIM_NLP_RULE, DIM_KEYWORD, DIM_CALLDRIVER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052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4386" y="2932606"/>
            <a:ext cx="3246937" cy="73152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DIM_MEASURE_KEYWORD_REL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592285" y="855616"/>
            <a:ext cx="2873828" cy="751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DIM_NLP_RULE_ID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321323" y="1048306"/>
            <a:ext cx="3105693" cy="767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DIM_CALLDRIVER_ID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8691699" y="4013550"/>
            <a:ext cx="2743200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KEYWORD_USER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554478" y="1296493"/>
            <a:ext cx="1175657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09004" y="2739929"/>
            <a:ext cx="2690948" cy="757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TO_BE_INCLUDED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737361" y="5159810"/>
            <a:ext cx="2926077" cy="757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PRECEDENCE_LEVEL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120639" y="5159810"/>
            <a:ext cx="2690948" cy="757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MEASURE_TYPE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8072845" y="2530928"/>
            <a:ext cx="3105693" cy="767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DIM_KEYWORD_ID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796832" y="3869859"/>
            <a:ext cx="2690948" cy="757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IN" dirty="0"/>
          </a:p>
        </p:txBody>
      </p:sp>
      <p:cxnSp>
        <p:nvCxnSpPr>
          <p:cNvPr id="3" name="Elbow Connector 2"/>
          <p:cNvCxnSpPr>
            <a:stCxn id="4" idx="0"/>
            <a:endCxn id="5" idx="4"/>
          </p:cNvCxnSpPr>
          <p:nvPr/>
        </p:nvCxnSpPr>
        <p:spPr>
          <a:xfrm rot="16200000" flipV="1">
            <a:off x="4700590" y="1935341"/>
            <a:ext cx="1325875" cy="668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7" idx="3"/>
          </p:cNvCxnSpPr>
          <p:nvPr/>
        </p:nvCxnSpPr>
        <p:spPr>
          <a:xfrm rot="5400000" flipH="1" flipV="1">
            <a:off x="6122373" y="1278838"/>
            <a:ext cx="1229251" cy="2078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  <a:endCxn id="9" idx="5"/>
          </p:cNvCxnSpPr>
          <p:nvPr/>
        </p:nvCxnSpPr>
        <p:spPr>
          <a:xfrm rot="16200000" flipV="1">
            <a:off x="3571875" y="806625"/>
            <a:ext cx="1112070" cy="3139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1"/>
            <a:endCxn id="12" idx="6"/>
          </p:cNvCxnSpPr>
          <p:nvPr/>
        </p:nvCxnSpPr>
        <p:spPr>
          <a:xfrm rot="10800000">
            <a:off x="2899952" y="3118752"/>
            <a:ext cx="1174434" cy="179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18" idx="2"/>
          </p:cNvCxnSpPr>
          <p:nvPr/>
        </p:nvCxnSpPr>
        <p:spPr>
          <a:xfrm flipV="1">
            <a:off x="7321323" y="2914647"/>
            <a:ext cx="751522" cy="383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1"/>
            <a:endCxn id="11" idx="6"/>
          </p:cNvCxnSpPr>
          <p:nvPr/>
        </p:nvCxnSpPr>
        <p:spPr>
          <a:xfrm rot="10800000" flipV="1">
            <a:off x="3487780" y="3298366"/>
            <a:ext cx="586606" cy="950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8" idx="2"/>
          </p:cNvCxnSpPr>
          <p:nvPr/>
        </p:nvCxnSpPr>
        <p:spPr>
          <a:xfrm>
            <a:off x="7321323" y="3298366"/>
            <a:ext cx="1370376" cy="1022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16" idx="7"/>
          </p:cNvCxnSpPr>
          <p:nvPr/>
        </p:nvCxnSpPr>
        <p:spPr>
          <a:xfrm rot="5400000">
            <a:off x="4163071" y="3735980"/>
            <a:ext cx="1606639" cy="1462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17" idx="1"/>
          </p:cNvCxnSpPr>
          <p:nvPr/>
        </p:nvCxnSpPr>
        <p:spPr>
          <a:xfrm rot="5400000">
            <a:off x="4802968" y="4375877"/>
            <a:ext cx="1606639" cy="183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06511" y="5270746"/>
            <a:ext cx="2690948" cy="757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IN" dirty="0"/>
          </a:p>
        </p:txBody>
      </p:sp>
      <p:cxnSp>
        <p:nvCxnSpPr>
          <p:cNvPr id="35" name="Elbow Connector 34"/>
          <p:cNvCxnSpPr>
            <a:stCxn id="4" idx="2"/>
            <a:endCxn id="33" idx="1"/>
          </p:cNvCxnSpPr>
          <p:nvPr/>
        </p:nvCxnSpPr>
        <p:spPr>
          <a:xfrm rot="16200000" flipH="1">
            <a:off x="6190436" y="3171545"/>
            <a:ext cx="1717575" cy="2702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7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9946" y="2886885"/>
            <a:ext cx="2455817" cy="73152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DIM_KEYWORD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730135" y="1169126"/>
            <a:ext cx="1175657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637313" y="1136469"/>
            <a:ext cx="2508069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CLUSTER_NAME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795260" y="1593677"/>
            <a:ext cx="2285999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112384" y="1717771"/>
            <a:ext cx="1175657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110341" y="3246098"/>
            <a:ext cx="1619794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POLARITY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8010797" y="2978325"/>
            <a:ext cx="2690948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RAW_KEYWORDS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619601" y="4376044"/>
            <a:ext cx="4082144" cy="757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PREPROCESSED_KEYWORDS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288041" y="4565409"/>
            <a:ext cx="2939143" cy="613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USEFULNESS_INDEX</a:t>
            </a:r>
            <a:endParaRPr lang="en-IN" dirty="0"/>
          </a:p>
        </p:txBody>
      </p:sp>
      <p:cxnSp>
        <p:nvCxnSpPr>
          <p:cNvPr id="3" name="Elbow Connector 2"/>
          <p:cNvCxnSpPr>
            <a:stCxn id="4" idx="0"/>
            <a:endCxn id="6" idx="4"/>
          </p:cNvCxnSpPr>
          <p:nvPr/>
        </p:nvCxnSpPr>
        <p:spPr>
          <a:xfrm rot="5400000" flipH="1" flipV="1">
            <a:off x="5226370" y="2221908"/>
            <a:ext cx="1136462" cy="193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0"/>
            <a:endCxn id="7" idx="3"/>
          </p:cNvCxnSpPr>
          <p:nvPr/>
        </p:nvCxnSpPr>
        <p:spPr>
          <a:xfrm rot="5400000" flipH="1" flipV="1">
            <a:off x="6529364" y="1286212"/>
            <a:ext cx="769165" cy="2432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0"/>
            <a:endCxn id="5" idx="4"/>
          </p:cNvCxnSpPr>
          <p:nvPr/>
        </p:nvCxnSpPr>
        <p:spPr>
          <a:xfrm rot="16200000" flipV="1">
            <a:off x="3956008" y="1145037"/>
            <a:ext cx="1103805" cy="2379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9" idx="6"/>
          </p:cNvCxnSpPr>
          <p:nvPr/>
        </p:nvCxnSpPr>
        <p:spPr>
          <a:xfrm rot="10800000">
            <a:off x="2288042" y="2024749"/>
            <a:ext cx="2181905" cy="1227897"/>
          </a:xfrm>
          <a:prstGeom prst="bentConnector3">
            <a:avLst>
              <a:gd name="adj1" fmla="val 60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13" idx="2"/>
          </p:cNvCxnSpPr>
          <p:nvPr/>
        </p:nvCxnSpPr>
        <p:spPr>
          <a:xfrm>
            <a:off x="6925763" y="3252645"/>
            <a:ext cx="10850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1"/>
            <a:endCxn id="10" idx="6"/>
          </p:cNvCxnSpPr>
          <p:nvPr/>
        </p:nvCxnSpPr>
        <p:spPr>
          <a:xfrm rot="10800000" flipV="1">
            <a:off x="2730136" y="3252645"/>
            <a:ext cx="1739811" cy="300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15" idx="7"/>
          </p:cNvCxnSpPr>
          <p:nvPr/>
        </p:nvCxnSpPr>
        <p:spPr>
          <a:xfrm rot="5400000">
            <a:off x="4728849" y="3686313"/>
            <a:ext cx="1036915" cy="901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14" idx="1"/>
          </p:cNvCxnSpPr>
          <p:nvPr/>
        </p:nvCxnSpPr>
        <p:spPr>
          <a:xfrm rot="16200000" flipH="1">
            <a:off x="6023339" y="3292921"/>
            <a:ext cx="868594" cy="1519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7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102000</TotalTime>
  <Words>2486</Words>
  <Application>Microsoft Office PowerPoint</Application>
  <PresentationFormat>Widescreen</PresentationFormat>
  <Paragraphs>732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Based Logic</vt:lpstr>
      <vt:lpstr>Time Based Logic</vt:lpstr>
      <vt:lpstr>PowerPoint Presentation</vt:lpstr>
      <vt:lpstr>PowerPoint Presentation</vt:lpstr>
      <vt:lpstr>Inter Rule Dependency Alternate Approach</vt:lpstr>
      <vt:lpstr>PowerPoint Presentation</vt:lpstr>
      <vt:lpstr>PowerPoint Presentation</vt:lpstr>
      <vt:lpstr>PowerPoint Presentation</vt:lpstr>
      <vt:lpstr>Complexity</vt:lpstr>
      <vt:lpstr>Inter Rule Dependency Feature</vt:lpstr>
      <vt:lpstr>Simple Condition:</vt:lpstr>
      <vt:lpstr>AHT as measure in App Module</vt:lpstr>
      <vt:lpstr>NLP Output Redesign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Lalkrishna Harshadray Trivedi</dc:creator>
  <cp:lastModifiedBy>Lalkrishna Harshadray Trivedi</cp:lastModifiedBy>
  <cp:revision>202</cp:revision>
  <dcterms:created xsi:type="dcterms:W3CDTF">2021-12-01T11:40:09Z</dcterms:created>
  <dcterms:modified xsi:type="dcterms:W3CDTF">2024-04-05T06:53:32Z</dcterms:modified>
</cp:coreProperties>
</file>