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2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2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16E1-0C14-4803-80ED-131785F841C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Pid</a:t>
            </a:r>
            <a:r>
              <a:rPr lang="en-US" sz="1800" dirty="0" smtClean="0"/>
              <a:t>=fork();</a:t>
            </a:r>
          </a:p>
          <a:p>
            <a:pPr marL="0" indent="0">
              <a:buNone/>
            </a:pPr>
            <a:r>
              <a:rPr lang="en-US" sz="1800" dirty="0" smtClean="0"/>
              <a:t>If(</a:t>
            </a:r>
            <a:r>
              <a:rPr lang="en-US" sz="1800" dirty="0" err="1" smtClean="0"/>
              <a:t>pid</a:t>
            </a:r>
            <a:r>
              <a:rPr lang="en-US" sz="1800" dirty="0" smtClean="0"/>
              <a:t>==0)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Child process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getpid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sleep(20);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e</a:t>
            </a:r>
            <a:r>
              <a:rPr lang="en-US" sz="1800" dirty="0" smtClean="0"/>
              <a:t>lse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Parent process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getpid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sleep();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304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Orphan process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m</a:t>
            </a:r>
            <a:r>
              <a:rPr lang="en-US" sz="1200" dirty="0" smtClean="0"/>
              <a:t>ain</a:t>
            </a:r>
            <a:r>
              <a:rPr lang="en-US" sz="1200" dirty="0" smtClean="0"/>
              <a:t>()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err="1" smtClean="0"/>
              <a:t>pid</a:t>
            </a:r>
            <a:r>
              <a:rPr lang="en-US" sz="1200" dirty="0" smtClean="0"/>
              <a:t>=fork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If(</a:t>
            </a:r>
            <a:r>
              <a:rPr lang="en-US" sz="1200" dirty="0" err="1" smtClean="0"/>
              <a:t>pid</a:t>
            </a:r>
            <a:r>
              <a:rPr lang="en-US" sz="1200" dirty="0" smtClean="0"/>
              <a:t>==0)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getpid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getppid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sleep(10);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getppid</a:t>
            </a:r>
            <a:r>
              <a:rPr lang="en-US" sz="1200" dirty="0" smtClean="0"/>
              <a:t>();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getpid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getppid</a:t>
            </a:r>
            <a:r>
              <a:rPr lang="en-US" sz="1200" dirty="0" smtClean="0"/>
              <a:t>();</a:t>
            </a:r>
            <a:r>
              <a:rPr lang="en-US" sz="1200" dirty="0"/>
              <a:t>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27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3" y="2838450"/>
            <a:ext cx="8823837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Main()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err="1" smtClean="0"/>
              <a:t>Pid</a:t>
            </a:r>
            <a:r>
              <a:rPr lang="en-US" sz="1200" dirty="0" smtClean="0"/>
              <a:t>=fork();</a:t>
            </a:r>
          </a:p>
          <a:p>
            <a:pPr marL="0" indent="0">
              <a:buNone/>
            </a:pPr>
            <a:r>
              <a:rPr lang="en-US" sz="1200" dirty="0" smtClean="0"/>
              <a:t>If(</a:t>
            </a:r>
            <a:r>
              <a:rPr lang="en-US" sz="1200" dirty="0" err="1" smtClean="0"/>
              <a:t>pid</a:t>
            </a:r>
            <a:r>
              <a:rPr lang="en-US" sz="1200" dirty="0" smtClean="0"/>
              <a:t>==0)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(“First Child process”)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dip=fork()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if(dip==0)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(“second child”)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else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cpid</a:t>
            </a:r>
            <a:r>
              <a:rPr lang="en-US" sz="1200" dirty="0" smtClean="0"/>
              <a:t>=wait(0);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(“child died %d”, </a:t>
            </a:r>
            <a:r>
              <a:rPr lang="en-US" sz="1200" dirty="0" err="1" smtClean="0"/>
              <a:t>cpid</a:t>
            </a:r>
            <a:r>
              <a:rPr lang="en-US" sz="1200" dirty="0" smtClean="0"/>
              <a:t>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cpid</a:t>
            </a:r>
            <a:r>
              <a:rPr lang="en-US" sz="1200" dirty="0" smtClean="0"/>
              <a:t>=wait(0);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(“child died %d”, </a:t>
            </a:r>
            <a:r>
              <a:rPr lang="en-US" sz="1200" dirty="0" err="1" smtClean="0"/>
              <a:t>cpid</a:t>
            </a:r>
            <a:r>
              <a:rPr lang="en-US" sz="1200" dirty="0" smtClean="0"/>
              <a:t>);</a:t>
            </a:r>
          </a:p>
          <a:p>
            <a:pPr marL="0" indent="0">
              <a:buNone/>
            </a:pPr>
            <a:r>
              <a:rPr lang="en-US" sz="1200" dirty="0" smtClean="0"/>
              <a:t> 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(“Parent”);	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908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Pid</a:t>
            </a:r>
            <a:r>
              <a:rPr lang="en-US" sz="1800" dirty="0" smtClean="0"/>
              <a:t>=fork();</a:t>
            </a:r>
          </a:p>
          <a:p>
            <a:pPr marL="0" indent="0">
              <a:buNone/>
            </a:pPr>
            <a:r>
              <a:rPr lang="en-US" sz="1800" dirty="0" smtClean="0"/>
              <a:t>If(</a:t>
            </a:r>
            <a:r>
              <a:rPr lang="en-US" sz="1800" dirty="0" err="1" smtClean="0"/>
              <a:t>pid</a:t>
            </a:r>
            <a:r>
              <a:rPr lang="en-US" sz="1800" dirty="0" smtClean="0"/>
              <a:t>==0)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(“child process”)</a:t>
            </a:r>
          </a:p>
          <a:p>
            <a:pPr marL="0" indent="0">
              <a:buNone/>
            </a:pPr>
            <a:r>
              <a:rPr lang="en-US" sz="1800" dirty="0" smtClean="0"/>
              <a:t>	exit(i);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e</a:t>
            </a:r>
            <a:r>
              <a:rPr lang="en-US" sz="1800" dirty="0" smtClean="0"/>
              <a:t>lse</a:t>
            </a:r>
          </a:p>
          <a:p>
            <a:pPr marL="0" indent="0">
              <a:buNone/>
            </a:pPr>
            <a:r>
              <a:rPr lang="en-US" sz="1800" dirty="0" smtClean="0"/>
              <a:t>{	wait(&amp;status);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(“Parent process”);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62600" y="2514600"/>
            <a:ext cx="2971800" cy="457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175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termination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934200" y="2514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2602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53300" y="25908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4343400"/>
            <a:ext cx="2971800" cy="457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800" y="4431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3581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Abnormal termination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52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Process</vt:lpstr>
      <vt:lpstr>PowerPoint Presentation</vt:lpstr>
      <vt:lpstr>Orphan process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Bivas Mitra</cp:lastModifiedBy>
  <cp:revision>10</cp:revision>
  <dcterms:created xsi:type="dcterms:W3CDTF">2014-01-10T07:38:00Z</dcterms:created>
  <dcterms:modified xsi:type="dcterms:W3CDTF">2015-01-14T12:36:58Z</dcterms:modified>
</cp:coreProperties>
</file>