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8"/>
  </p:notes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CB1E7-391A-4716-8328-C8AFFA92B76D}" v="42" dt="2019-09-30T19:08:32.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577" autoAdjust="0"/>
  </p:normalViewPr>
  <p:slideViewPr>
    <p:cSldViewPr snapToGrid="0">
      <p:cViewPr varScale="1">
        <p:scale>
          <a:sx n="71" d="100"/>
          <a:sy n="71" d="100"/>
        </p:scale>
        <p:origin x="10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lin Wei" userId="8fabe6b79b0ced73" providerId="LiveId" clId="{7B0CB1E7-391A-4716-8328-C8AFFA92B76D}"/>
    <pc:docChg chg="custSel modSld">
      <pc:chgData name="Enlin Wei" userId="8fabe6b79b0ced73" providerId="LiveId" clId="{7B0CB1E7-391A-4716-8328-C8AFFA92B76D}" dt="2019-09-30T19:09:41.512" v="447" actId="20577"/>
      <pc:docMkLst>
        <pc:docMk/>
      </pc:docMkLst>
      <pc:sldChg chg="addSp delSp modSp delAnim modAnim modNotesTx">
        <pc:chgData name="Enlin Wei" userId="8fabe6b79b0ced73" providerId="LiveId" clId="{7B0CB1E7-391A-4716-8328-C8AFFA92B76D}" dt="2019-09-30T19:08:32.211" v="389"/>
        <pc:sldMkLst>
          <pc:docMk/>
          <pc:sldMk cId="1951271719" sldId="258"/>
        </pc:sldMkLst>
        <pc:picChg chg="del">
          <ac:chgData name="Enlin Wei" userId="8fabe6b79b0ced73" providerId="LiveId" clId="{7B0CB1E7-391A-4716-8328-C8AFFA92B76D}" dt="2019-09-30T19:08:14.292" v="385" actId="478"/>
          <ac:picMkLst>
            <pc:docMk/>
            <pc:sldMk cId="1951271719" sldId="258"/>
            <ac:picMk id="5" creationId="{32F2DF9D-A72F-4911-B83C-0F797FED74CE}"/>
          </ac:picMkLst>
        </pc:picChg>
        <pc:picChg chg="add mod">
          <ac:chgData name="Enlin Wei" userId="8fabe6b79b0ced73" providerId="LiveId" clId="{7B0CB1E7-391A-4716-8328-C8AFFA92B76D}" dt="2019-09-30T19:03:48.707" v="296" actId="1076"/>
          <ac:picMkLst>
            <pc:docMk/>
            <pc:sldMk cId="1951271719" sldId="258"/>
            <ac:picMk id="6" creationId="{4216D94B-6DEC-4762-ADC7-9A8FB80B5D68}"/>
          </ac:picMkLst>
        </pc:picChg>
        <pc:picChg chg="add mod">
          <ac:chgData name="Enlin Wei" userId="8fabe6b79b0ced73" providerId="LiveId" clId="{7B0CB1E7-391A-4716-8328-C8AFFA92B76D}" dt="2019-09-30T19:08:22.818" v="387" actId="1076"/>
          <ac:picMkLst>
            <pc:docMk/>
            <pc:sldMk cId="1951271719" sldId="258"/>
            <ac:picMk id="12" creationId="{D5081BF4-032C-4746-9BD6-847FDDFE0612}"/>
          </ac:picMkLst>
        </pc:picChg>
        <pc:picChg chg="add mod">
          <ac:chgData name="Enlin Wei" userId="8fabe6b79b0ced73" providerId="LiveId" clId="{7B0CB1E7-391A-4716-8328-C8AFFA92B76D}" dt="2019-09-30T18:59:36.258" v="287" actId="1076"/>
          <ac:picMkLst>
            <pc:docMk/>
            <pc:sldMk cId="1951271719" sldId="258"/>
            <ac:picMk id="1026" creationId="{20575279-E868-4583-869E-C2D0576D1D05}"/>
          </ac:picMkLst>
        </pc:picChg>
        <pc:picChg chg="add del mod">
          <ac:chgData name="Enlin Wei" userId="8fabe6b79b0ced73" providerId="LiveId" clId="{7B0CB1E7-391A-4716-8328-C8AFFA92B76D}" dt="2019-09-30T19:06:12.275" v="372" actId="478"/>
          <ac:picMkLst>
            <pc:docMk/>
            <pc:sldMk cId="1951271719" sldId="258"/>
            <ac:picMk id="1030" creationId="{3A7A12AE-587C-4276-BDB5-B8709B2E326D}"/>
          </ac:picMkLst>
        </pc:picChg>
        <pc:picChg chg="add mod">
          <ac:chgData name="Enlin Wei" userId="8fabe6b79b0ced73" providerId="LiveId" clId="{7B0CB1E7-391A-4716-8328-C8AFFA92B76D}" dt="2019-09-30T19:07:13.603" v="376" actId="1076"/>
          <ac:picMkLst>
            <pc:docMk/>
            <pc:sldMk cId="1951271719" sldId="258"/>
            <ac:picMk id="1032" creationId="{F5714252-36F7-4960-BB45-AEBDF2BF5DDD}"/>
          </ac:picMkLst>
        </pc:picChg>
      </pc:sldChg>
      <pc:sldChg chg="modNotesTx">
        <pc:chgData name="Enlin Wei" userId="8fabe6b79b0ced73" providerId="LiveId" clId="{7B0CB1E7-391A-4716-8328-C8AFFA92B76D}" dt="2019-09-30T19:09:41.512" v="447" actId="20577"/>
        <pc:sldMkLst>
          <pc:docMk/>
          <pc:sldMk cId="174450337" sldId="259"/>
        </pc:sldMkLst>
      </pc:sldChg>
    </pc:docChg>
  </pc:docChgLst>
  <pc:docChgLst>
    <pc:chgData name="Enlin Wei" userId="8fabe6b79b0ced73" providerId="LiveId" clId="{97848C39-6B0C-4770-95D7-68235A593893}"/>
    <pc:docChg chg="undo custSel addSld modSld">
      <pc:chgData name="Enlin Wei" userId="8fabe6b79b0ced73" providerId="LiveId" clId="{97848C39-6B0C-4770-95D7-68235A593893}" dt="2019-09-29T00:11:36.754" v="1582" actId="1076"/>
      <pc:docMkLst>
        <pc:docMk/>
      </pc:docMkLst>
      <pc:sldChg chg="modSp">
        <pc:chgData name="Enlin Wei" userId="8fabe6b79b0ced73" providerId="LiveId" clId="{97848C39-6B0C-4770-95D7-68235A593893}" dt="2019-09-29T00:11:36.754" v="1582" actId="1076"/>
        <pc:sldMkLst>
          <pc:docMk/>
          <pc:sldMk cId="174894727" sldId="256"/>
        </pc:sldMkLst>
        <pc:spChg chg="mod">
          <ac:chgData name="Enlin Wei" userId="8fabe6b79b0ced73" providerId="LiveId" clId="{97848C39-6B0C-4770-95D7-68235A593893}" dt="2019-09-29T00:10:49.010" v="1558" actId="113"/>
          <ac:spMkLst>
            <pc:docMk/>
            <pc:sldMk cId="174894727" sldId="256"/>
            <ac:spMk id="2" creationId="{436A2762-B096-4CC6-82EF-E46FCD29FD9A}"/>
          </ac:spMkLst>
        </pc:spChg>
        <pc:spChg chg="mod">
          <ac:chgData name="Enlin Wei" userId="8fabe6b79b0ced73" providerId="LiveId" clId="{97848C39-6B0C-4770-95D7-68235A593893}" dt="2019-09-29T00:11:36.754" v="1582" actId="1076"/>
          <ac:spMkLst>
            <pc:docMk/>
            <pc:sldMk cId="174894727" sldId="256"/>
            <ac:spMk id="3" creationId="{141EA6DA-4E9F-42DA-AF71-F0EFD6DE5D79}"/>
          </ac:spMkLst>
        </pc:spChg>
      </pc:sldChg>
      <pc:sldChg chg="addSp delSp modSp modAnim modNotesTx">
        <pc:chgData name="Enlin Wei" userId="8fabe6b79b0ced73" providerId="LiveId" clId="{97848C39-6B0C-4770-95D7-68235A593893}" dt="2019-09-28T22:03:51.594" v="1060" actId="1076"/>
        <pc:sldMkLst>
          <pc:docMk/>
          <pc:sldMk cId="1951271719" sldId="258"/>
        </pc:sldMkLst>
        <pc:spChg chg="mod">
          <ac:chgData name="Enlin Wei" userId="8fabe6b79b0ced73" providerId="LiveId" clId="{97848C39-6B0C-4770-95D7-68235A593893}" dt="2019-09-28T17:05:04.201" v="11" actId="1076"/>
          <ac:spMkLst>
            <pc:docMk/>
            <pc:sldMk cId="1951271719" sldId="258"/>
            <ac:spMk id="2" creationId="{E77E5057-D13C-4F7F-A721-55821A09817C}"/>
          </ac:spMkLst>
        </pc:spChg>
        <pc:spChg chg="add del">
          <ac:chgData name="Enlin Wei" userId="8fabe6b79b0ced73" providerId="LiveId" clId="{97848C39-6B0C-4770-95D7-68235A593893}" dt="2019-09-28T17:05:05.101" v="12" actId="478"/>
          <ac:spMkLst>
            <pc:docMk/>
            <pc:sldMk cId="1951271719" sldId="258"/>
            <ac:spMk id="3" creationId="{266D7AB4-4B9E-4371-97E2-67445F3679EE}"/>
          </ac:spMkLst>
        </pc:spChg>
        <pc:picChg chg="add mod">
          <ac:chgData name="Enlin Wei" userId="8fabe6b79b0ced73" providerId="LiveId" clId="{97848C39-6B0C-4770-95D7-68235A593893}" dt="2019-09-28T22:03:51.594" v="1060" actId="1076"/>
          <ac:picMkLst>
            <pc:docMk/>
            <pc:sldMk cId="1951271719" sldId="258"/>
            <ac:picMk id="4" creationId="{C6D6FBB2-3D1B-4C60-B9CB-AE7A46EB587E}"/>
          </ac:picMkLst>
        </pc:picChg>
        <pc:picChg chg="add mod">
          <ac:chgData name="Enlin Wei" userId="8fabe6b79b0ced73" providerId="LiveId" clId="{97848C39-6B0C-4770-95D7-68235A593893}" dt="2019-09-28T22:03:46.355" v="1058" actId="1076"/>
          <ac:picMkLst>
            <pc:docMk/>
            <pc:sldMk cId="1951271719" sldId="258"/>
            <ac:picMk id="5" creationId="{32F2DF9D-A72F-4911-B83C-0F797FED74CE}"/>
          </ac:picMkLst>
        </pc:picChg>
        <pc:picChg chg="add del mod">
          <ac:chgData name="Enlin Wei" userId="8fabe6b79b0ced73" providerId="LiveId" clId="{97848C39-6B0C-4770-95D7-68235A593893}" dt="2019-09-28T17:08:59.083" v="38" actId="478"/>
          <ac:picMkLst>
            <pc:docMk/>
            <pc:sldMk cId="1951271719" sldId="258"/>
            <ac:picMk id="1026" creationId="{BD320BB5-AED7-4253-9F52-A0BF05599139}"/>
          </ac:picMkLst>
        </pc:picChg>
        <pc:picChg chg="add mod">
          <ac:chgData name="Enlin Wei" userId="8fabe6b79b0ced73" providerId="LiveId" clId="{97848C39-6B0C-4770-95D7-68235A593893}" dt="2019-09-28T17:09:59.539" v="43" actId="1076"/>
          <ac:picMkLst>
            <pc:docMk/>
            <pc:sldMk cId="1951271719" sldId="258"/>
            <ac:picMk id="1028" creationId="{CCEF093C-8BB0-4C9C-BFC1-16FBEE50084C}"/>
          </ac:picMkLst>
        </pc:picChg>
        <pc:picChg chg="add del mod">
          <ac:chgData name="Enlin Wei" userId="8fabe6b79b0ced73" providerId="LiveId" clId="{97848C39-6B0C-4770-95D7-68235A593893}" dt="2019-09-28T17:33:46.981" v="55" actId="478"/>
          <ac:picMkLst>
            <pc:docMk/>
            <pc:sldMk cId="1951271719" sldId="258"/>
            <ac:picMk id="1030" creationId="{0463466E-149B-4829-8BF6-75700F418629}"/>
          </ac:picMkLst>
        </pc:picChg>
        <pc:picChg chg="add del mod">
          <ac:chgData name="Enlin Wei" userId="8fabe6b79b0ced73" providerId="LiveId" clId="{97848C39-6B0C-4770-95D7-68235A593893}" dt="2019-09-28T17:25:48.206" v="52" actId="478"/>
          <ac:picMkLst>
            <pc:docMk/>
            <pc:sldMk cId="1951271719" sldId="258"/>
            <ac:picMk id="1032" creationId="{1431F6E1-C8B1-435E-9774-76D09D801CF0}"/>
          </ac:picMkLst>
        </pc:picChg>
        <pc:picChg chg="add mod">
          <ac:chgData name="Enlin Wei" userId="8fabe6b79b0ced73" providerId="LiveId" clId="{97848C39-6B0C-4770-95D7-68235A593893}" dt="2019-09-28T22:03:24.593" v="1053" actId="1076"/>
          <ac:picMkLst>
            <pc:docMk/>
            <pc:sldMk cId="1951271719" sldId="258"/>
            <ac:picMk id="1034" creationId="{574F7315-D95D-47E4-A6CE-69D4C5374688}"/>
          </ac:picMkLst>
        </pc:picChg>
      </pc:sldChg>
      <pc:sldChg chg="modSp add">
        <pc:chgData name="Enlin Wei" userId="8fabe6b79b0ced73" providerId="LiveId" clId="{97848C39-6B0C-4770-95D7-68235A593893}" dt="2019-09-28T17:49:09.273" v="705" actId="20577"/>
        <pc:sldMkLst>
          <pc:docMk/>
          <pc:sldMk cId="174450337" sldId="259"/>
        </pc:sldMkLst>
        <pc:spChg chg="mod">
          <ac:chgData name="Enlin Wei" userId="8fabe6b79b0ced73" providerId="LiveId" clId="{97848C39-6B0C-4770-95D7-68235A593893}" dt="2019-09-28T17:49:09.273" v="705" actId="20577"/>
          <ac:spMkLst>
            <pc:docMk/>
            <pc:sldMk cId="174450337" sldId="259"/>
            <ac:spMk id="2" creationId="{9CC66A66-F096-41B6-BF04-9CDCF2499350}"/>
          </ac:spMkLst>
        </pc:spChg>
      </pc:sldChg>
      <pc:sldChg chg="modSp add">
        <pc:chgData name="Enlin Wei" userId="8fabe6b79b0ced73" providerId="LiveId" clId="{97848C39-6B0C-4770-95D7-68235A593893}" dt="2019-09-28T23:44:00.459" v="1280" actId="20577"/>
        <pc:sldMkLst>
          <pc:docMk/>
          <pc:sldMk cId="4016736990" sldId="260"/>
        </pc:sldMkLst>
        <pc:spChg chg="mod">
          <ac:chgData name="Enlin Wei" userId="8fabe6b79b0ced73" providerId="LiveId" clId="{97848C39-6B0C-4770-95D7-68235A593893}" dt="2019-09-28T23:41:20.850" v="1071" actId="5793"/>
          <ac:spMkLst>
            <pc:docMk/>
            <pc:sldMk cId="4016736990" sldId="260"/>
            <ac:spMk id="2" creationId="{75B8A930-819E-4404-9099-6625C6491D52}"/>
          </ac:spMkLst>
        </pc:spChg>
        <pc:spChg chg="mod">
          <ac:chgData name="Enlin Wei" userId="8fabe6b79b0ced73" providerId="LiveId" clId="{97848C39-6B0C-4770-95D7-68235A593893}" dt="2019-09-28T23:44:00.459" v="1280" actId="20577"/>
          <ac:spMkLst>
            <pc:docMk/>
            <pc:sldMk cId="4016736990" sldId="260"/>
            <ac:spMk id="3" creationId="{C1C8BAEC-1237-4877-B92D-05285CA19039}"/>
          </ac:spMkLst>
        </pc:spChg>
      </pc:sldChg>
      <pc:sldChg chg="addSp modSp add">
        <pc:chgData name="Enlin Wei" userId="8fabe6b79b0ced73" providerId="LiveId" clId="{97848C39-6B0C-4770-95D7-68235A593893}" dt="2019-09-29T00:00:01.816" v="1392" actId="20577"/>
        <pc:sldMkLst>
          <pc:docMk/>
          <pc:sldMk cId="2464493231" sldId="261"/>
        </pc:sldMkLst>
        <pc:spChg chg="mod">
          <ac:chgData name="Enlin Wei" userId="8fabe6b79b0ced73" providerId="LiveId" clId="{97848C39-6B0C-4770-95D7-68235A593893}" dt="2019-09-28T23:53:17.048" v="1364" actId="20577"/>
          <ac:spMkLst>
            <pc:docMk/>
            <pc:sldMk cId="2464493231" sldId="261"/>
            <ac:spMk id="2" creationId="{418B3974-D3A5-4BCA-A269-0FD213D34CC7}"/>
          </ac:spMkLst>
        </pc:spChg>
        <pc:spChg chg="mod">
          <ac:chgData name="Enlin Wei" userId="8fabe6b79b0ced73" providerId="LiveId" clId="{97848C39-6B0C-4770-95D7-68235A593893}" dt="2019-09-29T00:00:01.816" v="1392" actId="20577"/>
          <ac:spMkLst>
            <pc:docMk/>
            <pc:sldMk cId="2464493231" sldId="261"/>
            <ac:spMk id="3" creationId="{88401A00-5DB9-4448-BF9A-C93B13A0845D}"/>
          </ac:spMkLst>
        </pc:spChg>
        <pc:picChg chg="add mod">
          <ac:chgData name="Enlin Wei" userId="8fabe6b79b0ced73" providerId="LiveId" clId="{97848C39-6B0C-4770-95D7-68235A593893}" dt="2019-09-28T23:53:20.731" v="1365" actId="1076"/>
          <ac:picMkLst>
            <pc:docMk/>
            <pc:sldMk cId="2464493231" sldId="261"/>
            <ac:picMk id="2050" creationId="{8011DC99-601A-4C61-B313-B48E3C4D9927}"/>
          </ac:picMkLst>
        </pc:picChg>
        <pc:picChg chg="add mod">
          <ac:chgData name="Enlin Wei" userId="8fabe6b79b0ced73" providerId="LiveId" clId="{97848C39-6B0C-4770-95D7-68235A593893}" dt="2019-09-28T23:54:56.557" v="1372" actId="1076"/>
          <ac:picMkLst>
            <pc:docMk/>
            <pc:sldMk cId="2464493231" sldId="261"/>
            <ac:picMk id="2052" creationId="{39588C4E-F5AE-4B57-909A-7F26E5A2DB6E}"/>
          </ac:picMkLst>
        </pc:picChg>
      </pc:sldChg>
      <pc:sldChg chg="addSp modSp add">
        <pc:chgData name="Enlin Wei" userId="8fabe6b79b0ced73" providerId="LiveId" clId="{97848C39-6B0C-4770-95D7-68235A593893}" dt="2019-09-29T00:08:19.993" v="1502" actId="1076"/>
        <pc:sldMkLst>
          <pc:docMk/>
          <pc:sldMk cId="1015358711" sldId="262"/>
        </pc:sldMkLst>
        <pc:spChg chg="mod">
          <ac:chgData name="Enlin Wei" userId="8fabe6b79b0ced73" providerId="LiveId" clId="{97848C39-6B0C-4770-95D7-68235A593893}" dt="2019-09-29T00:05:29.061" v="1410" actId="20577"/>
          <ac:spMkLst>
            <pc:docMk/>
            <pc:sldMk cId="1015358711" sldId="262"/>
            <ac:spMk id="2" creationId="{7DC9FFB9-4461-421D-B77F-AEAB45BC8FD0}"/>
          </ac:spMkLst>
        </pc:spChg>
        <pc:spChg chg="mod">
          <ac:chgData name="Enlin Wei" userId="8fabe6b79b0ced73" providerId="LiveId" clId="{97848C39-6B0C-4770-95D7-68235A593893}" dt="2019-09-29T00:08:16.808" v="1501" actId="1076"/>
          <ac:spMkLst>
            <pc:docMk/>
            <pc:sldMk cId="1015358711" sldId="262"/>
            <ac:spMk id="3" creationId="{19FAD5CD-3FB5-48FA-A49C-C37F3F11D511}"/>
          </ac:spMkLst>
        </pc:spChg>
        <pc:picChg chg="add mod">
          <ac:chgData name="Enlin Wei" userId="8fabe6b79b0ced73" providerId="LiveId" clId="{97848C39-6B0C-4770-95D7-68235A593893}" dt="2019-09-29T00:08:19.993" v="1502" actId="1076"/>
          <ac:picMkLst>
            <pc:docMk/>
            <pc:sldMk cId="1015358711" sldId="262"/>
            <ac:picMk id="3074" creationId="{E63B3610-3DD9-4FDC-9FFD-8DE66F0775D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AB49A1-57CB-4587-B4B4-D26020D2CF4D}" type="datetimeFigureOut">
              <a:rPr lang="en-US" smtClean="0"/>
              <a:t>9/30/2019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F799F-2C3D-4A81-B7A9-0331C3CD30D1}" type="slidenum">
              <a:rPr lang="en-US" smtClean="0"/>
              <a:t>‹#›</a:t>
            </a:fld>
            <a:endParaRPr lang="en-US"/>
          </a:p>
        </p:txBody>
      </p:sp>
    </p:spTree>
    <p:extLst>
      <p:ext uri="{BB962C8B-B14F-4D97-AF65-F5344CB8AC3E}">
        <p14:creationId xmlns:p14="http://schemas.microsoft.com/office/powerpoint/2010/main" val="2507428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 graduate student studying Huntington’s Disease, a genetic condition that causes neurodegeneration of the brain as the patient ages. I will be researching how genetic mutations that cause HD affect the huntingtin protein’s interactions with other proteins in the brain, and how those interactions might cause neurodegeneration.</a:t>
            </a:r>
          </a:p>
          <a:p>
            <a:endParaRPr lang="en-US" dirty="0"/>
          </a:p>
          <a:p>
            <a:r>
              <a:rPr lang="en-US" dirty="0"/>
              <a:t>I’m from a city called San Gabriel, which is in an area called San Gabriel Valley that’s east of LA (but still part of LA county). It’s also known by its area code “626” because of 626 Night Market.</a:t>
            </a:r>
          </a:p>
          <a:p>
            <a:endParaRPr lang="en-US" dirty="0"/>
          </a:p>
          <a:p>
            <a:r>
              <a:rPr lang="en-US" dirty="0"/>
              <a:t>In my free time, I like watching some Chinese reality shows, and I also help out with my church org’s international groups, IGSM and IUSM (they stand for international graduate and undergraduate student ministries, respectively).</a:t>
            </a:r>
          </a:p>
        </p:txBody>
      </p:sp>
      <p:sp>
        <p:nvSpPr>
          <p:cNvPr id="4" name="Slide Number Placeholder 3"/>
          <p:cNvSpPr>
            <a:spLocks noGrp="1"/>
          </p:cNvSpPr>
          <p:nvPr>
            <p:ph type="sldNum" sz="quarter" idx="5"/>
          </p:nvPr>
        </p:nvSpPr>
        <p:spPr/>
        <p:txBody>
          <a:bodyPr/>
          <a:lstStyle/>
          <a:p>
            <a:fld id="{266F799F-2C3D-4A81-B7A9-0331C3CD30D1}" type="slidenum">
              <a:rPr lang="en-US" smtClean="0"/>
              <a:t>2</a:t>
            </a:fld>
            <a:endParaRPr lang="en-US"/>
          </a:p>
        </p:txBody>
      </p:sp>
    </p:spTree>
    <p:extLst>
      <p:ext uri="{BB962C8B-B14F-4D97-AF65-F5344CB8AC3E}">
        <p14:creationId xmlns:p14="http://schemas.microsoft.com/office/powerpoint/2010/main" val="154447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you </a:t>
            </a:r>
            <a:r>
              <a:rPr lang="en-US" dirty="0" err="1"/>
              <a:t>guys’s</a:t>
            </a:r>
            <a:r>
              <a:rPr lang="en-US" dirty="0"/>
              <a:t> names</a:t>
            </a:r>
            <a:r>
              <a:rPr lang="en-US"/>
              <a:t>, colleges, and </a:t>
            </a:r>
            <a:r>
              <a:rPr lang="en-US" dirty="0"/>
              <a:t>majors?</a:t>
            </a:r>
          </a:p>
        </p:txBody>
      </p:sp>
      <p:sp>
        <p:nvSpPr>
          <p:cNvPr id="4" name="Slide Number Placeholder 3"/>
          <p:cNvSpPr>
            <a:spLocks noGrp="1"/>
          </p:cNvSpPr>
          <p:nvPr>
            <p:ph type="sldNum" sz="quarter" idx="5"/>
          </p:nvPr>
        </p:nvSpPr>
        <p:spPr/>
        <p:txBody>
          <a:bodyPr/>
          <a:lstStyle/>
          <a:p>
            <a:fld id="{266F799F-2C3D-4A81-B7A9-0331C3CD30D1}" type="slidenum">
              <a:rPr lang="en-US" smtClean="0"/>
              <a:t>3</a:t>
            </a:fld>
            <a:endParaRPr lang="en-US"/>
          </a:p>
        </p:txBody>
      </p:sp>
    </p:spTree>
    <p:extLst>
      <p:ext uri="{BB962C8B-B14F-4D97-AF65-F5344CB8AC3E}">
        <p14:creationId xmlns:p14="http://schemas.microsoft.com/office/powerpoint/2010/main" val="33382171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C1610E9-3698-4E7A-8A03-5BFF6E457884}" type="datetimeFigureOut">
              <a:rPr lang="en-US" smtClean="0"/>
              <a:t>9/30/2019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84750DA6-8809-446D-A898-FA1967058825}" type="slidenum">
              <a:rPr lang="en-US" smtClean="0"/>
              <a:t>‹#›</a:t>
            </a:fld>
            <a:endParaRPr lang="en-US"/>
          </a:p>
        </p:txBody>
      </p:sp>
    </p:spTree>
    <p:extLst>
      <p:ext uri="{BB962C8B-B14F-4D97-AF65-F5344CB8AC3E}">
        <p14:creationId xmlns:p14="http://schemas.microsoft.com/office/powerpoint/2010/main" val="1549462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1610E9-3698-4E7A-8A03-5BFF6E457884}"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50DA6-8809-446D-A898-FA1967058825}" type="slidenum">
              <a:rPr lang="en-US" smtClean="0"/>
              <a:t>‹#›</a:t>
            </a:fld>
            <a:endParaRPr lang="en-US"/>
          </a:p>
        </p:txBody>
      </p:sp>
    </p:spTree>
    <p:extLst>
      <p:ext uri="{BB962C8B-B14F-4D97-AF65-F5344CB8AC3E}">
        <p14:creationId xmlns:p14="http://schemas.microsoft.com/office/powerpoint/2010/main" val="3424727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1610E9-3698-4E7A-8A03-5BFF6E457884}"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50DA6-8809-446D-A898-FA1967058825}" type="slidenum">
              <a:rPr lang="en-US" smtClean="0"/>
              <a:t>‹#›</a:t>
            </a:fld>
            <a:endParaRPr lang="en-US"/>
          </a:p>
        </p:txBody>
      </p:sp>
    </p:spTree>
    <p:extLst>
      <p:ext uri="{BB962C8B-B14F-4D97-AF65-F5344CB8AC3E}">
        <p14:creationId xmlns:p14="http://schemas.microsoft.com/office/powerpoint/2010/main" val="1807103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1610E9-3698-4E7A-8A03-5BFF6E457884}"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50DA6-8809-446D-A898-FA196705882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9181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1610E9-3698-4E7A-8A03-5BFF6E457884}"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50DA6-8809-446D-A898-FA1967058825}" type="slidenum">
              <a:rPr lang="en-US" smtClean="0"/>
              <a:t>‹#›</a:t>
            </a:fld>
            <a:endParaRPr lang="en-US"/>
          </a:p>
        </p:txBody>
      </p:sp>
    </p:spTree>
    <p:extLst>
      <p:ext uri="{BB962C8B-B14F-4D97-AF65-F5344CB8AC3E}">
        <p14:creationId xmlns:p14="http://schemas.microsoft.com/office/powerpoint/2010/main" val="870217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1610E9-3698-4E7A-8A03-5BFF6E457884}" type="datetimeFigureOut">
              <a:rPr lang="en-US" smtClean="0"/>
              <a:t>9/30/2019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750DA6-8809-446D-A898-FA1967058825}" type="slidenum">
              <a:rPr lang="en-US" smtClean="0"/>
              <a:t>‹#›</a:t>
            </a:fld>
            <a:endParaRPr lang="en-US"/>
          </a:p>
        </p:txBody>
      </p:sp>
    </p:spTree>
    <p:extLst>
      <p:ext uri="{BB962C8B-B14F-4D97-AF65-F5344CB8AC3E}">
        <p14:creationId xmlns:p14="http://schemas.microsoft.com/office/powerpoint/2010/main" val="2580400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C1610E9-3698-4E7A-8A03-5BFF6E457884}" type="datetimeFigureOut">
              <a:rPr lang="en-US" smtClean="0"/>
              <a:t>9/30/2019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750DA6-8809-446D-A898-FA1967058825}" type="slidenum">
              <a:rPr lang="en-US" smtClean="0"/>
              <a:t>‹#›</a:t>
            </a:fld>
            <a:endParaRPr lang="en-US"/>
          </a:p>
        </p:txBody>
      </p:sp>
    </p:spTree>
    <p:extLst>
      <p:ext uri="{BB962C8B-B14F-4D97-AF65-F5344CB8AC3E}">
        <p14:creationId xmlns:p14="http://schemas.microsoft.com/office/powerpoint/2010/main" val="2405092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1610E9-3698-4E7A-8A03-5BFF6E457884}"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50DA6-8809-446D-A898-FA1967058825}" type="slidenum">
              <a:rPr lang="en-US" smtClean="0"/>
              <a:t>‹#›</a:t>
            </a:fld>
            <a:endParaRPr lang="en-US"/>
          </a:p>
        </p:txBody>
      </p:sp>
    </p:spTree>
    <p:extLst>
      <p:ext uri="{BB962C8B-B14F-4D97-AF65-F5344CB8AC3E}">
        <p14:creationId xmlns:p14="http://schemas.microsoft.com/office/powerpoint/2010/main" val="3349639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1610E9-3698-4E7A-8A03-5BFF6E457884}"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50DA6-8809-446D-A898-FA1967058825}" type="slidenum">
              <a:rPr lang="en-US" smtClean="0"/>
              <a:t>‹#›</a:t>
            </a:fld>
            <a:endParaRPr lang="en-US"/>
          </a:p>
        </p:txBody>
      </p:sp>
    </p:spTree>
    <p:extLst>
      <p:ext uri="{BB962C8B-B14F-4D97-AF65-F5344CB8AC3E}">
        <p14:creationId xmlns:p14="http://schemas.microsoft.com/office/powerpoint/2010/main" val="187686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1610E9-3698-4E7A-8A03-5BFF6E457884}"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50DA6-8809-446D-A898-FA1967058825}" type="slidenum">
              <a:rPr lang="en-US" smtClean="0"/>
              <a:t>‹#›</a:t>
            </a:fld>
            <a:endParaRPr lang="en-US"/>
          </a:p>
        </p:txBody>
      </p:sp>
    </p:spTree>
    <p:extLst>
      <p:ext uri="{BB962C8B-B14F-4D97-AF65-F5344CB8AC3E}">
        <p14:creationId xmlns:p14="http://schemas.microsoft.com/office/powerpoint/2010/main" val="323827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1610E9-3698-4E7A-8A03-5BFF6E457884}" type="datetimeFigureOut">
              <a:rPr lang="en-US" smtClean="0"/>
              <a:t>9/30/2019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750DA6-8809-446D-A898-FA1967058825}" type="slidenum">
              <a:rPr lang="en-US" smtClean="0"/>
              <a:t>‹#›</a:t>
            </a:fld>
            <a:endParaRPr lang="en-US"/>
          </a:p>
        </p:txBody>
      </p:sp>
    </p:spTree>
    <p:extLst>
      <p:ext uri="{BB962C8B-B14F-4D97-AF65-F5344CB8AC3E}">
        <p14:creationId xmlns:p14="http://schemas.microsoft.com/office/powerpoint/2010/main" val="1087033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1610E9-3698-4E7A-8A03-5BFF6E457884}"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50DA6-8809-446D-A898-FA1967058825}" type="slidenum">
              <a:rPr lang="en-US" smtClean="0"/>
              <a:t>‹#›</a:t>
            </a:fld>
            <a:endParaRPr lang="en-US"/>
          </a:p>
        </p:txBody>
      </p:sp>
    </p:spTree>
    <p:extLst>
      <p:ext uri="{BB962C8B-B14F-4D97-AF65-F5344CB8AC3E}">
        <p14:creationId xmlns:p14="http://schemas.microsoft.com/office/powerpoint/2010/main" val="2637204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1610E9-3698-4E7A-8A03-5BFF6E457884}" type="datetimeFigureOut">
              <a:rPr lang="en-US" smtClean="0"/>
              <a:t>9/30/2019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750DA6-8809-446D-A898-FA1967058825}" type="slidenum">
              <a:rPr lang="en-US" smtClean="0"/>
              <a:t>‹#›</a:t>
            </a:fld>
            <a:endParaRPr lang="en-US"/>
          </a:p>
        </p:txBody>
      </p:sp>
    </p:spTree>
    <p:extLst>
      <p:ext uri="{BB962C8B-B14F-4D97-AF65-F5344CB8AC3E}">
        <p14:creationId xmlns:p14="http://schemas.microsoft.com/office/powerpoint/2010/main" val="252629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1610E9-3698-4E7A-8A03-5BFF6E457884}" type="datetimeFigureOut">
              <a:rPr lang="en-US" smtClean="0"/>
              <a:t>9/30/2019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750DA6-8809-446D-A898-FA1967058825}" type="slidenum">
              <a:rPr lang="en-US" smtClean="0"/>
              <a:t>‹#›</a:t>
            </a:fld>
            <a:endParaRPr lang="en-US"/>
          </a:p>
        </p:txBody>
      </p:sp>
    </p:spTree>
    <p:extLst>
      <p:ext uri="{BB962C8B-B14F-4D97-AF65-F5344CB8AC3E}">
        <p14:creationId xmlns:p14="http://schemas.microsoft.com/office/powerpoint/2010/main" val="380990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610E9-3698-4E7A-8A03-5BFF6E457884}" type="datetimeFigureOut">
              <a:rPr lang="en-US" smtClean="0"/>
              <a:t>9/30/2019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750DA6-8809-446D-A898-FA1967058825}" type="slidenum">
              <a:rPr lang="en-US" smtClean="0"/>
              <a:t>‹#›</a:t>
            </a:fld>
            <a:endParaRPr lang="en-US"/>
          </a:p>
        </p:txBody>
      </p:sp>
    </p:spTree>
    <p:extLst>
      <p:ext uri="{BB962C8B-B14F-4D97-AF65-F5344CB8AC3E}">
        <p14:creationId xmlns:p14="http://schemas.microsoft.com/office/powerpoint/2010/main" val="2954815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1610E9-3698-4E7A-8A03-5BFF6E457884}"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50DA6-8809-446D-A898-FA1967058825}" type="slidenum">
              <a:rPr lang="en-US" smtClean="0"/>
              <a:t>‹#›</a:t>
            </a:fld>
            <a:endParaRPr lang="en-US"/>
          </a:p>
        </p:txBody>
      </p:sp>
    </p:spTree>
    <p:extLst>
      <p:ext uri="{BB962C8B-B14F-4D97-AF65-F5344CB8AC3E}">
        <p14:creationId xmlns:p14="http://schemas.microsoft.com/office/powerpoint/2010/main" val="255706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1610E9-3698-4E7A-8A03-5BFF6E457884}" type="datetimeFigureOut">
              <a:rPr lang="en-US" smtClean="0"/>
              <a:t>9/30/2019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750DA6-8809-446D-A898-FA1967058825}" type="slidenum">
              <a:rPr lang="en-US" smtClean="0"/>
              <a:t>‹#›</a:t>
            </a:fld>
            <a:endParaRPr lang="en-US"/>
          </a:p>
        </p:txBody>
      </p:sp>
    </p:spTree>
    <p:extLst>
      <p:ext uri="{BB962C8B-B14F-4D97-AF65-F5344CB8AC3E}">
        <p14:creationId xmlns:p14="http://schemas.microsoft.com/office/powerpoint/2010/main" val="280318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C1610E9-3698-4E7A-8A03-5BFF6E457884}" type="datetimeFigureOut">
              <a:rPr lang="en-US" smtClean="0"/>
              <a:t>9/30/2019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750DA6-8809-446D-A898-FA1967058825}" type="slidenum">
              <a:rPr lang="en-US" smtClean="0"/>
              <a:t>‹#›</a:t>
            </a:fld>
            <a:endParaRPr lang="en-US"/>
          </a:p>
        </p:txBody>
      </p:sp>
    </p:spTree>
    <p:extLst>
      <p:ext uri="{BB962C8B-B14F-4D97-AF65-F5344CB8AC3E}">
        <p14:creationId xmlns:p14="http://schemas.microsoft.com/office/powerpoint/2010/main" val="194123262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T3ff57rxTa8" TargetMode="External"/><Relationship Id="rId2" Type="http://schemas.openxmlformats.org/officeDocument/2006/relationships/hyperlink" Target="https://www.anaconda.com/distribution"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atahub.ucsd.edu/hub/log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A2762-B096-4CC6-82EF-E46FCD29FD9A}"/>
              </a:ext>
            </a:extLst>
          </p:cNvPr>
          <p:cNvSpPr>
            <a:spLocks noGrp="1"/>
          </p:cNvSpPr>
          <p:nvPr>
            <p:ph type="ctrTitle"/>
          </p:nvPr>
        </p:nvSpPr>
        <p:spPr>
          <a:xfrm>
            <a:off x="484241" y="630031"/>
            <a:ext cx="9096179" cy="2798969"/>
          </a:xfrm>
        </p:spPr>
        <p:txBody>
          <a:bodyPr>
            <a:noAutofit/>
          </a:bodyPr>
          <a:lstStyle/>
          <a:p>
            <a:r>
              <a:rPr lang="en-US" sz="7500" b="1" dirty="0">
                <a:solidFill>
                  <a:schemeClr val="bg1"/>
                </a:solidFill>
              </a:rPr>
              <a:t>Cogs 108 – data science in practice</a:t>
            </a:r>
            <a:br>
              <a:rPr lang="en-US" sz="7500" b="1" dirty="0">
                <a:solidFill>
                  <a:schemeClr val="bg1"/>
                </a:solidFill>
              </a:rPr>
            </a:br>
            <a:r>
              <a:rPr lang="en-US" sz="5000" dirty="0">
                <a:solidFill>
                  <a:schemeClr val="bg1"/>
                </a:solidFill>
              </a:rPr>
              <a:t>(dr. brad </a:t>
            </a:r>
            <a:r>
              <a:rPr lang="en-US" sz="5000" dirty="0" err="1">
                <a:solidFill>
                  <a:schemeClr val="bg1"/>
                </a:solidFill>
              </a:rPr>
              <a:t>voytek</a:t>
            </a:r>
            <a:r>
              <a:rPr lang="en-US" sz="5000" dirty="0">
                <a:solidFill>
                  <a:schemeClr val="bg1"/>
                </a:solidFill>
              </a:rPr>
              <a:t>)</a:t>
            </a:r>
          </a:p>
        </p:txBody>
      </p:sp>
      <p:sp>
        <p:nvSpPr>
          <p:cNvPr id="3" name="Subtitle 2">
            <a:extLst>
              <a:ext uri="{FF2B5EF4-FFF2-40B4-BE49-F238E27FC236}">
                <a16:creationId xmlns:a16="http://schemas.microsoft.com/office/drawing/2014/main" id="{141EA6DA-4E9F-42DA-AF71-F0EFD6DE5D79}"/>
              </a:ext>
            </a:extLst>
          </p:cNvPr>
          <p:cNvSpPr>
            <a:spLocks noGrp="1"/>
          </p:cNvSpPr>
          <p:nvPr>
            <p:ph type="subTitle" idx="1"/>
          </p:nvPr>
        </p:nvSpPr>
        <p:spPr>
          <a:xfrm>
            <a:off x="6930735" y="4539564"/>
            <a:ext cx="4611233" cy="1947333"/>
          </a:xfrm>
        </p:spPr>
        <p:txBody>
          <a:bodyPr>
            <a:noAutofit/>
          </a:bodyPr>
          <a:lstStyle/>
          <a:p>
            <a:r>
              <a:rPr lang="en-US" sz="2500" dirty="0">
                <a:solidFill>
                  <a:schemeClr val="bg1">
                    <a:lumMod val="95000"/>
                    <a:lumOff val="5000"/>
                  </a:schemeClr>
                </a:solidFill>
              </a:rPr>
              <a:t>Enlin Wei</a:t>
            </a:r>
          </a:p>
          <a:p>
            <a:r>
              <a:rPr lang="en-US" sz="2500" dirty="0">
                <a:solidFill>
                  <a:schemeClr val="bg1">
                    <a:lumMod val="95000"/>
                    <a:lumOff val="5000"/>
                  </a:schemeClr>
                </a:solidFill>
              </a:rPr>
              <a:t>Sections A01 &amp; A04 </a:t>
            </a:r>
          </a:p>
          <a:p>
            <a:r>
              <a:rPr lang="en-US" sz="2500" dirty="0">
                <a:solidFill>
                  <a:schemeClr val="bg1">
                    <a:lumMod val="95000"/>
                    <a:lumOff val="5000"/>
                  </a:schemeClr>
                </a:solidFill>
              </a:rPr>
              <a:t>(Mondays &amp; </a:t>
            </a:r>
            <a:r>
              <a:rPr lang="en-US" sz="2500" dirty="0" err="1">
                <a:solidFill>
                  <a:schemeClr val="bg1">
                    <a:lumMod val="95000"/>
                    <a:lumOff val="5000"/>
                  </a:schemeClr>
                </a:solidFill>
              </a:rPr>
              <a:t>fridays</a:t>
            </a:r>
            <a:r>
              <a:rPr lang="en-US" sz="2500" dirty="0">
                <a:solidFill>
                  <a:schemeClr val="bg1">
                    <a:lumMod val="95000"/>
                    <a:lumOff val="5000"/>
                  </a:schemeClr>
                </a:solidFill>
              </a:rPr>
              <a:t> 2pm-3pm)</a:t>
            </a:r>
          </a:p>
        </p:txBody>
      </p:sp>
    </p:spTree>
    <p:extLst>
      <p:ext uri="{BB962C8B-B14F-4D97-AF65-F5344CB8AC3E}">
        <p14:creationId xmlns:p14="http://schemas.microsoft.com/office/powerpoint/2010/main" val="17489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5057-D13C-4F7F-A721-55821A09817C}"/>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266D7AB4-4B9E-4371-97E2-67445F3679EE}"/>
              </a:ext>
            </a:extLst>
          </p:cNvPr>
          <p:cNvSpPr>
            <a:spLocks noGrp="1"/>
          </p:cNvSpPr>
          <p:nvPr>
            <p:ph idx="1"/>
          </p:nvPr>
        </p:nvSpPr>
        <p:spPr/>
        <p:txBody>
          <a:bodyPr/>
          <a:lstStyle/>
          <a:p>
            <a:endParaRPr lang="en-US" dirty="0"/>
          </a:p>
        </p:txBody>
      </p:sp>
      <p:pic>
        <p:nvPicPr>
          <p:cNvPr id="1028" name="Picture 4" descr="Image result for huntington's disease">
            <a:extLst>
              <a:ext uri="{FF2B5EF4-FFF2-40B4-BE49-F238E27FC236}">
                <a16:creationId xmlns:a16="http://schemas.microsoft.com/office/drawing/2014/main" id="{CCEF093C-8BB0-4C9C-BFC1-16FBEE500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668" y="410655"/>
            <a:ext cx="6827519" cy="337286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alifornia san gabriel valley map">
            <a:extLst>
              <a:ext uri="{FF2B5EF4-FFF2-40B4-BE49-F238E27FC236}">
                <a16:creationId xmlns:a16="http://schemas.microsoft.com/office/drawing/2014/main" id="{574F7315-D95D-47E4-A6CE-69D4C53746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41" y="2249487"/>
            <a:ext cx="4019550" cy="34194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6D6FBB2-3D1B-4C60-B9CB-AE7A46EB587E}"/>
              </a:ext>
            </a:extLst>
          </p:cNvPr>
          <p:cNvPicPr>
            <a:picLocks noChangeAspect="1"/>
          </p:cNvPicPr>
          <p:nvPr/>
        </p:nvPicPr>
        <p:blipFill>
          <a:blip r:embed="rId5"/>
          <a:stretch>
            <a:fillRect/>
          </a:stretch>
        </p:blipFill>
        <p:spPr>
          <a:xfrm>
            <a:off x="4903261" y="4020344"/>
            <a:ext cx="4322481" cy="2104664"/>
          </a:xfrm>
          <a:prstGeom prst="rect">
            <a:avLst/>
          </a:prstGeom>
        </p:spPr>
      </p:pic>
      <p:pic>
        <p:nvPicPr>
          <p:cNvPr id="1026" name="Picture 2" descr="Related image">
            <a:extLst>
              <a:ext uri="{FF2B5EF4-FFF2-40B4-BE49-F238E27FC236}">
                <a16:creationId xmlns:a16="http://schemas.microsoft.com/office/drawing/2014/main" id="{20575279-E868-4583-869E-C2D0576D1D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722" y="2617877"/>
            <a:ext cx="4021263" cy="26826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奔跑吧兄弟2019海报">
            <a:extLst>
              <a:ext uri="{FF2B5EF4-FFF2-40B4-BE49-F238E27FC236}">
                <a16:creationId xmlns:a16="http://schemas.microsoft.com/office/drawing/2014/main" id="{4216D94B-6DEC-4762-ADC7-9A8FB80B5D6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6110" y="1738541"/>
            <a:ext cx="5500744" cy="235715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王牌对王牌3 海报">
            <a:extLst>
              <a:ext uri="{FF2B5EF4-FFF2-40B4-BE49-F238E27FC236}">
                <a16:creationId xmlns:a16="http://schemas.microsoft.com/office/drawing/2014/main" id="{F5714252-36F7-4960-BB45-AEBDF2BF5DD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4001" y="689008"/>
            <a:ext cx="7620000" cy="241192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D5081BF4-032C-4746-9BD6-847FDDFE0612}"/>
              </a:ext>
            </a:extLst>
          </p:cNvPr>
          <p:cNvPicPr>
            <a:picLocks noChangeAspect="1"/>
          </p:cNvPicPr>
          <p:nvPr/>
        </p:nvPicPr>
        <p:blipFill>
          <a:blip r:embed="rId9"/>
          <a:stretch>
            <a:fillRect/>
          </a:stretch>
        </p:blipFill>
        <p:spPr>
          <a:xfrm>
            <a:off x="9225742" y="4186401"/>
            <a:ext cx="1948873" cy="1771704"/>
          </a:xfrm>
          <a:prstGeom prst="rect">
            <a:avLst/>
          </a:prstGeom>
        </p:spPr>
      </p:pic>
    </p:spTree>
    <p:extLst>
      <p:ext uri="{BB962C8B-B14F-4D97-AF65-F5344CB8AC3E}">
        <p14:creationId xmlns:p14="http://schemas.microsoft.com/office/powerpoint/2010/main" val="195127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anim calcmode="lin" valueType="num">
                                      <p:cBhvr additive="base">
                                        <p:cTn id="12" dur="500" fill="hold"/>
                                        <p:tgtEl>
                                          <p:spTgt spid="1034"/>
                                        </p:tgtEl>
                                        <p:attrNameLst>
                                          <p:attrName>ppt_x</p:attrName>
                                        </p:attrNameLst>
                                      </p:cBhvr>
                                      <p:tavLst>
                                        <p:tav tm="0">
                                          <p:val>
                                            <p:strVal val="0-#ppt_w/2"/>
                                          </p:val>
                                        </p:tav>
                                        <p:tav tm="100000">
                                          <p:val>
                                            <p:strVal val="#ppt_x"/>
                                          </p:val>
                                        </p:tav>
                                      </p:tavLst>
                                    </p:anim>
                                    <p:anim calcmode="lin" valueType="num">
                                      <p:cBhvr additive="base">
                                        <p:cTn id="13" dur="500" fill="hold"/>
                                        <p:tgtEl>
                                          <p:spTgt spid="103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 calcmode="lin" valueType="num">
                                      <p:cBhvr additive="base">
                                        <p:cTn id="18" dur="500" fill="hold"/>
                                        <p:tgtEl>
                                          <p:spTgt spid="1026"/>
                                        </p:tgtEl>
                                        <p:attrNameLst>
                                          <p:attrName>ppt_x</p:attrName>
                                        </p:attrNameLst>
                                      </p:cBhvr>
                                      <p:tavLst>
                                        <p:tav tm="0">
                                          <p:val>
                                            <p:strVal val="0-#ppt_w/2"/>
                                          </p:val>
                                        </p:tav>
                                        <p:tav tm="100000">
                                          <p:val>
                                            <p:strVal val="#ppt_x"/>
                                          </p:val>
                                        </p:tav>
                                      </p:tavLst>
                                    </p:anim>
                                    <p:anim calcmode="lin" valueType="num">
                                      <p:cBhvr additive="base">
                                        <p:cTn id="19"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032"/>
                                        </p:tgtEl>
                                        <p:attrNameLst>
                                          <p:attrName>style.visibility</p:attrName>
                                        </p:attrNameLst>
                                      </p:cBhvr>
                                      <p:to>
                                        <p:strVal val="visible"/>
                                      </p:to>
                                    </p:set>
                                    <p:animEffect transition="in" filter="randombar(horizontal)">
                                      <p:cBhvr>
                                        <p:cTn id="29" dur="500"/>
                                        <p:tgtEl>
                                          <p:spTgt spid="1032"/>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heel(1)">
                                      <p:cBhvr>
                                        <p:cTn id="34" dur="1000"/>
                                        <p:tgtEl>
                                          <p:spTgt spid="4"/>
                                        </p:tgtEl>
                                      </p:cBhvr>
                                    </p:animEffect>
                                  </p:childTnLst>
                                </p:cTn>
                              </p:par>
                              <p:par>
                                <p:cTn id="35" presetID="21" presetClass="entr" presetSubtype="1"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heel(1)">
                                      <p:cBhvr>
                                        <p:cTn id="3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6A66-F096-41B6-BF04-9CDCF2499350}"/>
              </a:ext>
            </a:extLst>
          </p:cNvPr>
          <p:cNvSpPr>
            <a:spLocks noGrp="1"/>
          </p:cNvSpPr>
          <p:nvPr>
            <p:ph type="title"/>
          </p:nvPr>
        </p:nvSpPr>
        <p:spPr/>
        <p:txBody>
          <a:bodyPr/>
          <a:lstStyle/>
          <a:p>
            <a:r>
              <a:rPr lang="en-US" dirty="0"/>
              <a:t>about you guys</a:t>
            </a:r>
          </a:p>
        </p:txBody>
      </p:sp>
      <p:sp>
        <p:nvSpPr>
          <p:cNvPr id="3" name="Content Placeholder 2">
            <a:extLst>
              <a:ext uri="{FF2B5EF4-FFF2-40B4-BE49-F238E27FC236}">
                <a16:creationId xmlns:a16="http://schemas.microsoft.com/office/drawing/2014/main" id="{26549938-0789-4E0A-8E9E-636A67202E4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4450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8A930-819E-4404-9099-6625C6491D52}"/>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C1C8BAEC-1237-4877-B92D-05285CA19039}"/>
              </a:ext>
            </a:extLst>
          </p:cNvPr>
          <p:cNvSpPr>
            <a:spLocks noGrp="1"/>
          </p:cNvSpPr>
          <p:nvPr>
            <p:ph idx="1"/>
          </p:nvPr>
        </p:nvSpPr>
        <p:spPr/>
        <p:txBody>
          <a:bodyPr/>
          <a:lstStyle/>
          <a:p>
            <a:r>
              <a:rPr lang="en-US" dirty="0"/>
              <a:t>Set up Python</a:t>
            </a:r>
          </a:p>
          <a:p>
            <a:r>
              <a:rPr lang="en-US" dirty="0"/>
              <a:t>Set up Datahub</a:t>
            </a:r>
          </a:p>
        </p:txBody>
      </p:sp>
    </p:spTree>
    <p:extLst>
      <p:ext uri="{BB962C8B-B14F-4D97-AF65-F5344CB8AC3E}">
        <p14:creationId xmlns:p14="http://schemas.microsoft.com/office/powerpoint/2010/main" val="401673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3974-D3A5-4BCA-A269-0FD213D34CC7}"/>
              </a:ext>
            </a:extLst>
          </p:cNvPr>
          <p:cNvSpPr>
            <a:spLocks noGrp="1"/>
          </p:cNvSpPr>
          <p:nvPr>
            <p:ph type="title"/>
          </p:nvPr>
        </p:nvSpPr>
        <p:spPr/>
        <p:txBody>
          <a:bodyPr/>
          <a:lstStyle/>
          <a:p>
            <a:r>
              <a:rPr lang="en-US" dirty="0"/>
              <a:t>Set up python 3.7</a:t>
            </a:r>
          </a:p>
        </p:txBody>
      </p:sp>
      <p:sp>
        <p:nvSpPr>
          <p:cNvPr id="3" name="Content Placeholder 2">
            <a:extLst>
              <a:ext uri="{FF2B5EF4-FFF2-40B4-BE49-F238E27FC236}">
                <a16:creationId xmlns:a16="http://schemas.microsoft.com/office/drawing/2014/main" id="{88401A00-5DB9-4448-BF9A-C93B13A0845D}"/>
              </a:ext>
            </a:extLst>
          </p:cNvPr>
          <p:cNvSpPr>
            <a:spLocks noGrp="1"/>
          </p:cNvSpPr>
          <p:nvPr>
            <p:ph idx="1"/>
          </p:nvPr>
        </p:nvSpPr>
        <p:spPr>
          <a:xfrm>
            <a:off x="1141411" y="2249487"/>
            <a:ext cx="9478097" cy="3541714"/>
          </a:xfrm>
        </p:spPr>
        <p:txBody>
          <a:bodyPr/>
          <a:lstStyle/>
          <a:p>
            <a:r>
              <a:rPr lang="en-US" dirty="0"/>
              <a:t>Install </a:t>
            </a:r>
            <a:r>
              <a:rPr lang="en-US" dirty="0">
                <a:hlinkClick r:id="rId2"/>
              </a:rPr>
              <a:t>Anaconda Navigator</a:t>
            </a:r>
            <a:r>
              <a:rPr lang="en-US" dirty="0"/>
              <a:t> (choose Python 3.7 version)</a:t>
            </a:r>
          </a:p>
          <a:p>
            <a:pPr lvl="1"/>
            <a:r>
              <a:rPr lang="en-US" dirty="0">
                <a:hlinkClick r:id="rId3"/>
              </a:rPr>
              <a:t>https://www.youtube.com/watch?v=T3ff57rxTa8</a:t>
            </a:r>
            <a:r>
              <a:rPr lang="en-US" dirty="0"/>
              <a:t> (Windows)</a:t>
            </a:r>
          </a:p>
          <a:p>
            <a:pPr lvl="1"/>
            <a:endParaRPr lang="en-US" dirty="0"/>
          </a:p>
        </p:txBody>
      </p:sp>
      <p:pic>
        <p:nvPicPr>
          <p:cNvPr id="2050" name="Picture 2" descr="Image result for python png">
            <a:extLst>
              <a:ext uri="{FF2B5EF4-FFF2-40B4-BE49-F238E27FC236}">
                <a16:creationId xmlns:a16="http://schemas.microsoft.com/office/drawing/2014/main" id="{8011DC99-601A-4C61-B313-B48E3C4D99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5454" y="956650"/>
            <a:ext cx="805439" cy="8023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naconda navigator logo png">
            <a:extLst>
              <a:ext uri="{FF2B5EF4-FFF2-40B4-BE49-F238E27FC236}">
                <a16:creationId xmlns:a16="http://schemas.microsoft.com/office/drawing/2014/main" id="{39588C4E-F5AE-4B57-909A-7F26E5A2DB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1233" y="3429000"/>
            <a:ext cx="5059319" cy="2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49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FFB9-4461-421D-B77F-AEAB45BC8FD0}"/>
              </a:ext>
            </a:extLst>
          </p:cNvPr>
          <p:cNvSpPr>
            <a:spLocks noGrp="1"/>
          </p:cNvSpPr>
          <p:nvPr>
            <p:ph type="title"/>
          </p:nvPr>
        </p:nvSpPr>
        <p:spPr/>
        <p:txBody>
          <a:bodyPr/>
          <a:lstStyle/>
          <a:p>
            <a:r>
              <a:rPr lang="en-US" dirty="0"/>
              <a:t>Set up datahub</a:t>
            </a:r>
          </a:p>
        </p:txBody>
      </p:sp>
      <p:sp>
        <p:nvSpPr>
          <p:cNvPr id="3" name="Content Placeholder 2">
            <a:extLst>
              <a:ext uri="{FF2B5EF4-FFF2-40B4-BE49-F238E27FC236}">
                <a16:creationId xmlns:a16="http://schemas.microsoft.com/office/drawing/2014/main" id="{19FAD5CD-3FB5-48FA-A49C-C37F3F11D511}"/>
              </a:ext>
            </a:extLst>
          </p:cNvPr>
          <p:cNvSpPr>
            <a:spLocks noGrp="1"/>
          </p:cNvSpPr>
          <p:nvPr>
            <p:ph idx="1"/>
          </p:nvPr>
        </p:nvSpPr>
        <p:spPr>
          <a:xfrm>
            <a:off x="1141412" y="2249487"/>
            <a:ext cx="9905999" cy="3541714"/>
          </a:xfrm>
        </p:spPr>
        <p:txBody>
          <a:bodyPr/>
          <a:lstStyle/>
          <a:p>
            <a:r>
              <a:rPr lang="en-US" dirty="0"/>
              <a:t>Go to </a:t>
            </a:r>
            <a:r>
              <a:rPr lang="en-US" dirty="0">
                <a:hlinkClick r:id="rId2"/>
              </a:rPr>
              <a:t>Datahub</a:t>
            </a:r>
            <a:endParaRPr lang="en-US" dirty="0"/>
          </a:p>
          <a:p>
            <a:r>
              <a:rPr lang="en-US" dirty="0"/>
              <a:t>Log in with UCSD credentials</a:t>
            </a:r>
          </a:p>
        </p:txBody>
      </p:sp>
      <p:pic>
        <p:nvPicPr>
          <p:cNvPr id="3074" name="Picture 2" descr="Image result for ucsd datahub logo">
            <a:extLst>
              <a:ext uri="{FF2B5EF4-FFF2-40B4-BE49-F238E27FC236}">
                <a16:creationId xmlns:a16="http://schemas.microsoft.com/office/drawing/2014/main" id="{E63B3610-3DD9-4FDC-9FFD-8DE66F077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492" y="684328"/>
            <a:ext cx="2455008" cy="107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358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223</Words>
  <Application>Microsoft Office PowerPoint</Application>
  <PresentationFormat>Widescreen</PresentationFormat>
  <Paragraphs>23</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Tw Cen MT</vt:lpstr>
      <vt:lpstr>Circuit</vt:lpstr>
      <vt:lpstr>Cogs 108 – data science in practice (dr. brad voytek)</vt:lpstr>
      <vt:lpstr>About me</vt:lpstr>
      <vt:lpstr>about you guys</vt:lpstr>
      <vt:lpstr>Today…</vt:lpstr>
      <vt:lpstr>Set up python 3.7</vt:lpstr>
      <vt:lpstr>Set up datahub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Cogs 108 – data science in practice</dc:title>
  <dc:creator>Enlin Wei</dc:creator>
  <cp:lastModifiedBy>Enlin Wei</cp:lastModifiedBy>
  <cp:revision>2</cp:revision>
  <dcterms:created xsi:type="dcterms:W3CDTF">2019-09-28T16:46:35Z</dcterms:created>
  <dcterms:modified xsi:type="dcterms:W3CDTF">2019-09-30T19:09:44Z</dcterms:modified>
</cp:coreProperties>
</file>