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755575" y="3140967"/>
            <a:ext cx="7920880" cy="18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Clr>
                <a:srgbClr val="17365D"/>
              </a:buClr>
              <a:buSzPct val="25000"/>
              <a:buFont typeface="Calibri"/>
              <a:buNone/>
            </a:pPr>
            <a: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b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«</a:t>
            </a:r>
            <a: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Календарь событий</a:t>
            </a:r>
            <a:r>
              <a:rPr lang="ru-RU" sz="4400" b="1" dirty="0" smtClean="0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lang="ru-RU" sz="4400" i="1" dirty="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339751" y="5445223"/>
            <a:ext cx="6400799" cy="1176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ru-RU" sz="3200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Лямзин</a:t>
            </a:r>
            <a:r>
              <a:rPr lang="ru-RU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Михаил Михайлович</a:t>
            </a:r>
            <a:endParaRPr lang="ru-RU" sz="3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88640"/>
            <a:ext cx="8604447" cy="273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9095" cy="6340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ru-RU" sz="3200" b="1" i="0" u="none" strike="noStrike" cap="none" baseline="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r>
              <a:rPr lang="ru-RU" sz="3200" b="1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1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«Календарь событий»</a:t>
            </a:r>
            <a:endParaRPr lang="ru-RU" sz="32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328" y="476672"/>
            <a:ext cx="1407880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85720" y="1571612"/>
            <a:ext cx="5643602" cy="1088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Основная цель создания приложения: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Порой необходимо согласовывать будущие события, мероприятия, конкурсы. При большом их количестве, бывает необходимо постоянно где-то вести их учёт. На бумаге или в табличке </a:t>
            </a:r>
            <a:r>
              <a:rPr lang="en-US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Excel </a:t>
            </a:r>
            <a:r>
              <a:rPr lang="ru-RU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это не всегда удобно.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ru-RU" sz="24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Такие вопросы </a:t>
            </a:r>
            <a:r>
              <a:rPr lang="ru-RU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поможет решить</a:t>
            </a:r>
            <a:r>
              <a:rPr lang="ru-RU" sz="24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приложение «Календарь событий»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57158" y="2714620"/>
            <a:ext cx="8429684" cy="3786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ru-RU"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1785926"/>
            <a:ext cx="2643206" cy="435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9095" cy="850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ru-RU" sz="32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Приложение </a:t>
            </a:r>
            <a:r>
              <a:rPr lang="ru-RU" sz="32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«Календарь событий»</a:t>
            </a:r>
            <a:endParaRPr lang="ru-RU" sz="32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328" y="476672"/>
            <a:ext cx="1407880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23525" y="1340775"/>
            <a:ext cx="8424900" cy="477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Используемые технологии: </a:t>
            </a:r>
            <a:endParaRPr lang="ru-RU" sz="36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36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CloudStore</a:t>
            </a:r>
            <a:endParaRPr lang="en-US" sz="36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36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Authentification</a:t>
            </a:r>
            <a:endParaRPr lang="en-US" sz="36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Библиотека </a:t>
            </a:r>
            <a:r>
              <a:rPr lang="en-US" sz="360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TimesSquare</a:t>
            </a:r>
            <a:r>
              <a:rPr lang="en-US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36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9095" cy="850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ru-RU" sz="32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Приложение </a:t>
            </a:r>
            <a:r>
              <a:rPr lang="ru-RU" sz="32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«Календарь событий»</a:t>
            </a:r>
            <a:endParaRPr lang="ru-RU" sz="32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328" y="476672"/>
            <a:ext cx="1407880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23525" y="1340775"/>
            <a:ext cx="8424900" cy="477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36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Схема логики работы приложения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ru-RU" sz="36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1639" y="2282356"/>
            <a:ext cx="4543436" cy="317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9095" cy="850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2060"/>
              </a:buClr>
              <a:buSzPct val="25000"/>
              <a:buFont typeface="Calibri"/>
              <a:buNone/>
            </a:pPr>
            <a:r>
              <a:rPr lang="ru-RU" sz="32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Приложение </a:t>
            </a:r>
            <a:r>
              <a:rPr lang="ru-RU" sz="32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«Календарь событий»</a:t>
            </a:r>
            <a:endParaRPr lang="ru-RU" sz="32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328" y="476672"/>
            <a:ext cx="1407880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23525" y="1340775"/>
            <a:ext cx="8424900" cy="477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ru-RU" sz="360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786058"/>
            <a:ext cx="735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2"/>
                </a:solidFill>
              </a:rPr>
              <a:t>Спасибо </a:t>
            </a:r>
            <a:r>
              <a:rPr lang="en-US" sz="3200" dirty="0" smtClean="0">
                <a:solidFill>
                  <a:schemeClr val="bg2"/>
                </a:solidFill>
              </a:rPr>
              <a:t>IT-</a:t>
            </a:r>
            <a:r>
              <a:rPr lang="ru-RU" sz="3200" dirty="0" smtClean="0">
                <a:solidFill>
                  <a:schemeClr val="bg2"/>
                </a:solidFill>
              </a:rPr>
              <a:t>Школе </a:t>
            </a:r>
            <a:r>
              <a:rPr lang="en-US" sz="3200" dirty="0" smtClean="0">
                <a:solidFill>
                  <a:schemeClr val="bg2"/>
                </a:solidFill>
              </a:rPr>
              <a:t>Samsung </a:t>
            </a:r>
            <a:r>
              <a:rPr lang="ru-RU" sz="3200" dirty="0" smtClean="0">
                <a:solidFill>
                  <a:schemeClr val="bg2"/>
                </a:solidFill>
              </a:rPr>
              <a:t>за отличный курс по </a:t>
            </a:r>
            <a:r>
              <a:rPr lang="en-US" sz="3200" dirty="0" smtClean="0">
                <a:solidFill>
                  <a:schemeClr val="bg2"/>
                </a:solidFill>
              </a:rPr>
              <a:t>Android </a:t>
            </a:r>
            <a:r>
              <a:rPr lang="ru-RU" sz="3200" dirty="0" smtClean="0">
                <a:solidFill>
                  <a:schemeClr val="bg2"/>
                </a:solidFill>
              </a:rPr>
              <a:t>разработке. И возможность поучаствовать в этом интересном деле.</a:t>
            </a:r>
            <a:endParaRPr lang="ru-RU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108</Words>
  <Application>Microsoft Office PowerPoint</Application>
  <PresentationFormat>Экран (4:3)</PresentationFormat>
  <Paragraphs>16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Приложение           «Календарь событий»</vt:lpstr>
      <vt:lpstr>Приложение «Календарь событий»</vt:lpstr>
      <vt:lpstr>Приложение «Календарь событий»</vt:lpstr>
      <vt:lpstr>Приложение «Календарь событий»</vt:lpstr>
      <vt:lpstr>Приложение «Календарь событий»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 Рекурсия</dc:title>
  <dc:creator>michel</dc:creator>
  <cp:lastModifiedBy>michel</cp:lastModifiedBy>
  <cp:revision>12</cp:revision>
  <dcterms:modified xsi:type="dcterms:W3CDTF">2020-06-21T20:59:45Z</dcterms:modified>
</cp:coreProperties>
</file>