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2" r:id="rId3"/>
    <p:sldId id="340" r:id="rId4"/>
    <p:sldId id="341" r:id="rId5"/>
    <p:sldId id="342" r:id="rId6"/>
    <p:sldId id="308" r:id="rId7"/>
    <p:sldId id="307" r:id="rId8"/>
    <p:sldId id="309" r:id="rId9"/>
    <p:sldId id="333" r:id="rId10"/>
    <p:sldId id="334" r:id="rId11"/>
    <p:sldId id="335" r:id="rId12"/>
    <p:sldId id="343" r:id="rId13"/>
    <p:sldId id="337" r:id="rId14"/>
    <p:sldId id="347" r:id="rId15"/>
    <p:sldId id="339" r:id="rId16"/>
    <p:sldId id="313" r:id="rId17"/>
    <p:sldId id="314" r:id="rId18"/>
    <p:sldId id="344" r:id="rId19"/>
    <p:sldId id="34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37F"/>
    <a:srgbClr val="C345A8"/>
    <a:srgbClr val="33D5B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1167-CB09-4FDA-9AF2-BB2FA67F2767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7501-15AC-44F1-9381-990FDDA18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4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1F38-D281-4D00-A38A-A92BFC8D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29005-71DB-49A9-BB92-2DE10CB97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0F16-C1AE-4181-A8C1-3E7A7B78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8097-55CD-4526-A0A1-3C444E83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CE35-1D4C-4B41-92DA-38CDB63B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388-CC8D-4AB9-8FA9-0E19940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DF448-9A15-468E-A809-BA2F531D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5913-C77C-4273-98ED-3E3524A9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328D-F142-44ED-BDFA-EBAA5454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5744-8F86-411B-988E-D2F8729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3398D-1EC4-4CA7-9EC1-7A8677A35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13A6D-32F1-47B1-B164-B50EBE68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E714-62EC-4D01-AF7C-CC8C4949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5F59-754C-445A-9E09-8049DE49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8943-7104-431A-A705-FCA80E25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38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8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96E7-19C6-4C64-AD65-0E12793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E46F-7CCF-4814-9584-F2B521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088D-F2D7-403A-ABF5-95D1EFC2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5B14-FD3C-40E7-8B01-3019D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0CCD-E0B5-4749-800F-DDBD0817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4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3892-16AE-481D-B9A5-ABEFC8E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150-80E7-458C-A067-BECB9BD4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40E5-AED5-4762-8F35-A5B84B36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7837-81BD-4288-9FC9-B7F2DC2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DAD0-ED90-4661-B2BD-AA3735A5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6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E235-8933-48F0-BFB3-0FD4B61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4563-823A-4CD1-8325-FDC39A99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C573-6FDF-491F-8CAC-45C91694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2F01-7B4F-47AA-9B04-F2B9C915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CE47-EE67-4062-B421-EA7F6A2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9D92-A62E-4BEE-A093-A70CCA89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9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4C79-16D7-471A-A227-28EEDBD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4BFA-B32D-41DB-9F0B-DBAD1615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E0425-D2F1-40A1-B5DC-43A4FCD6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D192-3D08-4AC3-98B1-5C355C978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E1FB-7FA2-4FB4-B6E5-51EAEAD18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C6BD-B876-424B-9C7D-02EF5A5A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1F69-76E9-4E3B-A7E6-E02ACF51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79799-BD6E-4698-BC20-3FAE50D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13D-BCD2-4C35-BED6-C1531F6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60BD2-BD72-4C13-81E0-D11A29B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2E24-D27C-4419-839E-707039A3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048BA-44A5-41B0-B05E-664C2D3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1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38AE0-2524-437F-B28A-E53517C2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B73F-A044-4D3C-ADC5-AAD396FC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FB2A-AC9A-424E-AA2D-0B8F7E9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9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C136-A800-4FD2-9EC6-1D61C50C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A9BA-68EF-484F-B27B-87786138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20D01-B981-40A3-8BB1-EEA63A52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3530-DB5B-4980-A887-6F36CD43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9A33A-EE3C-46CC-9746-82EAE577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189C-DBF8-462C-890B-952A9A7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2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25C2-BD97-4517-9CCA-28FDEE6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380B-D218-4411-8BB7-C6B4DE25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E3884-7863-44C8-A234-1631B671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B4576-FEDC-4212-AD55-872529C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B640-B5CD-42E1-8862-5256FA08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4306-34D0-4599-82AE-89FF153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9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3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DE91-0384-4D70-9C35-DC588829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5A3D-4692-44FC-BAD5-EE25B399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1E25-DC28-4BF1-AC09-3ADBCBB66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AB1E-B205-4383-B128-58065606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FB8A-980C-43F1-8DB5-5DBD78BF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2.wdp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2.wdp"/><Relationship Id="rId7" Type="http://schemas.openxmlformats.org/officeDocument/2006/relationships/audio" Target="../media/audio3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image" Target="../media/image14.png"/><Relationship Id="rId10" Type="http://schemas.openxmlformats.org/officeDocument/2006/relationships/image" Target="../media/image16.jpg"/><Relationship Id="rId4" Type="http://schemas.openxmlformats.org/officeDocument/2006/relationships/audio" Target="../media/audio1.wav"/><Relationship Id="rId9" Type="http://schemas.openxmlformats.org/officeDocument/2006/relationships/audio" Target="../media/audio4.wav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8CF95-F103-478B-A18A-441785DC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C46E0A6C-4502-4226-B6E3-120D1230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54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CEDA3-1DB2-4C33-A187-79D6823C8462}"/>
              </a:ext>
            </a:extLst>
          </p:cNvPr>
          <p:cNvSpPr txBox="1"/>
          <p:nvPr/>
        </p:nvSpPr>
        <p:spPr>
          <a:xfrm>
            <a:off x="1214308" y="2828832"/>
            <a:ext cx="443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bg1"/>
                </a:solidFill>
                <a:latin typeface="Algerian" panose="04020705040A02060702" pitchFamily="82" charset="0"/>
              </a:rPr>
              <a:t>SIPNÓSIS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DEA6E-4492-49A8-A2BC-BE4F9547D9D8}"/>
              </a:ext>
            </a:extLst>
          </p:cNvPr>
          <p:cNvSpPr txBox="1"/>
          <p:nvPr/>
        </p:nvSpPr>
        <p:spPr>
          <a:xfrm>
            <a:off x="7132321" y="1413061"/>
            <a:ext cx="48111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medida que Rey va en el transcurso del camino, la velocidad va aumentando y de esta manera agregando dificultad, las monedas seguirán saliendo como efecto sorpresa. </a:t>
            </a:r>
            <a:endParaRPr lang="es-ES" sz="32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D638AD0E-9C02-4E23-9038-92A474C3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48640"/>
            <a:ext cx="12192000" cy="61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80594D-1540-4ACA-A74D-A90AE4DF5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8" y="-297386"/>
            <a:ext cx="3795858" cy="29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1E830-BDE6-4678-B746-13C0D9DEA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13" y="-297386"/>
            <a:ext cx="3751238" cy="292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9FA1B-E2EA-42AF-B30F-4BF077FFC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40" y="-297386"/>
            <a:ext cx="3959982" cy="2925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5E33B-64DE-4D21-87FB-1EB3146AE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4" y="2879764"/>
            <a:ext cx="5381112" cy="254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6F8FF-CC4B-42AE-8042-310F5555B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76" y="2879764"/>
            <a:ext cx="5200650" cy="25483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F1207C-F36B-45FC-AE31-ED6AE842586A}"/>
              </a:ext>
            </a:extLst>
          </p:cNvPr>
          <p:cNvSpPr txBox="1">
            <a:spLocks/>
          </p:cNvSpPr>
          <p:nvPr/>
        </p:nvSpPr>
        <p:spPr>
          <a:xfrm>
            <a:off x="-1" y="5683350"/>
            <a:ext cx="12192000" cy="1153550"/>
          </a:xfrm>
          <a:prstGeom prst="rect">
            <a:avLst/>
          </a:prstGeom>
          <a:solidFill>
            <a:srgbClr val="1D537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8000" dirty="0">
                <a:solidFill>
                  <a:srgbClr val="FFC000"/>
                </a:solidFill>
                <a:latin typeface="Algerian" panose="04020705040A02060702" pitchFamily="82" charset="0"/>
              </a:rPr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22669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AAFD9B-7E1F-482E-9BDA-5061E732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67423"/>
            <a:ext cx="12192000" cy="1990578"/>
          </a:xfrm>
          <a:solidFill>
            <a:srgbClr val="1D537F"/>
          </a:solidFill>
        </p:spPr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rgbClr val="FFC000"/>
                </a:solidFill>
                <a:latin typeface="Algerian" panose="04020705040A02060702" pitchFamily="82" charset="0"/>
              </a:rPr>
              <a:t>escenarios</a:t>
            </a:r>
          </a:p>
        </p:txBody>
      </p:sp>
      <p:pic>
        <p:nvPicPr>
          <p:cNvPr id="2052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6604216F-E8C2-41D0-B332-CB038A0C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1609"/>
            <a:ext cx="12192000" cy="531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F2DB99-18F7-4871-9749-6C8104ECB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2" y="598609"/>
            <a:ext cx="5233695" cy="22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BAC7E-85AE-49AD-A058-A233F6F1C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74" y="1686242"/>
            <a:ext cx="523369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08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AAFD9B-7E1F-482E-9BDA-5061E732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67423"/>
            <a:ext cx="12192000" cy="1990578"/>
          </a:xfrm>
          <a:solidFill>
            <a:srgbClr val="1D537F"/>
          </a:solidFill>
        </p:spPr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rgbClr val="FFC000"/>
                </a:solidFill>
                <a:latin typeface="Algerian" panose="04020705040A02060702" pitchFamily="82" charset="0"/>
              </a:rPr>
              <a:t>PERSONAJE</a:t>
            </a:r>
          </a:p>
        </p:txBody>
      </p:sp>
      <p:pic>
        <p:nvPicPr>
          <p:cNvPr id="2052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6604216F-E8C2-41D0-B332-CB038A0C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48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E3092-28B5-4AAF-A680-BB11AD94A6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64568" y="609014"/>
            <a:ext cx="8262864" cy="364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5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0D050-0547-4E0E-83E1-5DD903771DAA}"/>
              </a:ext>
            </a:extLst>
          </p:cNvPr>
          <p:cNvSpPr txBox="1"/>
          <p:nvPr/>
        </p:nvSpPr>
        <p:spPr>
          <a:xfrm>
            <a:off x="6264811" y="2367170"/>
            <a:ext cx="5233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latin typeface="Algerian" panose="04020705040A02060702" pitchFamily="82" charset="0"/>
              </a:rPr>
              <a:t>DIAGRAMA Y CASOS DE USO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583BE-EF6F-41B0-8547-D16C9F9D3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8" y="568036"/>
            <a:ext cx="4840605" cy="55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C46E0A6C-4502-4226-B6E3-120D1230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54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CEDA3-1DB2-4C33-A187-79D6823C8462}"/>
              </a:ext>
            </a:extLst>
          </p:cNvPr>
          <p:cNvSpPr txBox="1"/>
          <p:nvPr/>
        </p:nvSpPr>
        <p:spPr>
          <a:xfrm>
            <a:off x="811135" y="1720840"/>
            <a:ext cx="5031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bg1"/>
                </a:solidFill>
                <a:latin typeface="Algerian" panose="04020705040A02060702" pitchFamily="82" charset="0"/>
              </a:rPr>
              <a:t>NIVELES Y MECÁNICA DEL JUEGO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DEA6E-4492-49A8-A2BC-BE4F9547D9D8}"/>
              </a:ext>
            </a:extLst>
          </p:cNvPr>
          <p:cNvSpPr txBox="1"/>
          <p:nvPr/>
        </p:nvSpPr>
        <p:spPr>
          <a:xfrm>
            <a:off x="7019779" y="1124562"/>
            <a:ext cx="4811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Niveles: El videojuego solo tiene un solo nivel.</a:t>
            </a:r>
          </a:p>
          <a:p>
            <a:pPr algn="just"/>
            <a:endParaRPr lang="es-ES" sz="32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s-ES" sz="32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32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Mecánica del Juego: Superar los obstáculos para llegar más lejos y conseguir el mayor número de monedas posibles.</a:t>
            </a:r>
          </a:p>
        </p:txBody>
      </p:sp>
    </p:spTree>
    <p:extLst>
      <p:ext uri="{BB962C8B-B14F-4D97-AF65-F5344CB8AC3E}">
        <p14:creationId xmlns:p14="http://schemas.microsoft.com/office/powerpoint/2010/main" val="15197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7A06012E-B2F4-4918-887E-F8765E2E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31" y="0"/>
            <a:ext cx="71979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06EC8-B465-4934-BA3D-6BE4B842D861}"/>
              </a:ext>
            </a:extLst>
          </p:cNvPr>
          <p:cNvSpPr txBox="1"/>
          <p:nvPr/>
        </p:nvSpPr>
        <p:spPr>
          <a:xfrm>
            <a:off x="6215574" y="2644170"/>
            <a:ext cx="5010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err="1">
                <a:solidFill>
                  <a:schemeClr val="bg1"/>
                </a:solidFill>
                <a:latin typeface="Algerian" panose="04020705040A02060702" pitchFamily="82" charset="0"/>
              </a:rPr>
              <a:t>SONIDOs</a:t>
            </a:r>
            <a:endParaRPr lang="es-ES" sz="9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hlinkClick r:id="" action="ppaction://noaction">
              <a:snd r:embed="rId4" name="Nicio.wav"/>
            </a:hlinkClick>
            <a:extLst>
              <a:ext uri="{FF2B5EF4-FFF2-40B4-BE49-F238E27FC236}">
                <a16:creationId xmlns:a16="http://schemas.microsoft.com/office/drawing/2014/main" id="{965E047E-58BC-4DB0-8060-DEEAB2CE6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16" y="813709"/>
            <a:ext cx="1078396" cy="10783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" action="ppaction://noaction">
              <a:snd r:embed="rId6" name="gravity-falls-ending.wav"/>
            </a:hlinkClick>
            <a:extLst>
              <a:ext uri="{FF2B5EF4-FFF2-40B4-BE49-F238E27FC236}">
                <a16:creationId xmlns:a16="http://schemas.microsoft.com/office/drawing/2014/main" id="{4D2B49FA-67A4-4DEC-A75A-BA4FABDCA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16" y="4965896"/>
            <a:ext cx="1078396" cy="10783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hlinkClick r:id="" action="ppaction://noaction">
              <a:snd r:embed="rId7" name="X2Download.com - Coin!!!Mondeda SFX #43 _ Super Mario Al Tomar Moneda Efecto De Sonido (128 kbps).wav"/>
            </a:hlinkClick>
            <a:extLst>
              <a:ext uri="{FF2B5EF4-FFF2-40B4-BE49-F238E27FC236}">
                <a16:creationId xmlns:a16="http://schemas.microsoft.com/office/drawing/2014/main" id="{2E74E8F1-F851-44F7-A212-A2213C042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14" y="3775680"/>
            <a:ext cx="787400" cy="876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hlinkClick r:id="" action="ppaction://noaction">
              <a:snd r:embed="rId9" name="mario-bros-jump.wav"/>
            </a:hlinkClick>
            <a:extLst>
              <a:ext uri="{FF2B5EF4-FFF2-40B4-BE49-F238E27FC236}">
                <a16:creationId xmlns:a16="http://schemas.microsoft.com/office/drawing/2014/main" id="{916CC37D-6D67-4B6F-A18D-AD32D84617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40" y="2424982"/>
            <a:ext cx="787400" cy="876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994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0D050-0547-4E0E-83E1-5DD903771DAA}"/>
              </a:ext>
            </a:extLst>
          </p:cNvPr>
          <p:cNvSpPr txBox="1"/>
          <p:nvPr/>
        </p:nvSpPr>
        <p:spPr>
          <a:xfrm>
            <a:off x="6264811" y="2367170"/>
            <a:ext cx="5233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  <a:latin typeface="Algerian" panose="04020705040A02060702" pitchFamily="82" charset="0"/>
              </a:rPr>
              <a:t>DISEÑO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  <a:latin typeface="Algerian" panose="04020705040A02060702" pitchFamily="82" charset="0"/>
              </a:rPr>
              <a:t>DE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  <a:latin typeface="Algerian" panose="04020705040A02060702" pitchFamily="82" charset="0"/>
              </a:rPr>
              <a:t>PROGRAMACIÓN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11014" y="3013501"/>
            <a:ext cx="513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Usaremos c</a:t>
            </a:r>
            <a:r>
              <a:rPr lang="es-419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# como lenguaje de programación hasta el momento. </a:t>
            </a:r>
            <a:endParaRPr lang="es-E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6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11014" y="1074508"/>
            <a:ext cx="51347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Versiones de la Aplicación</a:t>
            </a:r>
          </a:p>
          <a:p>
            <a:pPr algn="just"/>
            <a:endParaRPr lang="es-ES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versión Alpha, fue el videojuego </a:t>
            </a:r>
            <a:r>
              <a:rPr lang="es-E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plain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usado si monedas con el único objetivo de saltar los obstáculos, ya cuando chocara con alguna roca el juego terminaría.</a:t>
            </a:r>
          </a:p>
          <a:p>
            <a:pPr algn="just"/>
            <a:endParaRPr lang="es-ES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versión Beta, es que vamos a lanzar ahora que tiene monedas la cuales ponemos tomar, hará las mismas acciones que antes, pero con el detalle de las monedas.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437FF-5990-48A5-9341-CD27B3C2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516"/>
            <a:ext cx="5636455" cy="277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2C458-C148-456E-ADE5-B9A857AF5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97" t="16627" r="18509" b="13408"/>
          <a:stretch/>
        </p:blipFill>
        <p:spPr bwMode="auto">
          <a:xfrm>
            <a:off x="6096000" y="3429000"/>
            <a:ext cx="5636454" cy="285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115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68811" y="1351508"/>
            <a:ext cx="51347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mbria" panose="02040503050406030204" pitchFamily="18" charset="0"/>
              </a:rPr>
              <a:t>SPRITES Y PREFABS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6D0F0-334A-4269-885B-3A82C6A037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0" t="64318" r="21507" b="7446"/>
          <a:stretch/>
        </p:blipFill>
        <p:spPr bwMode="auto">
          <a:xfrm>
            <a:off x="5964700" y="451395"/>
            <a:ext cx="5918765" cy="264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7FC5FE-19BE-4075-A64B-99EEBABF4E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08" t="72788" r="22566" b="8702"/>
          <a:stretch/>
        </p:blipFill>
        <p:spPr bwMode="auto">
          <a:xfrm>
            <a:off x="5964700" y="3710354"/>
            <a:ext cx="5836258" cy="2338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FB70B6-FB80-429E-9E70-499AF9D06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0" t="64318" r="21507" b="7446"/>
          <a:stretch/>
        </p:blipFill>
        <p:spPr bwMode="auto">
          <a:xfrm>
            <a:off x="5964700" y="451396"/>
            <a:ext cx="5918765" cy="264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2B506C-69EC-42FE-A9D9-1E8D20A0A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08" t="72788" r="22566" b="8702"/>
          <a:stretch/>
        </p:blipFill>
        <p:spPr bwMode="auto">
          <a:xfrm>
            <a:off x="5964700" y="3710354"/>
            <a:ext cx="5836258" cy="2338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992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986CC06C-EAD1-4D20-96F1-85995339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06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4791473-78FF-4451-AE20-DEA14E846046}"/>
              </a:ext>
            </a:extLst>
          </p:cNvPr>
          <p:cNvSpPr/>
          <p:nvPr/>
        </p:nvSpPr>
        <p:spPr>
          <a:xfrm>
            <a:off x="211015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D5831-8468-4C80-96C6-C6F9B5EE9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1" y="307395"/>
            <a:ext cx="2994398" cy="2994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84BCE-66F1-4D0F-996D-D61BEFEF4554}"/>
              </a:ext>
            </a:extLst>
          </p:cNvPr>
          <p:cNvSpPr txBox="1"/>
          <p:nvPr/>
        </p:nvSpPr>
        <p:spPr>
          <a:xfrm>
            <a:off x="372792" y="4105665"/>
            <a:ext cx="331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YUNISSE PEÑA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1-18-2568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177321-2612-4CA1-A9E7-593B460CD957}"/>
              </a:ext>
            </a:extLst>
          </p:cNvPr>
          <p:cNvSpPr/>
          <p:nvPr/>
        </p:nvSpPr>
        <p:spPr>
          <a:xfrm>
            <a:off x="4362156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BCB66-DA9F-49D9-BA99-BF98AC30019B}"/>
              </a:ext>
            </a:extLst>
          </p:cNvPr>
          <p:cNvSpPr txBox="1"/>
          <p:nvPr/>
        </p:nvSpPr>
        <p:spPr>
          <a:xfrm>
            <a:off x="4523933" y="4105665"/>
            <a:ext cx="331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Félix </a:t>
            </a:r>
            <a:r>
              <a:rPr lang="es-E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tavárez</a:t>
            </a:r>
            <a:endParaRPr lang="es-ES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1-16-0293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68490-48B3-42BB-9E66-BF0B076A3C6E}"/>
              </a:ext>
            </a:extLst>
          </p:cNvPr>
          <p:cNvSpPr/>
          <p:nvPr/>
        </p:nvSpPr>
        <p:spPr>
          <a:xfrm>
            <a:off x="8421273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1044-16F6-406B-8030-CEB5D3C33BFB}"/>
              </a:ext>
            </a:extLst>
          </p:cNvPr>
          <p:cNvSpPr txBox="1"/>
          <p:nvPr/>
        </p:nvSpPr>
        <p:spPr>
          <a:xfrm>
            <a:off x="8132882" y="4105665"/>
            <a:ext cx="4059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ESMIRNA ESTRELLA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1-17-1556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BE659-CC3E-4F76-B2C8-229470F82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22" y="265194"/>
            <a:ext cx="2994398" cy="2994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CB119-399C-43CE-B1BA-14F6DA39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39" y="246264"/>
            <a:ext cx="2994398" cy="29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8032652" y="3044279"/>
            <a:ext cx="3610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000"/>
                </a:solidFill>
                <a:latin typeface="Algerian" panose="04020705040A02060702" pitchFamily="82" charset="0"/>
              </a:rPr>
              <a:t>Descripción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548639" y="2386867"/>
            <a:ext cx="6622473" cy="205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juego a presentar llamado Jumping Guy es un juego de tipo arcade, el cual está basado en la superación de obstáculos y recolección de monedas.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8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7582486" y="2921168"/>
            <a:ext cx="441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FFC000"/>
                </a:solidFill>
                <a:latin typeface="Algerian" panose="04020705040A02060702" pitchFamily="82" charset="0"/>
              </a:rPr>
              <a:t>Motivación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390772" y="557114"/>
            <a:ext cx="6622473" cy="601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	Originalidad de la idea: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motivación para desarrollar este videojuego está dada por el videojuego Cromo Dino, con la intención de darle más vida y colores; de la misma manera integrando características, las cuales agregan diversión y de la misma manera generando buena experiencia al momento de jugarlo.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	Estado del Arte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estado de arte busca ver cuando aceptado a la relajación de los jugadores puede llegar a ser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7582486" y="2921168"/>
            <a:ext cx="441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FFC000"/>
                </a:solidFill>
                <a:latin typeface="Algerian" panose="04020705040A02060702" pitchFamily="82" charset="0"/>
              </a:rPr>
              <a:t>OBJETIVOS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390772" y="557114"/>
            <a:ext cx="6622473" cy="601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Ofrecer buena experiencia al usuario, ofreciendo características que generen sorpresa para que el jugador se divierta mientras juega.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Divertir al usuario.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Distraer al jugador.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Intentar introducir al jugador en el videojuego y se relaje.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28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8074856" y="2028616"/>
            <a:ext cx="3455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000"/>
                </a:solidFill>
                <a:latin typeface="Algerian" panose="04020705040A02060702" pitchFamily="82" charset="0"/>
              </a:rPr>
              <a:t>Datos básicos sobre el videojuego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781546" y="614303"/>
            <a:ext cx="6622473" cy="624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Plataforma: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línea.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Género: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Arcade. 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Clasificación: 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todo público (T).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Animación: 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2D.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Trabajo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Ingenieros de audio: Esmirna.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Diseñadores: Félix y Yunisse.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Ilustradores: Félix.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Programadores: Félix y Yunisse.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Animadores: Félix.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5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AAFD9B-7E1F-482E-9BDA-5061E732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67423"/>
            <a:ext cx="12192000" cy="1990578"/>
          </a:xfrm>
          <a:solidFill>
            <a:srgbClr val="1D537F"/>
          </a:solidFill>
        </p:spPr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rgbClr val="FFC000"/>
                </a:solidFill>
                <a:latin typeface="Algerian" panose="04020705040A02060702" pitchFamily="82" charset="0"/>
              </a:rPr>
              <a:t>DISEÑO DEL VIDEOJUEGO</a:t>
            </a:r>
          </a:p>
        </p:txBody>
      </p:sp>
      <p:pic>
        <p:nvPicPr>
          <p:cNvPr id="2052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6604216F-E8C2-41D0-B332-CB038A0C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48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C46E0A6C-4502-4226-B6E3-120D1230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54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CEDA3-1DB2-4C33-A187-79D6823C8462}"/>
              </a:ext>
            </a:extLst>
          </p:cNvPr>
          <p:cNvSpPr txBox="1"/>
          <p:nvPr/>
        </p:nvSpPr>
        <p:spPr>
          <a:xfrm>
            <a:off x="1214308" y="2828834"/>
            <a:ext cx="443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  <a:latin typeface="Algerian" panose="04020705040A02060702" pitchFamily="82" charset="0"/>
              </a:rPr>
              <a:t>HISTORIA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DEA6E-4492-49A8-A2BC-BE4F9547D9D8}"/>
              </a:ext>
            </a:extLst>
          </p:cNvPr>
          <p:cNvSpPr txBox="1"/>
          <p:nvPr/>
        </p:nvSpPr>
        <p:spPr>
          <a:xfrm>
            <a:off x="7118253" y="1077077"/>
            <a:ext cx="4811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 personaje llamado Rey se encuentra en un camino de obstáculo, los cuales debería de saltarlos con la intención de llegar a lo más largo del camino, en este mismo camino se le presentará la oportunidad de recolectar monedas. </a:t>
            </a:r>
            <a:endParaRPr lang="es-ES" sz="32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AAFD9B-7E1F-482E-9BDA-5061E732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67423"/>
            <a:ext cx="12192000" cy="1990578"/>
          </a:xfrm>
          <a:solidFill>
            <a:srgbClr val="1D537F"/>
          </a:solidFill>
        </p:spPr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rgbClr val="FFC000"/>
                </a:solidFill>
                <a:latin typeface="Algerian" panose="04020705040A02060702" pitchFamily="82" charset="0"/>
              </a:rPr>
              <a:t>GUIÓN</a:t>
            </a:r>
          </a:p>
        </p:txBody>
      </p:sp>
      <p:pic>
        <p:nvPicPr>
          <p:cNvPr id="2052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6604216F-E8C2-41D0-B332-CB038A0C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48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3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435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Yunisse Santana</dc:creator>
  <cp:lastModifiedBy>Yunisse Santana</cp:lastModifiedBy>
  <cp:revision>3</cp:revision>
  <dcterms:created xsi:type="dcterms:W3CDTF">2021-10-07T18:28:21Z</dcterms:created>
  <dcterms:modified xsi:type="dcterms:W3CDTF">2021-12-16T18:53:45Z</dcterms:modified>
</cp:coreProperties>
</file>