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64" r:id="rId2"/>
    <p:sldId id="256" r:id="rId3"/>
    <p:sldId id="262" r:id="rId4"/>
    <p:sldId id="263" r:id="rId5"/>
    <p:sldId id="257" r:id="rId6"/>
    <p:sldId id="258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774E4-7585-420D-BE1A-959A4FA613F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5FD18-632C-47F2-AD95-76E12B7D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3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EE01-AE28-4EB6-97E5-335F973EB3AA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7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E94-1B5C-4BAE-B9B0-5ABEE045E13E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2772-F4EF-4D1A-8667-6AAED69FAFF9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FCDF-1567-4366-89D0-0FF00A08EC3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3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15-84A4-47AF-A83C-8F9A35B6E642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78A0-F212-48CD-B476-B4CDC0251A61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0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A228-1398-429F-A9A1-5E56F0CD522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2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D9B3-CDC1-43D9-9180-6D1D4A8AD078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2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40B2-9612-4B80-83DA-808FD4A792BF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3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6852-9A38-4B56-8AD8-C20C9706C0B7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5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EAF9-94DA-4D7A-B8C1-1BAB6FE92582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7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EAFA-879B-4E55-88FE-BC89AB9DDF2A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F8B0-2097-4575-BAD3-CD2596A9D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123@nav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123@naver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123@naver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123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60568" y="2053244"/>
            <a:ext cx="4588625" cy="7564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대교몰</a:t>
            </a:r>
            <a:r>
              <a:rPr lang="ko-KR" altLang="en-US" dirty="0" smtClean="0"/>
              <a:t> 쿠폰 접수 게시판 디자인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017" y="4524895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2023. 5. 17. </a:t>
            </a:r>
            <a:endParaRPr lang="ko-KR" altLang="en-US" sz="14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5152" y="501811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법인영업부</a:t>
            </a:r>
            <a:endParaRPr lang="ko-KR" altLang="en-US" sz="14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15000"/>
              </p:ext>
            </p:extLst>
          </p:nvPr>
        </p:nvGraphicFramePr>
        <p:xfrm>
          <a:off x="628650" y="1708052"/>
          <a:ext cx="7886696" cy="3356201"/>
        </p:xfrm>
        <a:graphic>
          <a:graphicData uri="http://schemas.openxmlformats.org/drawingml/2006/table">
            <a:tbl>
              <a:tblPr/>
              <a:tblGrid>
                <a:gridCol w="985837">
                  <a:extLst>
                    <a:ext uri="{9D8B030D-6E8A-4147-A177-3AD203B41FA5}">
                      <a16:colId xmlns:a16="http://schemas.microsoft.com/office/drawing/2014/main" val="138675103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1208573406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3339286262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3219871028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581149273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873607255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791061882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172935995"/>
                    </a:ext>
                  </a:extLst>
                </a:gridCol>
              </a:tblGrid>
              <a:tr h="2247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순번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주문일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부서명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센터명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)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주문자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제목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진행사항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완료일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첨부파일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64755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1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부산지원단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홍길동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집행신청서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 접수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접수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N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29621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00113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가락센터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차무식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집행신청서 접수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완료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Y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682177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93720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570155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16815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731517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94501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175370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64645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908421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231087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485008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19429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60776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88803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02046" y="912998"/>
            <a:ext cx="2398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대교몰</a:t>
            </a:r>
            <a:r>
              <a:rPr lang="ko-KR" altLang="en-US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쿠폰 주문 접수 게시판</a:t>
            </a:r>
            <a:endParaRPr lang="ko-KR" altLang="en-US" sz="1400" b="1" u="sng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25389" y="5270269"/>
            <a:ext cx="689957" cy="2465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신규</a:t>
            </a:r>
            <a:endParaRPr lang="ko-KR" altLang="en-US" sz="10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0077" y="1390197"/>
            <a:ext cx="689957" cy="2465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조회기간</a:t>
            </a:r>
            <a:endParaRPr lang="ko-KR" altLang="en-US" sz="10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9909" y="1390197"/>
            <a:ext cx="1072342" cy="2382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81675" y="1375543"/>
            <a:ext cx="689957" cy="2465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검색</a:t>
            </a:r>
            <a:endParaRPr lang="ko-KR" altLang="en-US" sz="10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84393" y="1383856"/>
            <a:ext cx="1072342" cy="2382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84516" y="1383856"/>
            <a:ext cx="874937" cy="2382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실행 단추: 뒤로 또는 이전 28">
            <a:hlinkClick r:id="" action="ppaction://hlinkshowjump?jump=previousslide" highlightClick="1"/>
          </p:cNvPr>
          <p:cNvSpPr/>
          <p:nvPr/>
        </p:nvSpPr>
        <p:spPr>
          <a:xfrm rot="16200000">
            <a:off x="3504193" y="1383470"/>
            <a:ext cx="236490" cy="240784"/>
          </a:xfrm>
          <a:prstGeom prst="actionButtonBackPrevio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472407" y="514385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304" y="1871413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098" y="135145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1534" y="134510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2724" y="193964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1. </a:t>
            </a:r>
            <a:r>
              <a:rPr lang="ko-KR" altLang="en-US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사용자 화면</a:t>
            </a:r>
            <a:endParaRPr lang="ko-KR" altLang="en-US" sz="1400" b="1" u="sng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636" y="530470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1) </a:t>
            </a:r>
            <a:r>
              <a:rPr lang="ko-KR" altLang="en-US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사용자 게시판 화면 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6069" y="5143799"/>
            <a:ext cx="3642680" cy="1356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4438" y="5402544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 신규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클릭시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-&gt;3P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등록화면으로 이동 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 제목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클릭시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비밀번호인증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4P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이동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-&gt;5P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로 이동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조회기간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설정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검색유형설정콤보박스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: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전체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주문자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부서명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⑤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9P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관리자 </a:t>
            </a:r>
            <a:r>
              <a:rPr lang="en-US" altLang="ko-KR" sz="12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답변 게시 시 답변 아래 표시</a:t>
            </a:r>
            <a:endParaRPr lang="ko-KR" altLang="en-US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62288" y="135123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전체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49631" y="4995219"/>
            <a:ext cx="2537294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</a:t>
            </a:r>
            <a:r>
              <a:rPr lang="en-US" altLang="ko-KR" sz="1400" dirty="0" err="1" smtClean="0"/>
              <a:t>uction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escription</a:t>
            </a:r>
            <a:endParaRPr lang="ko-KR" altLang="en-US" sz="1400" dirty="0"/>
          </a:p>
        </p:txBody>
      </p:sp>
      <p:sp>
        <p:nvSpPr>
          <p:cNvPr id="4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96941" y="2090070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[RE]</a:t>
            </a:r>
            <a:r>
              <a:rPr lang="ko-KR" altLang="en-US" sz="9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처리완료되었습니다</a:t>
            </a:r>
            <a:endParaRPr lang="ko-KR" altLang="en-US" sz="9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1908" y="2109384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관리자</a:t>
            </a:r>
            <a:endParaRPr lang="ko-KR" altLang="en-US" sz="9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0628" y="2114192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관리자</a:t>
            </a:r>
            <a:endParaRPr lang="ko-KR" altLang="en-US" sz="9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13833" y="2110531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2023-05-17</a:t>
            </a:r>
            <a:endParaRPr lang="ko-KR" altLang="en-US" sz="9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68215" y="206698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⑤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42119" y="4106487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저장</a:t>
            </a:r>
            <a:endParaRPr lang="ko-KR" altLang="en-US" sz="120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5239" y="730335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대교몰</a:t>
            </a:r>
            <a:r>
              <a:rPr lang="ko-KR" altLang="en-US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쿠폰 주문접수</a:t>
            </a:r>
            <a:endParaRPr lang="ko-KR" altLang="en-US" sz="1400" b="1" u="sng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76718"/>
              </p:ext>
            </p:extLst>
          </p:nvPr>
        </p:nvGraphicFramePr>
        <p:xfrm>
          <a:off x="873183" y="1114266"/>
          <a:ext cx="7048500" cy="2785269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168883184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5721947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068941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1781426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7620752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5585299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부서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센터명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가락센터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80739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이메일주소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  <a:hlinkClick r:id="rId2"/>
                        </a:rPr>
                        <a:t>123@naver.com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전화번호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010-1111-1111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진행상태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접수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01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4328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첨부파일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sng" strike="noStrike">
                          <a:solidFill>
                            <a:srgbClr val="75717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파일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70533"/>
                  </a:ext>
                </a:extLst>
              </a:tr>
              <a:tr h="139461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내용을 입력하세요</a:t>
                      </a:r>
                      <a:endParaRPr lang="ko-KR" altLang="en-US" sz="1100" b="0" i="0" u="none" strike="noStrike" dirty="0">
                        <a:solidFill>
                          <a:srgbClr val="D9D9D9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1313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영문</a:t>
                      </a:r>
                      <a:r>
                        <a:rPr lang="en-US" altLang="ko-KR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+</a:t>
                      </a:r>
                      <a:r>
                        <a:rPr lang="ko-KR" altLang="en-US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숫자 </a:t>
                      </a:r>
                      <a:r>
                        <a:rPr lang="en-US" altLang="ko-KR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자리를 입력하세요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8755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2012" y="126671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183" y="188462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893" y="249340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059" y="358160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9137" y="4106487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⑤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6064" y="4834219"/>
            <a:ext cx="4988306" cy="15221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4433" y="4969997"/>
            <a:ext cx="49231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 필수입력화면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en-US" altLang="ko-KR" sz="12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  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진행상태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콤보박스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기능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(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접수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진행중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발송완료로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구분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)</a:t>
            </a:r>
          </a:p>
          <a:p>
            <a:r>
              <a:rPr lang="en-US" altLang="ko-KR" sz="12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   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사용자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접수시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접수로 세팅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진행중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발송완료는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관리자가 변경 후 노출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 첨부파일업로드 기능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 내용 입력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 비밀번호 입력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타사용자 입력 및 수정 방지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⑤ 저장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팝업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: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저장이 완료되었습니다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확인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-&gt;1P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메인으로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이동</a:t>
            </a:r>
            <a:endParaRPr lang="ko-KR" altLang="en-US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47357" y="4681911"/>
            <a:ext cx="2537294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</a:t>
            </a:r>
            <a:r>
              <a:rPr lang="en-US" altLang="ko-KR" sz="1400" dirty="0" err="1" smtClean="0"/>
              <a:t>uction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escription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274" y="302245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2) </a:t>
            </a:r>
            <a:r>
              <a:rPr lang="ko-KR" altLang="en-US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쿠폰 주문접수 화면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5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76204" y="1490749"/>
            <a:ext cx="3584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주문내역 수정을 위해서는 비밀번호 입력이 필요합니다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.</a:t>
            </a:r>
            <a:endParaRPr lang="ko-KR" altLang="en-US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41470" y="2195944"/>
            <a:ext cx="2244436" cy="32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60372" y="1843346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비밀번호를 입력하세요</a:t>
            </a:r>
            <a:endParaRPr lang="ko-KR" altLang="en-US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73484" y="2726575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확인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59578" y="3516284"/>
            <a:ext cx="1753986" cy="831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11665" y="3593913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비밀번호가 틀렸습니다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64162" y="3967918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확인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08861" y="181637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7874" y="274121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06391" y="38294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61126" y="4629286"/>
            <a:ext cx="4988306" cy="15221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026872" y="4954913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 최초 게시된 비밀번호 입력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 확인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 비밀번호 오류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해당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팝업창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노출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 비밀번호 일치 시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5P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수정화면으로 이동</a:t>
            </a:r>
            <a:endParaRPr lang="ko-KR" altLang="en-US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22419" y="4476978"/>
            <a:ext cx="2537294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</a:t>
            </a:r>
            <a:r>
              <a:rPr lang="en-US" altLang="ko-KR" sz="1400" dirty="0" err="1" smtClean="0"/>
              <a:t>uction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escription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81396" y="623455"/>
            <a:ext cx="7847215" cy="26683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02046" y="912998"/>
            <a:ext cx="2398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대교몰</a:t>
            </a:r>
            <a:r>
              <a:rPr lang="ko-KR" altLang="en-US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쿠폰 주문 접수 게시판</a:t>
            </a:r>
            <a:endParaRPr lang="ko-KR" altLang="en-US" sz="1400" b="1" u="sng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274" y="302245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3) </a:t>
            </a:r>
            <a:r>
              <a:rPr lang="ko-KR" altLang="en-US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게시판 수정 비밀번호 </a:t>
            </a:r>
            <a:r>
              <a:rPr lang="ko-KR" altLang="en-US" sz="12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입력화면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01894" y="4011710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수정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5239" y="662382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대교몰</a:t>
            </a:r>
            <a:r>
              <a:rPr lang="ko-KR" altLang="en-US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쿠폰 주문접수</a:t>
            </a:r>
            <a:endParaRPr lang="ko-KR" altLang="en-US" sz="1400" b="1" u="sng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58566"/>
              </p:ext>
            </p:extLst>
          </p:nvPr>
        </p:nvGraphicFramePr>
        <p:xfrm>
          <a:off x="873183" y="1114266"/>
          <a:ext cx="7048500" cy="2785269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168883184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5721947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068941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1781426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7620752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55585299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부서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센터명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가락센터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80739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이메일주소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  <a:hlinkClick r:id="rId2"/>
                        </a:rPr>
                        <a:t>123@naver.com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전화번호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010-1111-1111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진행상태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01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4328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첨부파일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sng" strike="noStrike" dirty="0" smtClean="0">
                          <a:solidFill>
                            <a:srgbClr val="75717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파일</a:t>
                      </a:r>
                      <a:endParaRPr lang="ko-KR" altLang="en-US" sz="1100" b="0" i="0" u="sng" strike="noStrike" dirty="0">
                        <a:solidFill>
                          <a:srgbClr val="75717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70533"/>
                  </a:ext>
                </a:extLst>
              </a:tr>
              <a:tr h="139461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내용을 입력하세요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1313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영문</a:t>
                      </a:r>
                      <a:r>
                        <a:rPr lang="en-US" altLang="ko-KR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+</a:t>
                      </a:r>
                      <a:r>
                        <a:rPr lang="ko-KR" altLang="en-US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숫자 </a:t>
                      </a:r>
                      <a:r>
                        <a:rPr lang="en-US" altLang="ko-KR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D9D9D9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자리를 입력하세요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8755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2012" y="126671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183" y="188462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4116" y="178098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059" y="358160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61126" y="4629285"/>
            <a:ext cx="4988306" cy="1895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35185" y="4871783"/>
            <a:ext cx="4301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주문일자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진행상태 제외하고 모두 수정 가능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 파일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재업로드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가능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기존파일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삭제버튼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en-US" altLang="ko-KR" sz="12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x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클릭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삭제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 비밀번호 변경가능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⑤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수정확정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en-US" altLang="ko-KR" sz="12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  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팝업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: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수정완료되었습니다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.-&gt;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확인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-&gt;1P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화면으로 이동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⑥ 내용 모두 삭제 시 삭제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en-US" altLang="ko-KR" sz="12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  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팝업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: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삭제 후 복구가 불가능합니다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.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삭제하시겠습니까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? Yes/no</a:t>
            </a:r>
            <a:endParaRPr lang="ko-KR" altLang="en-US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22419" y="4476978"/>
            <a:ext cx="2537294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</a:t>
            </a:r>
            <a:r>
              <a:rPr lang="en-US" altLang="ko-KR" sz="1400" dirty="0" err="1" smtClean="0"/>
              <a:t>uction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escription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559639" y="4011710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04224" y="1884625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집행신청서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.</a:t>
            </a:r>
            <a:r>
              <a:rPr lang="en-US" altLang="ko-KR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xls</a:t>
            </a:r>
            <a:endParaRPr lang="ko-KR" altLang="en-US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1821" y="190956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X</a:t>
            </a:r>
            <a:endParaRPr lang="ko-KR" altLang="en-US" sz="9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9323" y="404364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⑤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7384" y="402699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⑥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274" y="302245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4) </a:t>
            </a:r>
            <a:r>
              <a:rPr lang="ko-KR" altLang="en-US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주문접수 </a:t>
            </a:r>
            <a:r>
              <a:rPr lang="ko-KR" altLang="en-US" sz="12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수정화면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6902" y="227215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2. </a:t>
            </a:r>
            <a:r>
              <a:rPr lang="ko-KR" altLang="en-US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관리자 화면</a:t>
            </a:r>
            <a:endParaRPr lang="ko-KR" altLang="en-US" sz="1400" b="1" u="sng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6611" y="2069870"/>
            <a:ext cx="1662546" cy="4405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56611" y="2704408"/>
            <a:ext cx="1662546" cy="4405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57321" y="213626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아이디</a:t>
            </a:r>
            <a:endParaRPr lang="ko-KR" altLang="en-US" sz="14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76370" y="2770806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패스워드</a:t>
            </a:r>
            <a:endParaRPr lang="ko-KR" altLang="en-US" sz="14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46284" y="143799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로그인</a:t>
            </a:r>
            <a:endParaRPr lang="ko-KR" altLang="en-US" sz="1400" b="1" u="sng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6611" y="43309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모바일이앤엠애드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97680" y="3542606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로그인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52131" y="4965468"/>
            <a:ext cx="4988306" cy="118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26190" y="5207965"/>
            <a:ext cx="4576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 아이디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/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패스워드 로그인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 로그인 성공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7P</a:t>
            </a:r>
            <a:r>
              <a:rPr lang="ko-KR" altLang="en-US" sz="12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진입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로그인실패</a:t>
            </a:r>
            <a:endParaRPr lang="en-US" altLang="ko-KR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   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팝업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: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아이디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/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패스워드가 틀렸습니다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.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다시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확인부탁드립니다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.-&gt;yes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313424" y="4813160"/>
            <a:ext cx="2537294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</a:t>
            </a:r>
            <a:r>
              <a:rPr lang="en-US" altLang="ko-KR" sz="1400" dirty="0" err="1" smtClean="0"/>
              <a:t>uction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escription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39359" y="534992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1</a:t>
            </a:r>
            <a:r>
              <a:rPr lang="en-US" altLang="ko-KR" sz="1200" b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) </a:t>
            </a:r>
            <a:r>
              <a:rPr lang="ko-KR" altLang="en-US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로그인 화면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4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51020"/>
              </p:ext>
            </p:extLst>
          </p:nvPr>
        </p:nvGraphicFramePr>
        <p:xfrm>
          <a:off x="645276" y="1475296"/>
          <a:ext cx="7886696" cy="3356201"/>
        </p:xfrm>
        <a:graphic>
          <a:graphicData uri="http://schemas.openxmlformats.org/drawingml/2006/table">
            <a:tbl>
              <a:tblPr/>
              <a:tblGrid>
                <a:gridCol w="985837">
                  <a:extLst>
                    <a:ext uri="{9D8B030D-6E8A-4147-A177-3AD203B41FA5}">
                      <a16:colId xmlns:a16="http://schemas.microsoft.com/office/drawing/2014/main" val="138675103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1208573406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3339286262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3219871028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581149273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873607255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791061882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172935995"/>
                    </a:ext>
                  </a:extLst>
                </a:gridCol>
              </a:tblGrid>
              <a:tr h="2247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순번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주문일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부서명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센터명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)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주문자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제목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진행사항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완료일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첨부파일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64755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1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부산지원단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홍길동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집행신청서 접수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접수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N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29621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00113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가락센터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차무식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집행신청서 접수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완료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Y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682177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93720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570155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16815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731517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94501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175370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64645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908421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231087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485008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19429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60776"/>
                  </a:ext>
                </a:extLst>
              </a:tr>
              <a:tr h="1957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7249" marR="7249" marT="7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8880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15789" y="598517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대교몰</a:t>
            </a:r>
            <a:r>
              <a:rPr lang="ko-KR" altLang="en-US" sz="14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쿠폰 주문 </a:t>
            </a:r>
            <a:r>
              <a:rPr lang="ko-KR" altLang="en-US" sz="14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현황판</a:t>
            </a:r>
            <a:endParaRPr lang="ko-KR" altLang="en-US" sz="14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6703" y="1157441"/>
            <a:ext cx="689957" cy="2465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조회기간</a:t>
            </a:r>
            <a:endParaRPr lang="ko-KR" altLang="en-US" sz="10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6535" y="1157441"/>
            <a:ext cx="1072342" cy="2382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8301" y="1142787"/>
            <a:ext cx="689957" cy="2465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검색</a:t>
            </a:r>
            <a:endParaRPr lang="ko-KR" altLang="en-US" sz="10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1019" y="1151100"/>
            <a:ext cx="1072342" cy="2382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1142" y="1151100"/>
            <a:ext cx="874937" cy="2382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뒤로 또는 이전 10">
            <a:hlinkClick r:id="" action="ppaction://hlinkshowjump?jump=previousslide" highlightClick="1"/>
          </p:cNvPr>
          <p:cNvSpPr/>
          <p:nvPr/>
        </p:nvSpPr>
        <p:spPr>
          <a:xfrm rot="16200000">
            <a:off x="3520819" y="1150714"/>
            <a:ext cx="236490" cy="240784"/>
          </a:xfrm>
          <a:prstGeom prst="actionButtonBackPrevio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6739" y="111235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0984" y="111235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607" y="145636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470" y="166411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⑤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91211" y="1128277"/>
            <a:ext cx="940761" cy="27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엑셀다운로드</a:t>
            </a:r>
            <a:endParaRPr lang="ko-KR" altLang="en-US" sz="1000"/>
          </a:p>
        </p:txBody>
      </p:sp>
      <p:sp>
        <p:nvSpPr>
          <p:cNvPr id="21" name="직사각형 20"/>
          <p:cNvSpPr/>
          <p:nvPr/>
        </p:nvSpPr>
        <p:spPr>
          <a:xfrm>
            <a:off x="427395" y="1733360"/>
            <a:ext cx="142046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7395" y="1935638"/>
            <a:ext cx="142046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7395" y="2121290"/>
            <a:ext cx="142046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00977" y="1501915"/>
            <a:ext cx="142046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7395" y="1511724"/>
            <a:ext cx="142046" cy="13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254852" y="1135337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61126" y="4629285"/>
            <a:ext cx="4988306" cy="1430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35185" y="4871783"/>
            <a:ext cx="3624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조회기간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설정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 검색기간설정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 리스트 선택 박스 목차에 나온 박스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클릭시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전체선택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 리스트 엑셀다운로드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⑤ 세부 화면으로 이동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8P</a:t>
            </a:r>
            <a:endParaRPr lang="ko-KR" altLang="en-US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22419" y="4476978"/>
            <a:ext cx="2537294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</a:t>
            </a:r>
            <a:r>
              <a:rPr lang="en-US" altLang="ko-KR" sz="1400" dirty="0" err="1" smtClean="0"/>
              <a:t>uction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escription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3589" y="380413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2) </a:t>
            </a:r>
            <a:r>
              <a:rPr lang="ko-KR" altLang="en-US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접수 </a:t>
            </a:r>
            <a:r>
              <a:rPr lang="ko-KR" altLang="en-US" sz="12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현황판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6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65373" y="3787414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답변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8000" y="587567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대교몰</a:t>
            </a:r>
            <a:r>
              <a:rPr lang="ko-KR" altLang="en-US" sz="14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ko-KR" altLang="en-US" sz="14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주문상세</a:t>
            </a:r>
            <a:endParaRPr lang="ko-KR" altLang="en-US" sz="14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89288"/>
              </p:ext>
            </p:extLst>
          </p:nvPr>
        </p:nvGraphicFramePr>
        <p:xfrm>
          <a:off x="1000528" y="1180768"/>
          <a:ext cx="7048500" cy="2485145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378740273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70822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9917605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390594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3561919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50291404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부서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센터명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가락센터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홍길동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262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이메일주소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  <a:hlinkClick r:id="rId2"/>
                        </a:rPr>
                        <a:t>123@naver.com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전화번호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010-1111-1111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진행상태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진행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0646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3462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첨부파일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sng" strike="noStrike" dirty="0" err="1" smtClean="0">
                          <a:solidFill>
                            <a:srgbClr val="75717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집행신청서</a:t>
                      </a:r>
                      <a:r>
                        <a:rPr lang="en-US" altLang="ko-KR" sz="1100" b="0" i="0" u="sng" strike="noStrike" dirty="0" smtClean="0">
                          <a:solidFill>
                            <a:srgbClr val="75717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</a:t>
                      </a:r>
                      <a:r>
                        <a:rPr lang="en-US" altLang="ko-KR" sz="1100" b="0" i="0" u="sng" strike="noStrike" dirty="0" err="1" smtClean="0">
                          <a:solidFill>
                            <a:srgbClr val="75717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xls</a:t>
                      </a:r>
                      <a:endParaRPr lang="ko-KR" altLang="en-US" sz="1100" b="0" i="0" u="sng" strike="noStrike" dirty="0">
                        <a:solidFill>
                          <a:srgbClr val="75717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98994"/>
                  </a:ext>
                </a:extLst>
              </a:tr>
              <a:tr h="142787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안녕하세요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가락센터입니다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집행신청서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 접수하니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발송부탁드립니다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82323"/>
                  </a:ext>
                </a:extLst>
              </a:tr>
            </a:tbl>
          </a:graphicData>
        </a:graphic>
      </p:graphicFrame>
      <p:sp>
        <p:nvSpPr>
          <p:cNvPr id="9" name="실행 단추: 뒤로 또는 이전 8">
            <a:hlinkClick r:id="" action="ppaction://hlinkshowjump?jump=previousslide" highlightClick="1"/>
          </p:cNvPr>
          <p:cNvSpPr/>
          <p:nvPr/>
        </p:nvSpPr>
        <p:spPr>
          <a:xfrm rot="16200000">
            <a:off x="7798485" y="1453566"/>
            <a:ext cx="260302" cy="240784"/>
          </a:xfrm>
          <a:prstGeom prst="actionButtonBackPrevio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61126" y="4629285"/>
            <a:ext cx="4988306" cy="1430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35185" y="4838531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주요항목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관리자 수정 불가</a:t>
            </a:r>
            <a:endParaRPr lang="en-US" altLang="ko-KR" sz="12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   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단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진행상태만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콤보박스로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변경가능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(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접수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진행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발송완료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)</a:t>
            </a: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집행신청서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다운로드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: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클릭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다운로드창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노출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다운로드 폴더 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 저장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저장이 완료되었습니다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.-&lt;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확인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 답변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클릭시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9P 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이동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2419" y="4476978"/>
            <a:ext cx="2537294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</a:t>
            </a:r>
            <a:r>
              <a:rPr lang="en-US" altLang="ko-KR" sz="1400" dirty="0" err="1" smtClean="0"/>
              <a:t>uction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escription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546" y="1188463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528" y="196819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②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2826" y="378741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1483" y="587567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④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22419" y="3799112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저장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9872" y="378741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③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589" y="380413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3) </a:t>
            </a:r>
            <a:r>
              <a:rPr lang="ko-KR" altLang="en-US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상세주문내역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0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3505" y="4897135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저장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8000" y="587567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대교몰</a:t>
            </a:r>
            <a:r>
              <a:rPr lang="ko-KR" altLang="en-US" sz="14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r>
              <a:rPr lang="ko-KR" altLang="en-US" sz="14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주문상세</a:t>
            </a:r>
            <a:endParaRPr lang="ko-KR" altLang="en-US" sz="14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94001"/>
              </p:ext>
            </p:extLst>
          </p:nvPr>
        </p:nvGraphicFramePr>
        <p:xfrm>
          <a:off x="1000528" y="1180768"/>
          <a:ext cx="7048500" cy="2485145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378740273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70822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9917605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390594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3561919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50291404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2023-05-17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부서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센터명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가락센터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주문자명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홍길동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262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이메일주소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  <a:hlinkClick r:id="rId2"/>
                        </a:rPr>
                        <a:t>123@naver.com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전화번호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010-1111-1111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진행상태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진행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0646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3462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첨부파일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sng" strike="noStrike" dirty="0" err="1" smtClean="0">
                          <a:solidFill>
                            <a:srgbClr val="75717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집행신청서</a:t>
                      </a:r>
                      <a:r>
                        <a:rPr lang="en-US" altLang="ko-KR" sz="1100" b="0" i="0" u="sng" strike="noStrike" dirty="0" smtClean="0">
                          <a:solidFill>
                            <a:srgbClr val="75717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</a:t>
                      </a:r>
                      <a:r>
                        <a:rPr lang="en-US" altLang="ko-KR" sz="1100" b="0" i="0" u="sng" strike="noStrike" dirty="0" err="1" smtClean="0">
                          <a:solidFill>
                            <a:srgbClr val="75717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xls</a:t>
                      </a:r>
                      <a:endParaRPr lang="ko-KR" altLang="en-US" sz="1100" b="0" i="0" u="sng" strike="noStrike" dirty="0">
                        <a:solidFill>
                          <a:srgbClr val="75717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98994"/>
                  </a:ext>
                </a:extLst>
              </a:tr>
              <a:tr h="142787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안녕하세요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가락센터입니다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집행신청서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 접수하니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발송부탁드립니다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8232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6321"/>
              </p:ext>
            </p:extLst>
          </p:nvPr>
        </p:nvGraphicFramePr>
        <p:xfrm>
          <a:off x="1000527" y="4269567"/>
          <a:ext cx="7048500" cy="585066"/>
        </p:xfrm>
        <a:graphic>
          <a:graphicData uri="http://schemas.openxmlformats.org/drawingml/2006/table">
            <a:tbl>
              <a:tblPr/>
              <a:tblGrid>
                <a:gridCol w="7048500">
                  <a:extLst>
                    <a:ext uri="{9D8B030D-6E8A-4147-A177-3AD203B41FA5}">
                      <a16:colId xmlns:a16="http://schemas.microsoft.com/office/drawing/2014/main" val="2559660023"/>
                    </a:ext>
                  </a:extLst>
                </a:gridCol>
              </a:tblGrid>
              <a:tr h="58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안녕하세요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모바일이앤엠애드입니다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요청하신 내용 </a:t>
                      </a:r>
                      <a:r>
                        <a:rPr lang="ko-KR" altLang="en-US" sz="11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처리완료되었습니다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4.0(OTF)-Bold" panose="02020603020101020101" pitchFamily="18" charset="-127"/>
                          <a:ea typeface="아리따-돋움4.0(OTF)-Bold" panose="02020603020101020101" pitchFamily="18" charset="-127"/>
                        </a:rPr>
                        <a:t>.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아리따-돋움4.0(OTF)-Bold" panose="02020603020101020101" pitchFamily="18" charset="-127"/>
                        <a:ea typeface="아리따-돋움4.0(OTF)-Bold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176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000527" y="3919494"/>
            <a:ext cx="1180407" cy="307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답변</a:t>
            </a:r>
            <a:endParaRPr lang="ko-KR" altLang="en-US" sz="1200" dirty="0">
              <a:solidFill>
                <a:schemeClr val="tx1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1" name="실행 단추: 뒤로 또는 이전 10">
            <a:hlinkClick r:id="" action="ppaction://hlinkshowjump?jump=previousslide" highlightClick="1"/>
          </p:cNvPr>
          <p:cNvSpPr/>
          <p:nvPr/>
        </p:nvSpPr>
        <p:spPr>
          <a:xfrm rot="16200000">
            <a:off x="7798485" y="1461879"/>
            <a:ext cx="260302" cy="240784"/>
          </a:xfrm>
          <a:prstGeom prst="actionButtonBackPrevio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8B0-2097-4575-BAD3-CD2596A9D97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7545" y="392252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</a:t>
            </a:r>
            <a:endParaRPr lang="ko-KR" altLang="en-US" sz="1200" dirty="0">
              <a:solidFill>
                <a:srgbClr val="FF0000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2690" y="5399516"/>
            <a:ext cx="4988306" cy="60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76749" y="5608761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① </a:t>
            </a:r>
            <a:r>
              <a:rPr lang="ko-KR" altLang="en-US" sz="1200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답변입력</a:t>
            </a:r>
            <a:r>
              <a:rPr lang="en-US" altLang="ko-KR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-&gt;</a:t>
            </a:r>
            <a:r>
              <a:rPr lang="ko-KR" altLang="en-US" sz="1200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저장</a:t>
            </a:r>
            <a:endParaRPr lang="en-US" altLang="ko-KR" sz="1200" dirty="0" smtClean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63983" y="5247208"/>
            <a:ext cx="2537294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</a:t>
            </a:r>
            <a:r>
              <a:rPr lang="en-US" altLang="ko-KR" sz="1400" dirty="0" err="1" smtClean="0"/>
              <a:t>uction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escription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3589" y="380413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4) </a:t>
            </a:r>
            <a:r>
              <a:rPr lang="ko-KR" altLang="en-US" sz="1200" b="1" dirty="0" err="1" smtClean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답변화면</a:t>
            </a:r>
            <a:endParaRPr lang="ko-KR" altLang="en-US" sz="1200" b="1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2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아리따-돋움4.0(OTF)-Light"/>
        <a:ea typeface="아리따-돋움4.0(OTF)-Light"/>
        <a:cs typeface=""/>
      </a:majorFont>
      <a:minorFont>
        <a:latin typeface="아리따-돋움4.0(OTF)-Light"/>
        <a:ea typeface="아리따-돋움4.0(OTF)-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610</Words>
  <Application>Microsoft Office PowerPoint</Application>
  <PresentationFormat>화면 슬라이드 쇼(4:3)</PresentationFormat>
  <Paragraphs>480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아리따-돋움4.0(OTF)-Bold</vt:lpstr>
      <vt:lpstr>아리따-돋움4.0(OTF)-Light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모바일이앤엠애드</dc:creator>
  <cp:lastModifiedBy>모바일이앤엠애드</cp:lastModifiedBy>
  <cp:revision>34</cp:revision>
  <dcterms:created xsi:type="dcterms:W3CDTF">2023-05-17T02:09:19Z</dcterms:created>
  <dcterms:modified xsi:type="dcterms:W3CDTF">2023-05-17T23:38:07Z</dcterms:modified>
</cp:coreProperties>
</file>