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63" r:id="rId8"/>
  </p:sldIdLst>
  <p:sldSz cx="12192000" cy="6858000"/>
  <p:notesSz cx="6858000" cy="9144000"/>
  <p:defaultTextStyle>
    <a:defPPr>
      <a:defRPr lang="en-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53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67"/>
    <p:restoredTop sz="94648"/>
  </p:normalViewPr>
  <p:slideViewPr>
    <p:cSldViewPr snapToGrid="0" snapToObjects="1">
      <p:cViewPr varScale="1">
        <p:scale>
          <a:sx n="117" d="100"/>
          <a:sy n="117" d="100"/>
        </p:scale>
        <p:origin x="792" y="16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AA25C-3B7A-B44B-A94C-1D867428BE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EC"/>
          </a:p>
        </p:txBody>
      </p:sp>
      <p:sp>
        <p:nvSpPr>
          <p:cNvPr id="3" name="Subtitle 2">
            <a:extLst>
              <a:ext uri="{FF2B5EF4-FFF2-40B4-BE49-F238E27FC236}">
                <a16:creationId xmlns:a16="http://schemas.microsoft.com/office/drawing/2014/main" id="{C37F42AB-7998-EF47-9AB1-ABA8582F50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EC"/>
          </a:p>
        </p:txBody>
      </p:sp>
      <p:sp>
        <p:nvSpPr>
          <p:cNvPr id="4" name="Date Placeholder 3">
            <a:extLst>
              <a:ext uri="{FF2B5EF4-FFF2-40B4-BE49-F238E27FC236}">
                <a16:creationId xmlns:a16="http://schemas.microsoft.com/office/drawing/2014/main" id="{83D2CA46-67ED-494C-98CC-577D732E7849}"/>
              </a:ext>
            </a:extLst>
          </p:cNvPr>
          <p:cNvSpPr>
            <a:spLocks noGrp="1"/>
          </p:cNvSpPr>
          <p:nvPr>
            <p:ph type="dt" sz="half" idx="10"/>
          </p:nvPr>
        </p:nvSpPr>
        <p:spPr/>
        <p:txBody>
          <a:bodyPr/>
          <a:lstStyle/>
          <a:p>
            <a:fld id="{81E56AF6-63F2-7844-AC0F-FED39E83A641}" type="datetimeFigureOut">
              <a:rPr lang="en-EC" smtClean="0"/>
              <a:t>26/7/21</a:t>
            </a:fld>
            <a:endParaRPr lang="en-EC"/>
          </a:p>
        </p:txBody>
      </p:sp>
      <p:sp>
        <p:nvSpPr>
          <p:cNvPr id="5" name="Footer Placeholder 4">
            <a:extLst>
              <a:ext uri="{FF2B5EF4-FFF2-40B4-BE49-F238E27FC236}">
                <a16:creationId xmlns:a16="http://schemas.microsoft.com/office/drawing/2014/main" id="{48FD205C-09A2-CB44-A628-B5D4F301D6D5}"/>
              </a:ext>
            </a:extLst>
          </p:cNvPr>
          <p:cNvSpPr>
            <a:spLocks noGrp="1"/>
          </p:cNvSpPr>
          <p:nvPr>
            <p:ph type="ftr" sz="quarter" idx="11"/>
          </p:nvPr>
        </p:nvSpPr>
        <p:spPr/>
        <p:txBody>
          <a:bodyPr/>
          <a:lstStyle/>
          <a:p>
            <a:endParaRPr lang="en-EC"/>
          </a:p>
        </p:txBody>
      </p:sp>
      <p:sp>
        <p:nvSpPr>
          <p:cNvPr id="6" name="Slide Number Placeholder 5">
            <a:extLst>
              <a:ext uri="{FF2B5EF4-FFF2-40B4-BE49-F238E27FC236}">
                <a16:creationId xmlns:a16="http://schemas.microsoft.com/office/drawing/2014/main" id="{24B5E602-7968-3043-9CCD-984BEE25992B}"/>
              </a:ext>
            </a:extLst>
          </p:cNvPr>
          <p:cNvSpPr>
            <a:spLocks noGrp="1"/>
          </p:cNvSpPr>
          <p:nvPr>
            <p:ph type="sldNum" sz="quarter" idx="12"/>
          </p:nvPr>
        </p:nvSpPr>
        <p:spPr/>
        <p:txBody>
          <a:bodyPr/>
          <a:lstStyle/>
          <a:p>
            <a:fld id="{FA9B99E4-FA08-CE46-B736-30015A58D381}" type="slidenum">
              <a:rPr lang="en-EC" smtClean="0"/>
              <a:t>‹#›</a:t>
            </a:fld>
            <a:endParaRPr lang="en-EC"/>
          </a:p>
        </p:txBody>
      </p:sp>
    </p:spTree>
    <p:extLst>
      <p:ext uri="{BB962C8B-B14F-4D97-AF65-F5344CB8AC3E}">
        <p14:creationId xmlns:p14="http://schemas.microsoft.com/office/powerpoint/2010/main" val="2805574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3CEBC-EDF5-3543-B31B-7FEE31460C05}"/>
              </a:ext>
            </a:extLst>
          </p:cNvPr>
          <p:cNvSpPr>
            <a:spLocks noGrp="1"/>
          </p:cNvSpPr>
          <p:nvPr>
            <p:ph type="title"/>
          </p:nvPr>
        </p:nvSpPr>
        <p:spPr/>
        <p:txBody>
          <a:bodyPr/>
          <a:lstStyle/>
          <a:p>
            <a:r>
              <a:rPr lang="en-US"/>
              <a:t>Click to edit Master title style</a:t>
            </a:r>
            <a:endParaRPr lang="en-EC"/>
          </a:p>
        </p:txBody>
      </p:sp>
      <p:sp>
        <p:nvSpPr>
          <p:cNvPr id="3" name="Vertical Text Placeholder 2">
            <a:extLst>
              <a:ext uri="{FF2B5EF4-FFF2-40B4-BE49-F238E27FC236}">
                <a16:creationId xmlns:a16="http://schemas.microsoft.com/office/drawing/2014/main" id="{ADEB90DC-A687-B046-8F60-F7BF97CA46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C"/>
          </a:p>
        </p:txBody>
      </p:sp>
      <p:sp>
        <p:nvSpPr>
          <p:cNvPr id="4" name="Date Placeholder 3">
            <a:extLst>
              <a:ext uri="{FF2B5EF4-FFF2-40B4-BE49-F238E27FC236}">
                <a16:creationId xmlns:a16="http://schemas.microsoft.com/office/drawing/2014/main" id="{FC919A8F-49C3-6548-A66A-22E2AB6E9527}"/>
              </a:ext>
            </a:extLst>
          </p:cNvPr>
          <p:cNvSpPr>
            <a:spLocks noGrp="1"/>
          </p:cNvSpPr>
          <p:nvPr>
            <p:ph type="dt" sz="half" idx="10"/>
          </p:nvPr>
        </p:nvSpPr>
        <p:spPr/>
        <p:txBody>
          <a:bodyPr/>
          <a:lstStyle/>
          <a:p>
            <a:fld id="{81E56AF6-63F2-7844-AC0F-FED39E83A641}" type="datetimeFigureOut">
              <a:rPr lang="en-EC" smtClean="0"/>
              <a:t>26/7/21</a:t>
            </a:fld>
            <a:endParaRPr lang="en-EC"/>
          </a:p>
        </p:txBody>
      </p:sp>
      <p:sp>
        <p:nvSpPr>
          <p:cNvPr id="5" name="Footer Placeholder 4">
            <a:extLst>
              <a:ext uri="{FF2B5EF4-FFF2-40B4-BE49-F238E27FC236}">
                <a16:creationId xmlns:a16="http://schemas.microsoft.com/office/drawing/2014/main" id="{B81C5752-CF34-AF4A-82A5-DB2BF7DABE10}"/>
              </a:ext>
            </a:extLst>
          </p:cNvPr>
          <p:cNvSpPr>
            <a:spLocks noGrp="1"/>
          </p:cNvSpPr>
          <p:nvPr>
            <p:ph type="ftr" sz="quarter" idx="11"/>
          </p:nvPr>
        </p:nvSpPr>
        <p:spPr/>
        <p:txBody>
          <a:bodyPr/>
          <a:lstStyle/>
          <a:p>
            <a:endParaRPr lang="en-EC"/>
          </a:p>
        </p:txBody>
      </p:sp>
      <p:sp>
        <p:nvSpPr>
          <p:cNvPr id="6" name="Slide Number Placeholder 5">
            <a:extLst>
              <a:ext uri="{FF2B5EF4-FFF2-40B4-BE49-F238E27FC236}">
                <a16:creationId xmlns:a16="http://schemas.microsoft.com/office/drawing/2014/main" id="{BC0D8614-EC32-CB46-84CD-89F3658192FB}"/>
              </a:ext>
            </a:extLst>
          </p:cNvPr>
          <p:cNvSpPr>
            <a:spLocks noGrp="1"/>
          </p:cNvSpPr>
          <p:nvPr>
            <p:ph type="sldNum" sz="quarter" idx="12"/>
          </p:nvPr>
        </p:nvSpPr>
        <p:spPr/>
        <p:txBody>
          <a:bodyPr/>
          <a:lstStyle/>
          <a:p>
            <a:fld id="{FA9B99E4-FA08-CE46-B736-30015A58D381}" type="slidenum">
              <a:rPr lang="en-EC" smtClean="0"/>
              <a:t>‹#›</a:t>
            </a:fld>
            <a:endParaRPr lang="en-EC"/>
          </a:p>
        </p:txBody>
      </p:sp>
    </p:spTree>
    <p:extLst>
      <p:ext uri="{BB962C8B-B14F-4D97-AF65-F5344CB8AC3E}">
        <p14:creationId xmlns:p14="http://schemas.microsoft.com/office/powerpoint/2010/main" val="964528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A57838-A906-3048-8670-3068B46EB5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EC"/>
          </a:p>
        </p:txBody>
      </p:sp>
      <p:sp>
        <p:nvSpPr>
          <p:cNvPr id="3" name="Vertical Text Placeholder 2">
            <a:extLst>
              <a:ext uri="{FF2B5EF4-FFF2-40B4-BE49-F238E27FC236}">
                <a16:creationId xmlns:a16="http://schemas.microsoft.com/office/drawing/2014/main" id="{9846A89A-84BE-0049-87B9-545E473F7C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C"/>
          </a:p>
        </p:txBody>
      </p:sp>
      <p:sp>
        <p:nvSpPr>
          <p:cNvPr id="4" name="Date Placeholder 3">
            <a:extLst>
              <a:ext uri="{FF2B5EF4-FFF2-40B4-BE49-F238E27FC236}">
                <a16:creationId xmlns:a16="http://schemas.microsoft.com/office/drawing/2014/main" id="{E61B8039-AA65-C545-B2A7-16157ECD8B59}"/>
              </a:ext>
            </a:extLst>
          </p:cNvPr>
          <p:cNvSpPr>
            <a:spLocks noGrp="1"/>
          </p:cNvSpPr>
          <p:nvPr>
            <p:ph type="dt" sz="half" idx="10"/>
          </p:nvPr>
        </p:nvSpPr>
        <p:spPr/>
        <p:txBody>
          <a:bodyPr/>
          <a:lstStyle/>
          <a:p>
            <a:fld id="{81E56AF6-63F2-7844-AC0F-FED39E83A641}" type="datetimeFigureOut">
              <a:rPr lang="en-EC" smtClean="0"/>
              <a:t>26/7/21</a:t>
            </a:fld>
            <a:endParaRPr lang="en-EC"/>
          </a:p>
        </p:txBody>
      </p:sp>
      <p:sp>
        <p:nvSpPr>
          <p:cNvPr id="5" name="Footer Placeholder 4">
            <a:extLst>
              <a:ext uri="{FF2B5EF4-FFF2-40B4-BE49-F238E27FC236}">
                <a16:creationId xmlns:a16="http://schemas.microsoft.com/office/drawing/2014/main" id="{0AC40A07-199E-8942-A85C-842F0DB3D410}"/>
              </a:ext>
            </a:extLst>
          </p:cNvPr>
          <p:cNvSpPr>
            <a:spLocks noGrp="1"/>
          </p:cNvSpPr>
          <p:nvPr>
            <p:ph type="ftr" sz="quarter" idx="11"/>
          </p:nvPr>
        </p:nvSpPr>
        <p:spPr/>
        <p:txBody>
          <a:bodyPr/>
          <a:lstStyle/>
          <a:p>
            <a:endParaRPr lang="en-EC"/>
          </a:p>
        </p:txBody>
      </p:sp>
      <p:sp>
        <p:nvSpPr>
          <p:cNvPr id="6" name="Slide Number Placeholder 5">
            <a:extLst>
              <a:ext uri="{FF2B5EF4-FFF2-40B4-BE49-F238E27FC236}">
                <a16:creationId xmlns:a16="http://schemas.microsoft.com/office/drawing/2014/main" id="{B5566BB6-8F63-A946-B27F-1E0181FC9A5A}"/>
              </a:ext>
            </a:extLst>
          </p:cNvPr>
          <p:cNvSpPr>
            <a:spLocks noGrp="1"/>
          </p:cNvSpPr>
          <p:nvPr>
            <p:ph type="sldNum" sz="quarter" idx="12"/>
          </p:nvPr>
        </p:nvSpPr>
        <p:spPr/>
        <p:txBody>
          <a:bodyPr/>
          <a:lstStyle/>
          <a:p>
            <a:fld id="{FA9B99E4-FA08-CE46-B736-30015A58D381}" type="slidenum">
              <a:rPr lang="en-EC" smtClean="0"/>
              <a:t>‹#›</a:t>
            </a:fld>
            <a:endParaRPr lang="en-EC"/>
          </a:p>
        </p:txBody>
      </p:sp>
    </p:spTree>
    <p:extLst>
      <p:ext uri="{BB962C8B-B14F-4D97-AF65-F5344CB8AC3E}">
        <p14:creationId xmlns:p14="http://schemas.microsoft.com/office/powerpoint/2010/main" val="1472185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A7165-EA37-CE48-AA94-F43274BEBF2B}"/>
              </a:ext>
            </a:extLst>
          </p:cNvPr>
          <p:cNvSpPr>
            <a:spLocks noGrp="1"/>
          </p:cNvSpPr>
          <p:nvPr>
            <p:ph type="title"/>
          </p:nvPr>
        </p:nvSpPr>
        <p:spPr/>
        <p:txBody>
          <a:bodyPr/>
          <a:lstStyle/>
          <a:p>
            <a:r>
              <a:rPr lang="en-US"/>
              <a:t>Click to edit Master title style</a:t>
            </a:r>
            <a:endParaRPr lang="en-EC"/>
          </a:p>
        </p:txBody>
      </p:sp>
      <p:sp>
        <p:nvSpPr>
          <p:cNvPr id="3" name="Content Placeholder 2">
            <a:extLst>
              <a:ext uri="{FF2B5EF4-FFF2-40B4-BE49-F238E27FC236}">
                <a16:creationId xmlns:a16="http://schemas.microsoft.com/office/drawing/2014/main" id="{A746BB30-BB45-AE4B-ADBF-7C118722F87B}"/>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C"/>
          </a:p>
        </p:txBody>
      </p:sp>
      <p:sp>
        <p:nvSpPr>
          <p:cNvPr id="4" name="Date Placeholder 3">
            <a:extLst>
              <a:ext uri="{FF2B5EF4-FFF2-40B4-BE49-F238E27FC236}">
                <a16:creationId xmlns:a16="http://schemas.microsoft.com/office/drawing/2014/main" id="{035D07F8-1333-7F4E-A5F7-D9AD2583783F}"/>
              </a:ext>
            </a:extLst>
          </p:cNvPr>
          <p:cNvSpPr>
            <a:spLocks noGrp="1"/>
          </p:cNvSpPr>
          <p:nvPr>
            <p:ph type="dt" sz="half" idx="10"/>
          </p:nvPr>
        </p:nvSpPr>
        <p:spPr/>
        <p:txBody>
          <a:bodyPr/>
          <a:lstStyle/>
          <a:p>
            <a:fld id="{81E56AF6-63F2-7844-AC0F-FED39E83A641}" type="datetimeFigureOut">
              <a:rPr lang="en-EC" smtClean="0"/>
              <a:t>26/7/21</a:t>
            </a:fld>
            <a:endParaRPr lang="en-EC"/>
          </a:p>
        </p:txBody>
      </p:sp>
      <p:sp>
        <p:nvSpPr>
          <p:cNvPr id="5" name="Footer Placeholder 4">
            <a:extLst>
              <a:ext uri="{FF2B5EF4-FFF2-40B4-BE49-F238E27FC236}">
                <a16:creationId xmlns:a16="http://schemas.microsoft.com/office/drawing/2014/main" id="{65FEF2DF-338A-B54E-BE0C-47DF2D5BB0BE}"/>
              </a:ext>
            </a:extLst>
          </p:cNvPr>
          <p:cNvSpPr>
            <a:spLocks noGrp="1"/>
          </p:cNvSpPr>
          <p:nvPr>
            <p:ph type="ftr" sz="quarter" idx="11"/>
          </p:nvPr>
        </p:nvSpPr>
        <p:spPr/>
        <p:txBody>
          <a:bodyPr/>
          <a:lstStyle/>
          <a:p>
            <a:endParaRPr lang="en-EC"/>
          </a:p>
        </p:txBody>
      </p:sp>
      <p:sp>
        <p:nvSpPr>
          <p:cNvPr id="6" name="Slide Number Placeholder 5">
            <a:extLst>
              <a:ext uri="{FF2B5EF4-FFF2-40B4-BE49-F238E27FC236}">
                <a16:creationId xmlns:a16="http://schemas.microsoft.com/office/drawing/2014/main" id="{17E243D1-A5FE-794F-BF37-F4E9C96EA0AC}"/>
              </a:ext>
            </a:extLst>
          </p:cNvPr>
          <p:cNvSpPr>
            <a:spLocks noGrp="1"/>
          </p:cNvSpPr>
          <p:nvPr>
            <p:ph type="sldNum" sz="quarter" idx="12"/>
          </p:nvPr>
        </p:nvSpPr>
        <p:spPr/>
        <p:txBody>
          <a:bodyPr/>
          <a:lstStyle/>
          <a:p>
            <a:fld id="{FA9B99E4-FA08-CE46-B736-30015A58D381}" type="slidenum">
              <a:rPr lang="en-EC" smtClean="0"/>
              <a:t>‹#›</a:t>
            </a:fld>
            <a:endParaRPr lang="en-EC"/>
          </a:p>
        </p:txBody>
      </p:sp>
    </p:spTree>
    <p:extLst>
      <p:ext uri="{BB962C8B-B14F-4D97-AF65-F5344CB8AC3E}">
        <p14:creationId xmlns:p14="http://schemas.microsoft.com/office/powerpoint/2010/main" val="1970619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35649-1B12-0042-9CBF-766F1CC23D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EC"/>
          </a:p>
        </p:txBody>
      </p:sp>
      <p:sp>
        <p:nvSpPr>
          <p:cNvPr id="3" name="Text Placeholder 2">
            <a:extLst>
              <a:ext uri="{FF2B5EF4-FFF2-40B4-BE49-F238E27FC236}">
                <a16:creationId xmlns:a16="http://schemas.microsoft.com/office/drawing/2014/main" id="{4787C9C7-DE25-B445-B073-A82E2D59BE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01F363-5C7E-B049-869A-A91207778B5E}"/>
              </a:ext>
            </a:extLst>
          </p:cNvPr>
          <p:cNvSpPr>
            <a:spLocks noGrp="1"/>
          </p:cNvSpPr>
          <p:nvPr>
            <p:ph type="dt" sz="half" idx="10"/>
          </p:nvPr>
        </p:nvSpPr>
        <p:spPr/>
        <p:txBody>
          <a:bodyPr/>
          <a:lstStyle/>
          <a:p>
            <a:fld id="{81E56AF6-63F2-7844-AC0F-FED39E83A641}" type="datetimeFigureOut">
              <a:rPr lang="en-EC" smtClean="0"/>
              <a:t>26/7/21</a:t>
            </a:fld>
            <a:endParaRPr lang="en-EC"/>
          </a:p>
        </p:txBody>
      </p:sp>
      <p:sp>
        <p:nvSpPr>
          <p:cNvPr id="5" name="Footer Placeholder 4">
            <a:extLst>
              <a:ext uri="{FF2B5EF4-FFF2-40B4-BE49-F238E27FC236}">
                <a16:creationId xmlns:a16="http://schemas.microsoft.com/office/drawing/2014/main" id="{6E4EEFB5-3E5D-544F-81D8-6114D4CA4F76}"/>
              </a:ext>
            </a:extLst>
          </p:cNvPr>
          <p:cNvSpPr>
            <a:spLocks noGrp="1"/>
          </p:cNvSpPr>
          <p:nvPr>
            <p:ph type="ftr" sz="quarter" idx="11"/>
          </p:nvPr>
        </p:nvSpPr>
        <p:spPr/>
        <p:txBody>
          <a:bodyPr/>
          <a:lstStyle/>
          <a:p>
            <a:endParaRPr lang="en-EC"/>
          </a:p>
        </p:txBody>
      </p:sp>
      <p:sp>
        <p:nvSpPr>
          <p:cNvPr id="6" name="Slide Number Placeholder 5">
            <a:extLst>
              <a:ext uri="{FF2B5EF4-FFF2-40B4-BE49-F238E27FC236}">
                <a16:creationId xmlns:a16="http://schemas.microsoft.com/office/drawing/2014/main" id="{7D0B8F4D-52E2-D146-8687-4058811C52FD}"/>
              </a:ext>
            </a:extLst>
          </p:cNvPr>
          <p:cNvSpPr>
            <a:spLocks noGrp="1"/>
          </p:cNvSpPr>
          <p:nvPr>
            <p:ph type="sldNum" sz="quarter" idx="12"/>
          </p:nvPr>
        </p:nvSpPr>
        <p:spPr/>
        <p:txBody>
          <a:bodyPr/>
          <a:lstStyle/>
          <a:p>
            <a:fld id="{FA9B99E4-FA08-CE46-B736-30015A58D381}" type="slidenum">
              <a:rPr lang="en-EC" smtClean="0"/>
              <a:t>‹#›</a:t>
            </a:fld>
            <a:endParaRPr lang="en-EC"/>
          </a:p>
        </p:txBody>
      </p:sp>
    </p:spTree>
    <p:extLst>
      <p:ext uri="{BB962C8B-B14F-4D97-AF65-F5344CB8AC3E}">
        <p14:creationId xmlns:p14="http://schemas.microsoft.com/office/powerpoint/2010/main" val="2923527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D4A07-EAF3-0D4F-88B8-AC061D1E1841}"/>
              </a:ext>
            </a:extLst>
          </p:cNvPr>
          <p:cNvSpPr>
            <a:spLocks noGrp="1"/>
          </p:cNvSpPr>
          <p:nvPr>
            <p:ph type="title"/>
          </p:nvPr>
        </p:nvSpPr>
        <p:spPr/>
        <p:txBody>
          <a:bodyPr/>
          <a:lstStyle/>
          <a:p>
            <a:r>
              <a:rPr lang="en-US"/>
              <a:t>Click to edit Master title style</a:t>
            </a:r>
            <a:endParaRPr lang="en-EC"/>
          </a:p>
        </p:txBody>
      </p:sp>
      <p:sp>
        <p:nvSpPr>
          <p:cNvPr id="3" name="Content Placeholder 2">
            <a:extLst>
              <a:ext uri="{FF2B5EF4-FFF2-40B4-BE49-F238E27FC236}">
                <a16:creationId xmlns:a16="http://schemas.microsoft.com/office/drawing/2014/main" id="{9648650D-1B87-2549-AD9A-38825F1DCB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C"/>
          </a:p>
        </p:txBody>
      </p:sp>
      <p:sp>
        <p:nvSpPr>
          <p:cNvPr id="4" name="Content Placeholder 3">
            <a:extLst>
              <a:ext uri="{FF2B5EF4-FFF2-40B4-BE49-F238E27FC236}">
                <a16:creationId xmlns:a16="http://schemas.microsoft.com/office/drawing/2014/main" id="{1C564945-25EB-7D49-8FE0-63248C41F0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C"/>
          </a:p>
        </p:txBody>
      </p:sp>
      <p:sp>
        <p:nvSpPr>
          <p:cNvPr id="5" name="Date Placeholder 4">
            <a:extLst>
              <a:ext uri="{FF2B5EF4-FFF2-40B4-BE49-F238E27FC236}">
                <a16:creationId xmlns:a16="http://schemas.microsoft.com/office/drawing/2014/main" id="{A997493A-EFAE-394F-B0D9-00A00939F817}"/>
              </a:ext>
            </a:extLst>
          </p:cNvPr>
          <p:cNvSpPr>
            <a:spLocks noGrp="1"/>
          </p:cNvSpPr>
          <p:nvPr>
            <p:ph type="dt" sz="half" idx="10"/>
          </p:nvPr>
        </p:nvSpPr>
        <p:spPr/>
        <p:txBody>
          <a:bodyPr/>
          <a:lstStyle/>
          <a:p>
            <a:fld id="{81E56AF6-63F2-7844-AC0F-FED39E83A641}" type="datetimeFigureOut">
              <a:rPr lang="en-EC" smtClean="0"/>
              <a:t>26/7/21</a:t>
            </a:fld>
            <a:endParaRPr lang="en-EC"/>
          </a:p>
        </p:txBody>
      </p:sp>
      <p:sp>
        <p:nvSpPr>
          <p:cNvPr id="6" name="Footer Placeholder 5">
            <a:extLst>
              <a:ext uri="{FF2B5EF4-FFF2-40B4-BE49-F238E27FC236}">
                <a16:creationId xmlns:a16="http://schemas.microsoft.com/office/drawing/2014/main" id="{A4906856-7F81-8547-9C15-4EC1A2E69B9F}"/>
              </a:ext>
            </a:extLst>
          </p:cNvPr>
          <p:cNvSpPr>
            <a:spLocks noGrp="1"/>
          </p:cNvSpPr>
          <p:nvPr>
            <p:ph type="ftr" sz="quarter" idx="11"/>
          </p:nvPr>
        </p:nvSpPr>
        <p:spPr/>
        <p:txBody>
          <a:bodyPr/>
          <a:lstStyle/>
          <a:p>
            <a:endParaRPr lang="en-EC"/>
          </a:p>
        </p:txBody>
      </p:sp>
      <p:sp>
        <p:nvSpPr>
          <p:cNvPr id="7" name="Slide Number Placeholder 6">
            <a:extLst>
              <a:ext uri="{FF2B5EF4-FFF2-40B4-BE49-F238E27FC236}">
                <a16:creationId xmlns:a16="http://schemas.microsoft.com/office/drawing/2014/main" id="{C68730A5-21A1-3942-9525-DAB713A68D86}"/>
              </a:ext>
            </a:extLst>
          </p:cNvPr>
          <p:cNvSpPr>
            <a:spLocks noGrp="1"/>
          </p:cNvSpPr>
          <p:nvPr>
            <p:ph type="sldNum" sz="quarter" idx="12"/>
          </p:nvPr>
        </p:nvSpPr>
        <p:spPr/>
        <p:txBody>
          <a:bodyPr/>
          <a:lstStyle/>
          <a:p>
            <a:fld id="{FA9B99E4-FA08-CE46-B736-30015A58D381}" type="slidenum">
              <a:rPr lang="en-EC" smtClean="0"/>
              <a:t>‹#›</a:t>
            </a:fld>
            <a:endParaRPr lang="en-EC"/>
          </a:p>
        </p:txBody>
      </p:sp>
    </p:spTree>
    <p:extLst>
      <p:ext uri="{BB962C8B-B14F-4D97-AF65-F5344CB8AC3E}">
        <p14:creationId xmlns:p14="http://schemas.microsoft.com/office/powerpoint/2010/main" val="1841067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97BD0-F826-9D47-A66F-BDED9E5F1699}"/>
              </a:ext>
            </a:extLst>
          </p:cNvPr>
          <p:cNvSpPr>
            <a:spLocks noGrp="1"/>
          </p:cNvSpPr>
          <p:nvPr>
            <p:ph type="title"/>
          </p:nvPr>
        </p:nvSpPr>
        <p:spPr>
          <a:xfrm>
            <a:off x="839788" y="365125"/>
            <a:ext cx="10515600" cy="1325563"/>
          </a:xfrm>
        </p:spPr>
        <p:txBody>
          <a:bodyPr/>
          <a:lstStyle/>
          <a:p>
            <a:r>
              <a:rPr lang="en-US"/>
              <a:t>Click to edit Master title style</a:t>
            </a:r>
            <a:endParaRPr lang="en-EC"/>
          </a:p>
        </p:txBody>
      </p:sp>
      <p:sp>
        <p:nvSpPr>
          <p:cNvPr id="3" name="Text Placeholder 2">
            <a:extLst>
              <a:ext uri="{FF2B5EF4-FFF2-40B4-BE49-F238E27FC236}">
                <a16:creationId xmlns:a16="http://schemas.microsoft.com/office/drawing/2014/main" id="{E0F0493A-32A9-B542-A7B4-2857667D17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25E22D-07DC-E24C-A4B2-805373A2AE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C"/>
          </a:p>
        </p:txBody>
      </p:sp>
      <p:sp>
        <p:nvSpPr>
          <p:cNvPr id="5" name="Text Placeholder 4">
            <a:extLst>
              <a:ext uri="{FF2B5EF4-FFF2-40B4-BE49-F238E27FC236}">
                <a16:creationId xmlns:a16="http://schemas.microsoft.com/office/drawing/2014/main" id="{4D246FD6-1BA3-FA43-B755-C1A021F19A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CD10A9-41EA-4045-85D6-2B712D33E8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C"/>
          </a:p>
        </p:txBody>
      </p:sp>
      <p:sp>
        <p:nvSpPr>
          <p:cNvPr id="7" name="Date Placeholder 6">
            <a:extLst>
              <a:ext uri="{FF2B5EF4-FFF2-40B4-BE49-F238E27FC236}">
                <a16:creationId xmlns:a16="http://schemas.microsoft.com/office/drawing/2014/main" id="{FAEF3DA2-3A11-2F4E-922D-18E3ED379D22}"/>
              </a:ext>
            </a:extLst>
          </p:cNvPr>
          <p:cNvSpPr>
            <a:spLocks noGrp="1"/>
          </p:cNvSpPr>
          <p:nvPr>
            <p:ph type="dt" sz="half" idx="10"/>
          </p:nvPr>
        </p:nvSpPr>
        <p:spPr/>
        <p:txBody>
          <a:bodyPr/>
          <a:lstStyle/>
          <a:p>
            <a:fld id="{81E56AF6-63F2-7844-AC0F-FED39E83A641}" type="datetimeFigureOut">
              <a:rPr lang="en-EC" smtClean="0"/>
              <a:t>26/7/21</a:t>
            </a:fld>
            <a:endParaRPr lang="en-EC"/>
          </a:p>
        </p:txBody>
      </p:sp>
      <p:sp>
        <p:nvSpPr>
          <p:cNvPr id="8" name="Footer Placeholder 7">
            <a:extLst>
              <a:ext uri="{FF2B5EF4-FFF2-40B4-BE49-F238E27FC236}">
                <a16:creationId xmlns:a16="http://schemas.microsoft.com/office/drawing/2014/main" id="{60C7341F-845B-E644-A8CA-7EFD533079D5}"/>
              </a:ext>
            </a:extLst>
          </p:cNvPr>
          <p:cNvSpPr>
            <a:spLocks noGrp="1"/>
          </p:cNvSpPr>
          <p:nvPr>
            <p:ph type="ftr" sz="quarter" idx="11"/>
          </p:nvPr>
        </p:nvSpPr>
        <p:spPr/>
        <p:txBody>
          <a:bodyPr/>
          <a:lstStyle/>
          <a:p>
            <a:endParaRPr lang="en-EC"/>
          </a:p>
        </p:txBody>
      </p:sp>
      <p:sp>
        <p:nvSpPr>
          <p:cNvPr id="9" name="Slide Number Placeholder 8">
            <a:extLst>
              <a:ext uri="{FF2B5EF4-FFF2-40B4-BE49-F238E27FC236}">
                <a16:creationId xmlns:a16="http://schemas.microsoft.com/office/drawing/2014/main" id="{522CD264-EEF9-9042-9600-4CE3B519F379}"/>
              </a:ext>
            </a:extLst>
          </p:cNvPr>
          <p:cNvSpPr>
            <a:spLocks noGrp="1"/>
          </p:cNvSpPr>
          <p:nvPr>
            <p:ph type="sldNum" sz="quarter" idx="12"/>
          </p:nvPr>
        </p:nvSpPr>
        <p:spPr/>
        <p:txBody>
          <a:bodyPr/>
          <a:lstStyle/>
          <a:p>
            <a:fld id="{FA9B99E4-FA08-CE46-B736-30015A58D381}" type="slidenum">
              <a:rPr lang="en-EC" smtClean="0"/>
              <a:t>‹#›</a:t>
            </a:fld>
            <a:endParaRPr lang="en-EC"/>
          </a:p>
        </p:txBody>
      </p:sp>
    </p:spTree>
    <p:extLst>
      <p:ext uri="{BB962C8B-B14F-4D97-AF65-F5344CB8AC3E}">
        <p14:creationId xmlns:p14="http://schemas.microsoft.com/office/powerpoint/2010/main" val="1755158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85DA8-ACC2-E94B-9850-BDC757E43C50}"/>
              </a:ext>
            </a:extLst>
          </p:cNvPr>
          <p:cNvSpPr>
            <a:spLocks noGrp="1"/>
          </p:cNvSpPr>
          <p:nvPr>
            <p:ph type="title"/>
          </p:nvPr>
        </p:nvSpPr>
        <p:spPr/>
        <p:txBody>
          <a:bodyPr/>
          <a:lstStyle/>
          <a:p>
            <a:r>
              <a:rPr lang="en-US"/>
              <a:t>Click to edit Master title style</a:t>
            </a:r>
            <a:endParaRPr lang="en-EC"/>
          </a:p>
        </p:txBody>
      </p:sp>
      <p:sp>
        <p:nvSpPr>
          <p:cNvPr id="3" name="Date Placeholder 2">
            <a:extLst>
              <a:ext uri="{FF2B5EF4-FFF2-40B4-BE49-F238E27FC236}">
                <a16:creationId xmlns:a16="http://schemas.microsoft.com/office/drawing/2014/main" id="{8F842B17-0CA6-0642-AD88-6C37ECE40204}"/>
              </a:ext>
            </a:extLst>
          </p:cNvPr>
          <p:cNvSpPr>
            <a:spLocks noGrp="1"/>
          </p:cNvSpPr>
          <p:nvPr>
            <p:ph type="dt" sz="half" idx="10"/>
          </p:nvPr>
        </p:nvSpPr>
        <p:spPr/>
        <p:txBody>
          <a:bodyPr/>
          <a:lstStyle/>
          <a:p>
            <a:fld id="{81E56AF6-63F2-7844-AC0F-FED39E83A641}" type="datetimeFigureOut">
              <a:rPr lang="en-EC" smtClean="0"/>
              <a:t>26/7/21</a:t>
            </a:fld>
            <a:endParaRPr lang="en-EC"/>
          </a:p>
        </p:txBody>
      </p:sp>
      <p:sp>
        <p:nvSpPr>
          <p:cNvPr id="4" name="Footer Placeholder 3">
            <a:extLst>
              <a:ext uri="{FF2B5EF4-FFF2-40B4-BE49-F238E27FC236}">
                <a16:creationId xmlns:a16="http://schemas.microsoft.com/office/drawing/2014/main" id="{7B3F1A92-5F54-2648-8F66-4DD4D37DCCB6}"/>
              </a:ext>
            </a:extLst>
          </p:cNvPr>
          <p:cNvSpPr>
            <a:spLocks noGrp="1"/>
          </p:cNvSpPr>
          <p:nvPr>
            <p:ph type="ftr" sz="quarter" idx="11"/>
          </p:nvPr>
        </p:nvSpPr>
        <p:spPr/>
        <p:txBody>
          <a:bodyPr/>
          <a:lstStyle/>
          <a:p>
            <a:endParaRPr lang="en-EC"/>
          </a:p>
        </p:txBody>
      </p:sp>
      <p:sp>
        <p:nvSpPr>
          <p:cNvPr id="5" name="Slide Number Placeholder 4">
            <a:extLst>
              <a:ext uri="{FF2B5EF4-FFF2-40B4-BE49-F238E27FC236}">
                <a16:creationId xmlns:a16="http://schemas.microsoft.com/office/drawing/2014/main" id="{C293C023-DA40-F645-82DE-66D1597F86F1}"/>
              </a:ext>
            </a:extLst>
          </p:cNvPr>
          <p:cNvSpPr>
            <a:spLocks noGrp="1"/>
          </p:cNvSpPr>
          <p:nvPr>
            <p:ph type="sldNum" sz="quarter" idx="12"/>
          </p:nvPr>
        </p:nvSpPr>
        <p:spPr/>
        <p:txBody>
          <a:bodyPr/>
          <a:lstStyle/>
          <a:p>
            <a:fld id="{FA9B99E4-FA08-CE46-B736-30015A58D381}" type="slidenum">
              <a:rPr lang="en-EC" smtClean="0"/>
              <a:t>‹#›</a:t>
            </a:fld>
            <a:endParaRPr lang="en-EC"/>
          </a:p>
        </p:txBody>
      </p:sp>
    </p:spTree>
    <p:extLst>
      <p:ext uri="{BB962C8B-B14F-4D97-AF65-F5344CB8AC3E}">
        <p14:creationId xmlns:p14="http://schemas.microsoft.com/office/powerpoint/2010/main" val="371487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BA6951-2959-E440-9D5D-4C5011C58C55}"/>
              </a:ext>
            </a:extLst>
          </p:cNvPr>
          <p:cNvSpPr>
            <a:spLocks noGrp="1"/>
          </p:cNvSpPr>
          <p:nvPr>
            <p:ph type="dt" sz="half" idx="10"/>
          </p:nvPr>
        </p:nvSpPr>
        <p:spPr/>
        <p:txBody>
          <a:bodyPr/>
          <a:lstStyle/>
          <a:p>
            <a:fld id="{81E56AF6-63F2-7844-AC0F-FED39E83A641}" type="datetimeFigureOut">
              <a:rPr lang="en-EC" smtClean="0"/>
              <a:t>26/7/21</a:t>
            </a:fld>
            <a:endParaRPr lang="en-EC"/>
          </a:p>
        </p:txBody>
      </p:sp>
      <p:sp>
        <p:nvSpPr>
          <p:cNvPr id="3" name="Footer Placeholder 2">
            <a:extLst>
              <a:ext uri="{FF2B5EF4-FFF2-40B4-BE49-F238E27FC236}">
                <a16:creationId xmlns:a16="http://schemas.microsoft.com/office/drawing/2014/main" id="{E666A753-C4D8-7041-8405-E040728D147B}"/>
              </a:ext>
            </a:extLst>
          </p:cNvPr>
          <p:cNvSpPr>
            <a:spLocks noGrp="1"/>
          </p:cNvSpPr>
          <p:nvPr>
            <p:ph type="ftr" sz="quarter" idx="11"/>
          </p:nvPr>
        </p:nvSpPr>
        <p:spPr/>
        <p:txBody>
          <a:bodyPr/>
          <a:lstStyle/>
          <a:p>
            <a:endParaRPr lang="en-EC"/>
          </a:p>
        </p:txBody>
      </p:sp>
      <p:sp>
        <p:nvSpPr>
          <p:cNvPr id="4" name="Slide Number Placeholder 3">
            <a:extLst>
              <a:ext uri="{FF2B5EF4-FFF2-40B4-BE49-F238E27FC236}">
                <a16:creationId xmlns:a16="http://schemas.microsoft.com/office/drawing/2014/main" id="{D79C28DB-C40D-B34E-A8EC-EB0E80E553B2}"/>
              </a:ext>
            </a:extLst>
          </p:cNvPr>
          <p:cNvSpPr>
            <a:spLocks noGrp="1"/>
          </p:cNvSpPr>
          <p:nvPr>
            <p:ph type="sldNum" sz="quarter" idx="12"/>
          </p:nvPr>
        </p:nvSpPr>
        <p:spPr/>
        <p:txBody>
          <a:bodyPr/>
          <a:lstStyle/>
          <a:p>
            <a:fld id="{FA9B99E4-FA08-CE46-B736-30015A58D381}" type="slidenum">
              <a:rPr lang="en-EC" smtClean="0"/>
              <a:t>‹#›</a:t>
            </a:fld>
            <a:endParaRPr lang="en-EC"/>
          </a:p>
        </p:txBody>
      </p:sp>
    </p:spTree>
    <p:extLst>
      <p:ext uri="{BB962C8B-B14F-4D97-AF65-F5344CB8AC3E}">
        <p14:creationId xmlns:p14="http://schemas.microsoft.com/office/powerpoint/2010/main" val="3754912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A91B9-DD71-9843-9AD9-9D7CB8A943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C"/>
          </a:p>
        </p:txBody>
      </p:sp>
      <p:sp>
        <p:nvSpPr>
          <p:cNvPr id="3" name="Content Placeholder 2">
            <a:extLst>
              <a:ext uri="{FF2B5EF4-FFF2-40B4-BE49-F238E27FC236}">
                <a16:creationId xmlns:a16="http://schemas.microsoft.com/office/drawing/2014/main" id="{D90BC281-A392-C446-8174-C50D60BEB4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EC"/>
          </a:p>
        </p:txBody>
      </p:sp>
      <p:sp>
        <p:nvSpPr>
          <p:cNvPr id="4" name="Text Placeholder 3">
            <a:extLst>
              <a:ext uri="{FF2B5EF4-FFF2-40B4-BE49-F238E27FC236}">
                <a16:creationId xmlns:a16="http://schemas.microsoft.com/office/drawing/2014/main" id="{90251A21-F4AB-D549-A9A8-02B91622B1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B8C150-5530-3249-8AE0-76A80576E3FA}"/>
              </a:ext>
            </a:extLst>
          </p:cNvPr>
          <p:cNvSpPr>
            <a:spLocks noGrp="1"/>
          </p:cNvSpPr>
          <p:nvPr>
            <p:ph type="dt" sz="half" idx="10"/>
          </p:nvPr>
        </p:nvSpPr>
        <p:spPr/>
        <p:txBody>
          <a:bodyPr/>
          <a:lstStyle/>
          <a:p>
            <a:fld id="{81E56AF6-63F2-7844-AC0F-FED39E83A641}" type="datetimeFigureOut">
              <a:rPr lang="en-EC" smtClean="0"/>
              <a:t>26/7/21</a:t>
            </a:fld>
            <a:endParaRPr lang="en-EC"/>
          </a:p>
        </p:txBody>
      </p:sp>
      <p:sp>
        <p:nvSpPr>
          <p:cNvPr id="6" name="Footer Placeholder 5">
            <a:extLst>
              <a:ext uri="{FF2B5EF4-FFF2-40B4-BE49-F238E27FC236}">
                <a16:creationId xmlns:a16="http://schemas.microsoft.com/office/drawing/2014/main" id="{805610AC-7B38-9B42-8EB3-4D66813D2B55}"/>
              </a:ext>
            </a:extLst>
          </p:cNvPr>
          <p:cNvSpPr>
            <a:spLocks noGrp="1"/>
          </p:cNvSpPr>
          <p:nvPr>
            <p:ph type="ftr" sz="quarter" idx="11"/>
          </p:nvPr>
        </p:nvSpPr>
        <p:spPr/>
        <p:txBody>
          <a:bodyPr/>
          <a:lstStyle/>
          <a:p>
            <a:endParaRPr lang="en-EC"/>
          </a:p>
        </p:txBody>
      </p:sp>
      <p:sp>
        <p:nvSpPr>
          <p:cNvPr id="7" name="Slide Number Placeholder 6">
            <a:extLst>
              <a:ext uri="{FF2B5EF4-FFF2-40B4-BE49-F238E27FC236}">
                <a16:creationId xmlns:a16="http://schemas.microsoft.com/office/drawing/2014/main" id="{32191E0C-6129-DE44-930E-F0B371221E67}"/>
              </a:ext>
            </a:extLst>
          </p:cNvPr>
          <p:cNvSpPr>
            <a:spLocks noGrp="1"/>
          </p:cNvSpPr>
          <p:nvPr>
            <p:ph type="sldNum" sz="quarter" idx="12"/>
          </p:nvPr>
        </p:nvSpPr>
        <p:spPr/>
        <p:txBody>
          <a:bodyPr/>
          <a:lstStyle/>
          <a:p>
            <a:fld id="{FA9B99E4-FA08-CE46-B736-30015A58D381}" type="slidenum">
              <a:rPr lang="en-EC" smtClean="0"/>
              <a:t>‹#›</a:t>
            </a:fld>
            <a:endParaRPr lang="en-EC"/>
          </a:p>
        </p:txBody>
      </p:sp>
    </p:spTree>
    <p:extLst>
      <p:ext uri="{BB962C8B-B14F-4D97-AF65-F5344CB8AC3E}">
        <p14:creationId xmlns:p14="http://schemas.microsoft.com/office/powerpoint/2010/main" val="2762533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68961-97AA-3E44-8DD3-1762D43EC2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EC"/>
          </a:p>
        </p:txBody>
      </p:sp>
      <p:sp>
        <p:nvSpPr>
          <p:cNvPr id="3" name="Picture Placeholder 2">
            <a:extLst>
              <a:ext uri="{FF2B5EF4-FFF2-40B4-BE49-F238E27FC236}">
                <a16:creationId xmlns:a16="http://schemas.microsoft.com/office/drawing/2014/main" id="{28D1DE0B-F191-0D47-862E-240DBE1E83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EC"/>
          </a:p>
        </p:txBody>
      </p:sp>
      <p:sp>
        <p:nvSpPr>
          <p:cNvPr id="4" name="Text Placeholder 3">
            <a:extLst>
              <a:ext uri="{FF2B5EF4-FFF2-40B4-BE49-F238E27FC236}">
                <a16:creationId xmlns:a16="http://schemas.microsoft.com/office/drawing/2014/main" id="{A0F0EF43-2E43-8141-940F-02B27CED0B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708A00-0F91-D94C-9E71-DE19E7AF50A7}"/>
              </a:ext>
            </a:extLst>
          </p:cNvPr>
          <p:cNvSpPr>
            <a:spLocks noGrp="1"/>
          </p:cNvSpPr>
          <p:nvPr>
            <p:ph type="dt" sz="half" idx="10"/>
          </p:nvPr>
        </p:nvSpPr>
        <p:spPr/>
        <p:txBody>
          <a:bodyPr/>
          <a:lstStyle/>
          <a:p>
            <a:fld id="{81E56AF6-63F2-7844-AC0F-FED39E83A641}" type="datetimeFigureOut">
              <a:rPr lang="en-EC" smtClean="0"/>
              <a:t>26/7/21</a:t>
            </a:fld>
            <a:endParaRPr lang="en-EC"/>
          </a:p>
        </p:txBody>
      </p:sp>
      <p:sp>
        <p:nvSpPr>
          <p:cNvPr id="6" name="Footer Placeholder 5">
            <a:extLst>
              <a:ext uri="{FF2B5EF4-FFF2-40B4-BE49-F238E27FC236}">
                <a16:creationId xmlns:a16="http://schemas.microsoft.com/office/drawing/2014/main" id="{4647ABCA-7FAC-1247-BA22-CDF6111789D7}"/>
              </a:ext>
            </a:extLst>
          </p:cNvPr>
          <p:cNvSpPr>
            <a:spLocks noGrp="1"/>
          </p:cNvSpPr>
          <p:nvPr>
            <p:ph type="ftr" sz="quarter" idx="11"/>
          </p:nvPr>
        </p:nvSpPr>
        <p:spPr/>
        <p:txBody>
          <a:bodyPr/>
          <a:lstStyle/>
          <a:p>
            <a:endParaRPr lang="en-EC"/>
          </a:p>
        </p:txBody>
      </p:sp>
      <p:sp>
        <p:nvSpPr>
          <p:cNvPr id="7" name="Slide Number Placeholder 6">
            <a:extLst>
              <a:ext uri="{FF2B5EF4-FFF2-40B4-BE49-F238E27FC236}">
                <a16:creationId xmlns:a16="http://schemas.microsoft.com/office/drawing/2014/main" id="{54B2B13C-6D2E-3E46-ADCA-7984C74055B9}"/>
              </a:ext>
            </a:extLst>
          </p:cNvPr>
          <p:cNvSpPr>
            <a:spLocks noGrp="1"/>
          </p:cNvSpPr>
          <p:nvPr>
            <p:ph type="sldNum" sz="quarter" idx="12"/>
          </p:nvPr>
        </p:nvSpPr>
        <p:spPr/>
        <p:txBody>
          <a:bodyPr/>
          <a:lstStyle/>
          <a:p>
            <a:fld id="{FA9B99E4-FA08-CE46-B736-30015A58D381}" type="slidenum">
              <a:rPr lang="en-EC" smtClean="0"/>
              <a:t>‹#›</a:t>
            </a:fld>
            <a:endParaRPr lang="en-EC"/>
          </a:p>
        </p:txBody>
      </p:sp>
    </p:spTree>
    <p:extLst>
      <p:ext uri="{BB962C8B-B14F-4D97-AF65-F5344CB8AC3E}">
        <p14:creationId xmlns:p14="http://schemas.microsoft.com/office/powerpoint/2010/main" val="2243883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AEA8E4-A211-2943-A37D-9EC5EC1782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EC" dirty="0"/>
          </a:p>
        </p:txBody>
      </p:sp>
      <p:sp>
        <p:nvSpPr>
          <p:cNvPr id="3" name="Text Placeholder 2">
            <a:extLst>
              <a:ext uri="{FF2B5EF4-FFF2-40B4-BE49-F238E27FC236}">
                <a16:creationId xmlns:a16="http://schemas.microsoft.com/office/drawing/2014/main" id="{7F83095B-3E1C-F641-BFC7-F9DFADE680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EC" dirty="0"/>
          </a:p>
        </p:txBody>
      </p:sp>
      <p:sp>
        <p:nvSpPr>
          <p:cNvPr id="4" name="Date Placeholder 3">
            <a:extLst>
              <a:ext uri="{FF2B5EF4-FFF2-40B4-BE49-F238E27FC236}">
                <a16:creationId xmlns:a16="http://schemas.microsoft.com/office/drawing/2014/main" id="{92626B2B-DE0B-DF43-8AC3-0448E9EE4B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E56AF6-63F2-7844-AC0F-FED39E83A641}" type="datetimeFigureOut">
              <a:rPr lang="en-EC" smtClean="0"/>
              <a:t>26/7/21</a:t>
            </a:fld>
            <a:endParaRPr lang="en-EC"/>
          </a:p>
        </p:txBody>
      </p:sp>
      <p:sp>
        <p:nvSpPr>
          <p:cNvPr id="5" name="Footer Placeholder 4">
            <a:extLst>
              <a:ext uri="{FF2B5EF4-FFF2-40B4-BE49-F238E27FC236}">
                <a16:creationId xmlns:a16="http://schemas.microsoft.com/office/drawing/2014/main" id="{011E3D1B-37F5-1D4B-94EE-110817D347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EC"/>
          </a:p>
        </p:txBody>
      </p:sp>
      <p:sp>
        <p:nvSpPr>
          <p:cNvPr id="6" name="Slide Number Placeholder 5">
            <a:extLst>
              <a:ext uri="{FF2B5EF4-FFF2-40B4-BE49-F238E27FC236}">
                <a16:creationId xmlns:a16="http://schemas.microsoft.com/office/drawing/2014/main" id="{6CBED9E9-9784-E64D-90C1-14EFC6E0B5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9B99E4-FA08-CE46-B736-30015A58D381}" type="slidenum">
              <a:rPr lang="en-EC" smtClean="0"/>
              <a:t>‹#›</a:t>
            </a:fld>
            <a:endParaRPr lang="en-EC"/>
          </a:p>
        </p:txBody>
      </p:sp>
      <p:sp>
        <p:nvSpPr>
          <p:cNvPr id="9" name="Rectangle 8">
            <a:extLst>
              <a:ext uri="{FF2B5EF4-FFF2-40B4-BE49-F238E27FC236}">
                <a16:creationId xmlns:a16="http://schemas.microsoft.com/office/drawing/2014/main" id="{506E5EB3-57EB-A646-BA31-49A917F83664}"/>
              </a:ext>
            </a:extLst>
          </p:cNvPr>
          <p:cNvSpPr/>
          <p:nvPr userDrawn="1"/>
        </p:nvSpPr>
        <p:spPr>
          <a:xfrm>
            <a:off x="0" y="6650037"/>
            <a:ext cx="12192000" cy="207963"/>
          </a:xfrm>
          <a:prstGeom prst="rect">
            <a:avLst/>
          </a:prstGeom>
          <a:solidFill>
            <a:srgbClr val="EE5356"/>
          </a:solidFill>
          <a:ln w="19050">
            <a:solidFill>
              <a:srgbClr val="EE53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C"/>
          </a:p>
        </p:txBody>
      </p:sp>
    </p:spTree>
    <p:extLst>
      <p:ext uri="{BB962C8B-B14F-4D97-AF65-F5344CB8AC3E}">
        <p14:creationId xmlns:p14="http://schemas.microsoft.com/office/powerpoint/2010/main" val="2714621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600" b="0" i="0" kern="1200">
          <a:solidFill>
            <a:schemeClr val="tx1"/>
          </a:solidFill>
          <a:latin typeface=""/>
          <a:ea typeface="Fira Code Medium" panose="020B0809050000020004" pitchFamily="49"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70">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62B19E-70F8-9845-8C71-EC9F7FFD31A1}"/>
              </a:ext>
            </a:extLst>
          </p:cNvPr>
          <p:cNvSpPr>
            <a:spLocks noGrp="1"/>
          </p:cNvSpPr>
          <p:nvPr>
            <p:ph type="ctrTitle"/>
          </p:nvPr>
        </p:nvSpPr>
        <p:spPr>
          <a:xfrm>
            <a:off x="640080" y="320040"/>
            <a:ext cx="6692827" cy="3892669"/>
          </a:xfrm>
        </p:spPr>
        <p:txBody>
          <a:bodyPr>
            <a:normAutofit/>
          </a:bodyPr>
          <a:lstStyle/>
          <a:p>
            <a:pPr algn="l"/>
            <a:r>
              <a:rPr lang="en-EC" sz="6600" dirty="0"/>
              <a:t>ICD PROJECT</a:t>
            </a:r>
          </a:p>
        </p:txBody>
      </p:sp>
      <p:sp>
        <p:nvSpPr>
          <p:cNvPr id="3" name="Subtitle 2">
            <a:extLst>
              <a:ext uri="{FF2B5EF4-FFF2-40B4-BE49-F238E27FC236}">
                <a16:creationId xmlns:a16="http://schemas.microsoft.com/office/drawing/2014/main" id="{F9206B7E-DA96-E549-8236-84DC69561FCB}"/>
              </a:ext>
            </a:extLst>
          </p:cNvPr>
          <p:cNvSpPr>
            <a:spLocks noGrp="1"/>
          </p:cNvSpPr>
          <p:nvPr>
            <p:ph type="subTitle" idx="1"/>
          </p:nvPr>
        </p:nvSpPr>
        <p:spPr>
          <a:xfrm>
            <a:off x="640080" y="4631161"/>
            <a:ext cx="6692827" cy="1569486"/>
          </a:xfrm>
        </p:spPr>
        <p:txBody>
          <a:bodyPr>
            <a:normAutofit/>
          </a:bodyPr>
          <a:lstStyle/>
          <a:p>
            <a:pPr algn="l"/>
            <a:r>
              <a:rPr lang="en-EC" dirty="0"/>
              <a:t>Integrants:</a:t>
            </a:r>
          </a:p>
          <a:p>
            <a:pPr algn="l"/>
            <a:r>
              <a:rPr lang="en-EC" dirty="0"/>
              <a:t>Josue Cobos Salvador</a:t>
            </a:r>
          </a:p>
          <a:p>
            <a:pPr algn="l"/>
            <a:r>
              <a:rPr lang="en-EC" dirty="0"/>
              <a:t>Enmanuel Magallanes Pinargote</a:t>
            </a:r>
          </a:p>
        </p:txBody>
      </p:sp>
      <p:sp>
        <p:nvSpPr>
          <p:cNvPr id="307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No hay ninguna descripción de la foto disponible.">
            <a:extLst>
              <a:ext uri="{FF2B5EF4-FFF2-40B4-BE49-F238E27FC236}">
                <a16:creationId xmlns:a16="http://schemas.microsoft.com/office/drawing/2014/main" id="{3484D792-857D-3D48-BDFF-879C6287DA6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81544" y="1267079"/>
            <a:ext cx="4087368" cy="408736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4836910-6271-2C45-9F25-CDAC8FC45964}"/>
              </a:ext>
            </a:extLst>
          </p:cNvPr>
          <p:cNvSpPr/>
          <p:nvPr/>
        </p:nvSpPr>
        <p:spPr>
          <a:xfrm>
            <a:off x="706256" y="4361447"/>
            <a:ext cx="5815149" cy="114300"/>
          </a:xfrm>
          <a:prstGeom prst="rect">
            <a:avLst/>
          </a:prstGeom>
          <a:solidFill>
            <a:srgbClr val="EE5356"/>
          </a:solidFill>
          <a:ln>
            <a:solidFill>
              <a:srgbClr val="EE53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EC"/>
          </a:p>
        </p:txBody>
      </p:sp>
    </p:spTree>
    <p:extLst>
      <p:ext uri="{BB962C8B-B14F-4D97-AF65-F5344CB8AC3E}">
        <p14:creationId xmlns:p14="http://schemas.microsoft.com/office/powerpoint/2010/main" val="28643135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54150-64F6-ED44-86E2-63BEEA91ECBB}"/>
              </a:ext>
            </a:extLst>
          </p:cNvPr>
          <p:cNvSpPr>
            <a:spLocks noGrp="1"/>
          </p:cNvSpPr>
          <p:nvPr>
            <p:ph type="title"/>
          </p:nvPr>
        </p:nvSpPr>
        <p:spPr/>
        <p:txBody>
          <a:bodyPr>
            <a:normAutofit/>
          </a:bodyPr>
          <a:lstStyle/>
          <a:p>
            <a:r>
              <a:rPr lang="en-US" dirty="0">
                <a:latin typeface=""/>
              </a:rPr>
              <a:t>Is the total weight of packages a factor affecting the timeliness of deliveries?</a:t>
            </a:r>
            <a:endParaRPr lang="en-EC" dirty="0">
              <a:latin typeface=""/>
            </a:endParaRPr>
          </a:p>
        </p:txBody>
      </p:sp>
      <p:sp>
        <p:nvSpPr>
          <p:cNvPr id="3" name="Content Placeholder 2">
            <a:extLst>
              <a:ext uri="{FF2B5EF4-FFF2-40B4-BE49-F238E27FC236}">
                <a16:creationId xmlns:a16="http://schemas.microsoft.com/office/drawing/2014/main" id="{5565F923-A2A0-3047-8EF6-DEC99E6AD4BE}"/>
              </a:ext>
            </a:extLst>
          </p:cNvPr>
          <p:cNvSpPr>
            <a:spLocks noGrp="1"/>
          </p:cNvSpPr>
          <p:nvPr>
            <p:ph idx="1"/>
          </p:nvPr>
        </p:nvSpPr>
        <p:spPr>
          <a:xfrm>
            <a:off x="7021286" y="1847397"/>
            <a:ext cx="4332514" cy="4351338"/>
          </a:xfrm>
        </p:spPr>
        <p:txBody>
          <a:bodyPr/>
          <a:lstStyle/>
          <a:p>
            <a:pPr marL="0" indent="0">
              <a:buNone/>
            </a:pPr>
            <a:r>
              <a:rPr lang="en-US" sz="2000" dirty="0">
                <a:solidFill>
                  <a:schemeClr val="tx1">
                    <a:lumMod val="75000"/>
                    <a:lumOff val="25000"/>
                  </a:schemeClr>
                </a:solidFill>
              </a:rPr>
              <a:t>In the graph we can see that there are more deliveries with size X Small and Medium than the others. However, what is important here is to analyze the percentage of tasks delivered on time and those that are not. There are no significant differences between Small and Small X-size tasks. In contrast, Medium, Large and X Large tasks have a significant difference in the percentage of on-time deliveries. This indicates that the size of deliverables affects on-time delivery when their size is equal to or larger than Medium.</a:t>
            </a:r>
          </a:p>
          <a:p>
            <a:pPr marL="0" indent="0">
              <a:buNone/>
            </a:pPr>
            <a:endParaRPr lang="en-EC" sz="2000" dirty="0"/>
          </a:p>
          <a:p>
            <a:endParaRPr lang="en-EC" dirty="0"/>
          </a:p>
          <a:p>
            <a:endParaRPr lang="en-EC" dirty="0"/>
          </a:p>
        </p:txBody>
      </p:sp>
      <p:pic>
        <p:nvPicPr>
          <p:cNvPr id="10" name="Picture 9" descr="Chart, bar chart&#10;&#10;Description automatically generated">
            <a:extLst>
              <a:ext uri="{FF2B5EF4-FFF2-40B4-BE49-F238E27FC236}">
                <a16:creationId xmlns:a16="http://schemas.microsoft.com/office/drawing/2014/main" id="{303832BD-1335-DF4C-A45A-2E935E7C2AEE}"/>
              </a:ext>
            </a:extLst>
          </p:cNvPr>
          <p:cNvPicPr>
            <a:picLocks noChangeAspect="1"/>
          </p:cNvPicPr>
          <p:nvPr/>
        </p:nvPicPr>
        <p:blipFill>
          <a:blip r:embed="rId2"/>
          <a:stretch>
            <a:fillRect/>
          </a:stretch>
        </p:blipFill>
        <p:spPr>
          <a:xfrm>
            <a:off x="427263" y="1945369"/>
            <a:ext cx="6463394" cy="3859001"/>
          </a:xfrm>
          <a:prstGeom prst="rect">
            <a:avLst/>
          </a:prstGeom>
        </p:spPr>
      </p:pic>
    </p:spTree>
    <p:extLst>
      <p:ext uri="{BB962C8B-B14F-4D97-AF65-F5344CB8AC3E}">
        <p14:creationId xmlns:p14="http://schemas.microsoft.com/office/powerpoint/2010/main" val="410108600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95E59-B904-5940-8AA4-47968B43808E}"/>
              </a:ext>
            </a:extLst>
          </p:cNvPr>
          <p:cNvSpPr>
            <a:spLocks noGrp="1"/>
          </p:cNvSpPr>
          <p:nvPr>
            <p:ph type="title"/>
          </p:nvPr>
        </p:nvSpPr>
        <p:spPr/>
        <p:txBody>
          <a:bodyPr>
            <a:normAutofit/>
          </a:bodyPr>
          <a:lstStyle/>
          <a:p>
            <a:r>
              <a:rPr lang="en-US" dirty="0"/>
              <a:t>Are tasks with fewer neighboring deliveries* taking longer to reach their delivery point?</a:t>
            </a:r>
          </a:p>
        </p:txBody>
      </p:sp>
      <p:sp>
        <p:nvSpPr>
          <p:cNvPr id="3" name="Content Placeholder 2">
            <a:extLst>
              <a:ext uri="{FF2B5EF4-FFF2-40B4-BE49-F238E27FC236}">
                <a16:creationId xmlns:a16="http://schemas.microsoft.com/office/drawing/2014/main" id="{81F3DA29-C248-0340-9528-B75F292A31A4}"/>
              </a:ext>
            </a:extLst>
          </p:cNvPr>
          <p:cNvSpPr>
            <a:spLocks noGrp="1"/>
          </p:cNvSpPr>
          <p:nvPr>
            <p:ph idx="1"/>
          </p:nvPr>
        </p:nvSpPr>
        <p:spPr>
          <a:xfrm>
            <a:off x="838200" y="1825625"/>
            <a:ext cx="10515600" cy="3606346"/>
          </a:xfrm>
        </p:spPr>
        <p:txBody>
          <a:bodyPr>
            <a:normAutofit/>
          </a:bodyPr>
          <a:lstStyle/>
          <a:p>
            <a:pPr marL="0" indent="0">
              <a:buNone/>
            </a:pPr>
            <a:r>
              <a:rPr lang="en-US" sz="2200" dirty="0"/>
              <a:t>To carry out this analysis we first have to determine what would be the time window (hours) and radius (kilometers) around a task to be used. For this we analyzed </a:t>
            </a:r>
            <a:r>
              <a:rPr lang="en-US" sz="2200"/>
              <a:t>the distance </a:t>
            </a:r>
            <a:r>
              <a:rPr lang="en-US" sz="2200" dirty="0"/>
              <a:t>and average time difference of a route in the delivery path, from the first package to the last one. The following results were obtained:</a:t>
            </a:r>
          </a:p>
          <a:p>
            <a:r>
              <a:rPr lang="en-US" sz="2200" dirty="0"/>
              <a:t>Mean time: 3.12 hours</a:t>
            </a:r>
          </a:p>
          <a:p>
            <a:r>
              <a:rPr lang="en-US" sz="2200" dirty="0"/>
              <a:t>Mean distance: 3.20 Km.</a:t>
            </a:r>
            <a:endParaRPr lang="en-EC" sz="2200" dirty="0"/>
          </a:p>
        </p:txBody>
      </p:sp>
      <p:sp>
        <p:nvSpPr>
          <p:cNvPr id="4" name="TextBox 3">
            <a:extLst>
              <a:ext uri="{FF2B5EF4-FFF2-40B4-BE49-F238E27FC236}">
                <a16:creationId xmlns:a16="http://schemas.microsoft.com/office/drawing/2014/main" id="{F80B3516-A1CC-3246-9D7F-BBE49C891D60}"/>
              </a:ext>
            </a:extLst>
          </p:cNvPr>
          <p:cNvSpPr txBox="1"/>
          <p:nvPr/>
        </p:nvSpPr>
        <p:spPr>
          <a:xfrm>
            <a:off x="838200" y="5889171"/>
            <a:ext cx="10515600" cy="523220"/>
          </a:xfrm>
          <a:prstGeom prst="rect">
            <a:avLst/>
          </a:prstGeom>
          <a:noFill/>
        </p:spPr>
        <p:txBody>
          <a:bodyPr wrap="square" rtlCol="0">
            <a:spAutoFit/>
          </a:bodyPr>
          <a:lstStyle/>
          <a:p>
            <a:r>
              <a:rPr lang="en-US" sz="1400" dirty="0">
                <a:solidFill>
                  <a:schemeClr val="tx1">
                    <a:lumMod val="75000"/>
                    <a:lumOff val="25000"/>
                  </a:schemeClr>
                </a:solidFill>
              </a:rPr>
              <a:t>* We define neighboring deliveries as all those deliveries that are less than or equal to X Km away from the same and their delivery date is within T hours of the same.</a:t>
            </a:r>
            <a:endParaRPr lang="en-EC" sz="1400" dirty="0">
              <a:solidFill>
                <a:schemeClr val="tx1">
                  <a:lumMod val="75000"/>
                  <a:lumOff val="25000"/>
                </a:schemeClr>
              </a:solidFill>
            </a:endParaRPr>
          </a:p>
        </p:txBody>
      </p:sp>
    </p:spTree>
    <p:extLst>
      <p:ext uri="{BB962C8B-B14F-4D97-AF65-F5344CB8AC3E}">
        <p14:creationId xmlns:p14="http://schemas.microsoft.com/office/powerpoint/2010/main" val="111327333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54150-64F6-ED44-86E2-63BEEA91ECBB}"/>
              </a:ext>
            </a:extLst>
          </p:cNvPr>
          <p:cNvSpPr>
            <a:spLocks noGrp="1"/>
          </p:cNvSpPr>
          <p:nvPr>
            <p:ph type="title"/>
          </p:nvPr>
        </p:nvSpPr>
        <p:spPr/>
        <p:txBody>
          <a:bodyPr>
            <a:normAutofit/>
          </a:bodyPr>
          <a:lstStyle/>
          <a:p>
            <a:r>
              <a:rPr lang="en-EC" dirty="0"/>
              <a:t>Mean time on drop off step</a:t>
            </a:r>
            <a:endParaRPr lang="en-EC" dirty="0">
              <a:latin typeface=""/>
            </a:endParaRPr>
          </a:p>
        </p:txBody>
      </p:sp>
      <p:sp>
        <p:nvSpPr>
          <p:cNvPr id="3" name="Content Placeholder 2">
            <a:extLst>
              <a:ext uri="{FF2B5EF4-FFF2-40B4-BE49-F238E27FC236}">
                <a16:creationId xmlns:a16="http://schemas.microsoft.com/office/drawing/2014/main" id="{5565F923-A2A0-3047-8EF6-DEC99E6AD4BE}"/>
              </a:ext>
            </a:extLst>
          </p:cNvPr>
          <p:cNvSpPr>
            <a:spLocks noGrp="1"/>
          </p:cNvSpPr>
          <p:nvPr>
            <p:ph idx="1"/>
          </p:nvPr>
        </p:nvSpPr>
        <p:spPr>
          <a:xfrm>
            <a:off x="838200" y="1836512"/>
            <a:ext cx="10515600" cy="1124402"/>
          </a:xfrm>
        </p:spPr>
        <p:txBody>
          <a:bodyPr/>
          <a:lstStyle/>
          <a:p>
            <a:pPr marL="0" indent="0">
              <a:buNone/>
            </a:pPr>
            <a:r>
              <a:rPr lang="en-US" sz="2000" dirty="0">
                <a:solidFill>
                  <a:schemeClr val="tx1">
                    <a:lumMod val="75000"/>
                    <a:lumOff val="25000"/>
                  </a:schemeClr>
                </a:solidFill>
              </a:rPr>
              <a:t>As we can see the scheduled time from the first delivery to the last delivery, on average, is 3.12 hours. This values will be our time window to use to determine the number of deliveries that exist around one.</a:t>
            </a:r>
          </a:p>
          <a:p>
            <a:pPr marL="0" indent="0">
              <a:buNone/>
            </a:pPr>
            <a:endParaRPr lang="en-EC" sz="2000" dirty="0"/>
          </a:p>
          <a:p>
            <a:endParaRPr lang="en-EC" dirty="0"/>
          </a:p>
          <a:p>
            <a:endParaRPr lang="en-EC" dirty="0"/>
          </a:p>
        </p:txBody>
      </p:sp>
      <p:pic>
        <p:nvPicPr>
          <p:cNvPr id="5" name="Picture 4" descr="Icon&#10;&#10;Description automatically generated">
            <a:extLst>
              <a:ext uri="{FF2B5EF4-FFF2-40B4-BE49-F238E27FC236}">
                <a16:creationId xmlns:a16="http://schemas.microsoft.com/office/drawing/2014/main" id="{7D97634D-C5D1-A647-A263-0BAD86C256FE}"/>
              </a:ext>
            </a:extLst>
          </p:cNvPr>
          <p:cNvPicPr>
            <a:picLocks noChangeAspect="1"/>
          </p:cNvPicPr>
          <p:nvPr/>
        </p:nvPicPr>
        <p:blipFill>
          <a:blip r:embed="rId2"/>
          <a:stretch>
            <a:fillRect/>
          </a:stretch>
        </p:blipFill>
        <p:spPr>
          <a:xfrm>
            <a:off x="274421" y="3429000"/>
            <a:ext cx="11662000" cy="2469600"/>
          </a:xfrm>
          <a:prstGeom prst="rect">
            <a:avLst/>
          </a:prstGeom>
        </p:spPr>
      </p:pic>
    </p:spTree>
    <p:extLst>
      <p:ext uri="{BB962C8B-B14F-4D97-AF65-F5344CB8AC3E}">
        <p14:creationId xmlns:p14="http://schemas.microsoft.com/office/powerpoint/2010/main" val="552646565"/>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54150-64F6-ED44-86E2-63BEEA91ECBB}"/>
              </a:ext>
            </a:extLst>
          </p:cNvPr>
          <p:cNvSpPr>
            <a:spLocks noGrp="1"/>
          </p:cNvSpPr>
          <p:nvPr>
            <p:ph type="title"/>
          </p:nvPr>
        </p:nvSpPr>
        <p:spPr/>
        <p:txBody>
          <a:bodyPr>
            <a:normAutofit/>
          </a:bodyPr>
          <a:lstStyle/>
          <a:p>
            <a:r>
              <a:rPr lang="en-EC" dirty="0"/>
              <a:t>Mean distance on drop off step</a:t>
            </a:r>
            <a:endParaRPr lang="en-EC" dirty="0">
              <a:latin typeface=""/>
            </a:endParaRPr>
          </a:p>
        </p:txBody>
      </p:sp>
      <p:sp>
        <p:nvSpPr>
          <p:cNvPr id="3" name="Content Placeholder 2">
            <a:extLst>
              <a:ext uri="{FF2B5EF4-FFF2-40B4-BE49-F238E27FC236}">
                <a16:creationId xmlns:a16="http://schemas.microsoft.com/office/drawing/2014/main" id="{5565F923-A2A0-3047-8EF6-DEC99E6AD4BE}"/>
              </a:ext>
            </a:extLst>
          </p:cNvPr>
          <p:cNvSpPr>
            <a:spLocks noGrp="1"/>
          </p:cNvSpPr>
          <p:nvPr>
            <p:ph idx="1"/>
          </p:nvPr>
        </p:nvSpPr>
        <p:spPr>
          <a:xfrm>
            <a:off x="838200" y="1836512"/>
            <a:ext cx="10515600" cy="1124402"/>
          </a:xfrm>
        </p:spPr>
        <p:txBody>
          <a:bodyPr/>
          <a:lstStyle/>
          <a:p>
            <a:pPr marL="0" indent="0">
              <a:buNone/>
            </a:pPr>
            <a:r>
              <a:rPr lang="en-US" sz="2000" dirty="0">
                <a:solidFill>
                  <a:schemeClr val="tx1">
                    <a:lumMod val="75000"/>
                    <a:lumOff val="25000"/>
                  </a:schemeClr>
                </a:solidFill>
              </a:rPr>
              <a:t>As we can see the scheduled time from the first delivery to the last delivery, on average, is 3.12 hours. This values will be our time window to use to determine the number of deliveries that exist around one.</a:t>
            </a:r>
          </a:p>
          <a:p>
            <a:pPr marL="0" indent="0">
              <a:buNone/>
            </a:pPr>
            <a:endParaRPr lang="en-EC" sz="2000" dirty="0"/>
          </a:p>
          <a:p>
            <a:endParaRPr lang="en-EC" dirty="0"/>
          </a:p>
          <a:p>
            <a:endParaRPr lang="en-EC" dirty="0"/>
          </a:p>
        </p:txBody>
      </p:sp>
      <p:pic>
        <p:nvPicPr>
          <p:cNvPr id="6" name="Picture 5" descr="Icon&#10;&#10;Description automatically generated">
            <a:extLst>
              <a:ext uri="{FF2B5EF4-FFF2-40B4-BE49-F238E27FC236}">
                <a16:creationId xmlns:a16="http://schemas.microsoft.com/office/drawing/2014/main" id="{8DF76E16-EAC9-DD4F-9D96-CD838E5B371C}"/>
              </a:ext>
            </a:extLst>
          </p:cNvPr>
          <p:cNvPicPr>
            <a:picLocks noChangeAspect="1"/>
          </p:cNvPicPr>
          <p:nvPr/>
        </p:nvPicPr>
        <p:blipFill>
          <a:blip r:embed="rId2"/>
          <a:stretch>
            <a:fillRect/>
          </a:stretch>
        </p:blipFill>
        <p:spPr>
          <a:xfrm>
            <a:off x="271848" y="3429000"/>
            <a:ext cx="11668883" cy="2471057"/>
          </a:xfrm>
          <a:prstGeom prst="rect">
            <a:avLst/>
          </a:prstGeom>
        </p:spPr>
      </p:pic>
    </p:spTree>
    <p:extLst>
      <p:ext uri="{BB962C8B-B14F-4D97-AF65-F5344CB8AC3E}">
        <p14:creationId xmlns:p14="http://schemas.microsoft.com/office/powerpoint/2010/main" val="2734914635"/>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5A523-6296-444A-81DA-F099C31A22F2}"/>
              </a:ext>
            </a:extLst>
          </p:cNvPr>
          <p:cNvSpPr>
            <a:spLocks noGrp="1"/>
          </p:cNvSpPr>
          <p:nvPr>
            <p:ph type="title"/>
          </p:nvPr>
        </p:nvSpPr>
        <p:spPr/>
        <p:txBody>
          <a:bodyPr/>
          <a:lstStyle/>
          <a:p>
            <a:r>
              <a:rPr lang="en-US" dirty="0"/>
              <a:t>Responding to the question about neighboring deliveries</a:t>
            </a:r>
            <a:endParaRPr lang="en-EC" dirty="0"/>
          </a:p>
        </p:txBody>
      </p:sp>
      <p:pic>
        <p:nvPicPr>
          <p:cNvPr id="5" name="Content Placeholder 4" descr="Chart, bar chart&#10;&#10;Description automatically generated">
            <a:extLst>
              <a:ext uri="{FF2B5EF4-FFF2-40B4-BE49-F238E27FC236}">
                <a16:creationId xmlns:a16="http://schemas.microsoft.com/office/drawing/2014/main" id="{197A5223-E8A7-E747-B4A6-458A0762B576}"/>
              </a:ext>
            </a:extLst>
          </p:cNvPr>
          <p:cNvPicPr>
            <a:picLocks noGrp="1" noChangeAspect="1"/>
          </p:cNvPicPr>
          <p:nvPr>
            <p:ph idx="1"/>
          </p:nvPr>
        </p:nvPicPr>
        <p:blipFill>
          <a:blip r:embed="rId2"/>
          <a:stretch>
            <a:fillRect/>
          </a:stretch>
        </p:blipFill>
        <p:spPr>
          <a:xfrm>
            <a:off x="428746" y="1847397"/>
            <a:ext cx="6224070" cy="3751264"/>
          </a:xfrm>
        </p:spPr>
      </p:pic>
      <p:sp>
        <p:nvSpPr>
          <p:cNvPr id="6" name="Content Placeholder 2">
            <a:extLst>
              <a:ext uri="{FF2B5EF4-FFF2-40B4-BE49-F238E27FC236}">
                <a16:creationId xmlns:a16="http://schemas.microsoft.com/office/drawing/2014/main" id="{8A39CC90-2D2B-9844-8202-765473CAD73F}"/>
              </a:ext>
            </a:extLst>
          </p:cNvPr>
          <p:cNvSpPr txBox="1">
            <a:spLocks/>
          </p:cNvSpPr>
          <p:nvPr/>
        </p:nvSpPr>
        <p:spPr>
          <a:xfrm>
            <a:off x="7021286" y="1847397"/>
            <a:ext cx="43325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In the plot we can see that as the number of neighboring deliveries increases, the percentage of late deliveries also increases. This tells us that the higher the concentration or density of deliveries around you, the more likely it is that you will be late in reaching the final customer.</a:t>
            </a:r>
            <a:endParaRPr lang="en-EC" sz="2000" dirty="0"/>
          </a:p>
          <a:p>
            <a:endParaRPr lang="en-EC" dirty="0"/>
          </a:p>
          <a:p>
            <a:endParaRPr lang="en-EC" dirty="0"/>
          </a:p>
        </p:txBody>
      </p:sp>
    </p:spTree>
    <p:extLst>
      <p:ext uri="{BB962C8B-B14F-4D97-AF65-F5344CB8AC3E}">
        <p14:creationId xmlns:p14="http://schemas.microsoft.com/office/powerpoint/2010/main" val="407751719"/>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5A523-6296-444A-81DA-F099C31A22F2}"/>
              </a:ext>
            </a:extLst>
          </p:cNvPr>
          <p:cNvSpPr>
            <a:spLocks noGrp="1"/>
          </p:cNvSpPr>
          <p:nvPr>
            <p:ph type="title"/>
          </p:nvPr>
        </p:nvSpPr>
        <p:spPr/>
        <p:txBody>
          <a:bodyPr/>
          <a:lstStyle/>
          <a:p>
            <a:r>
              <a:rPr lang="en-US" dirty="0"/>
              <a:t>Plot of percentage differences</a:t>
            </a:r>
            <a:endParaRPr lang="en-EC" dirty="0"/>
          </a:p>
        </p:txBody>
      </p:sp>
      <p:sp>
        <p:nvSpPr>
          <p:cNvPr id="6" name="Content Placeholder 2">
            <a:extLst>
              <a:ext uri="{FF2B5EF4-FFF2-40B4-BE49-F238E27FC236}">
                <a16:creationId xmlns:a16="http://schemas.microsoft.com/office/drawing/2014/main" id="{8A39CC90-2D2B-9844-8202-765473CAD73F}"/>
              </a:ext>
            </a:extLst>
          </p:cNvPr>
          <p:cNvSpPr txBox="1">
            <a:spLocks/>
          </p:cNvSpPr>
          <p:nvPr/>
        </p:nvSpPr>
        <p:spPr>
          <a:xfrm>
            <a:off x="7021286" y="1847397"/>
            <a:ext cx="43325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t>Here we can see more clearly how, as the number of neighboring deliveries increases, the difference between the percentage of overdue tasks minus those not overdue increases.</a:t>
            </a:r>
            <a:endParaRPr lang="en-EC" dirty="0"/>
          </a:p>
          <a:p>
            <a:endParaRPr lang="en-EC" dirty="0"/>
          </a:p>
        </p:txBody>
      </p:sp>
      <p:pic>
        <p:nvPicPr>
          <p:cNvPr id="8" name="Content Placeholder 7" descr="Chart, bar chart&#10;&#10;Description automatically generated">
            <a:extLst>
              <a:ext uri="{FF2B5EF4-FFF2-40B4-BE49-F238E27FC236}">
                <a16:creationId xmlns:a16="http://schemas.microsoft.com/office/drawing/2014/main" id="{A008C2DF-24CF-034B-8558-721899CC34CC}"/>
              </a:ext>
            </a:extLst>
          </p:cNvPr>
          <p:cNvPicPr>
            <a:picLocks noGrp="1" noChangeAspect="1"/>
          </p:cNvPicPr>
          <p:nvPr>
            <p:ph idx="1"/>
          </p:nvPr>
        </p:nvPicPr>
        <p:blipFill>
          <a:blip r:embed="rId2"/>
          <a:stretch>
            <a:fillRect/>
          </a:stretch>
        </p:blipFill>
        <p:spPr>
          <a:xfrm>
            <a:off x="838199" y="1690688"/>
            <a:ext cx="5733689" cy="4111398"/>
          </a:xfrm>
        </p:spPr>
      </p:pic>
    </p:spTree>
    <p:extLst>
      <p:ext uri="{BB962C8B-B14F-4D97-AF65-F5344CB8AC3E}">
        <p14:creationId xmlns:p14="http://schemas.microsoft.com/office/powerpoint/2010/main" val="3091483840"/>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438</Words>
  <Application>Microsoft Macintosh PowerPoint</Application>
  <PresentationFormat>Widescreen</PresentationFormat>
  <Paragraphs>22</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ICD PROJECT</vt:lpstr>
      <vt:lpstr>Is the total weight of packages a factor affecting the timeliness of deliveries?</vt:lpstr>
      <vt:lpstr>Are tasks with fewer neighboring deliveries* taking longer to reach their delivery point?</vt:lpstr>
      <vt:lpstr>Mean time on drop off step</vt:lpstr>
      <vt:lpstr>Mean distance on drop off step</vt:lpstr>
      <vt:lpstr>Responding to the question about neighboring deliveries</vt:lpstr>
      <vt:lpstr>Plot of percentage differences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Franklin Enmanuel Magallanes Pinargote</dc:creator>
  <cp:lastModifiedBy>Franklin Enmanuel Magallanes Pinargote</cp:lastModifiedBy>
  <cp:revision>8</cp:revision>
  <dcterms:created xsi:type="dcterms:W3CDTF">2021-07-26T15:21:58Z</dcterms:created>
  <dcterms:modified xsi:type="dcterms:W3CDTF">2021-07-26T21:49:38Z</dcterms:modified>
</cp:coreProperties>
</file>