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68" autoAdjust="0"/>
    <p:restoredTop sz="90138" autoAdjust="0"/>
  </p:normalViewPr>
  <p:slideViewPr>
    <p:cSldViewPr snapToGrid="0">
      <p:cViewPr varScale="1">
        <p:scale>
          <a:sx n="49" d="100"/>
          <a:sy n="49" d="100"/>
        </p:scale>
        <p:origin x="208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crear Hooks?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Hooks estan hechos de Hooks</a:t>
            </a:r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57D6-5016-F32C-D83A-57C9F67D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93B-3525-5E62-D5B6-ED252BE8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Convenciones de Hooks</a:t>
            </a:r>
          </a:p>
        </p:txBody>
      </p:sp>
    </p:spTree>
    <p:extLst>
      <p:ext uri="{BB962C8B-B14F-4D97-AF65-F5344CB8AC3E}">
        <p14:creationId xmlns:p14="http://schemas.microsoft.com/office/powerpoint/2010/main" val="5260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5A2-C7EE-F1EC-8EC5-55735FAB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un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2BE-2029-6078-F3E4-65163F4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usePagination</a:t>
            </a:r>
            <a:endParaRPr lang="es-ES_tradnl" dirty="0"/>
          </a:p>
          <a:p>
            <a:r>
              <a:rPr lang="es-ES_tradnl" dirty="0"/>
              <a:t>Debe recibir un Array y el número de ítems por pagina</a:t>
            </a:r>
          </a:p>
          <a:p>
            <a:r>
              <a:rPr lang="es-ES_tradnl" dirty="0"/>
              <a:t>Devuelve: función para ir a la siguiente página, atrás, array de los </a:t>
            </a:r>
            <a:r>
              <a:rPr lang="es-ES_tradnl" dirty="0" err="1"/>
              <a:t>item</a:t>
            </a:r>
            <a:r>
              <a:rPr lang="es-ES_tradnl" dirty="0"/>
              <a:t> de la página y total de páginas.</a:t>
            </a:r>
          </a:p>
        </p:txBody>
      </p:sp>
    </p:spTree>
    <p:extLst>
      <p:ext uri="{BB962C8B-B14F-4D97-AF65-F5344CB8AC3E}">
        <p14:creationId xmlns:p14="http://schemas.microsoft.com/office/powerpoint/2010/main" val="35870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58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Programa FullStack</vt:lpstr>
      <vt:lpstr>¿Cómo crear Hooks?</vt:lpstr>
      <vt:lpstr>Convenciones de Hooks</vt:lpstr>
      <vt:lpstr>Creando un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8</cp:revision>
  <dcterms:created xsi:type="dcterms:W3CDTF">2024-09-14T17:34:01Z</dcterms:created>
  <dcterms:modified xsi:type="dcterms:W3CDTF">2024-09-19T20:12:39Z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