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4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138" autoAdjust="0"/>
  </p:normalViewPr>
  <p:slideViewPr>
    <p:cSldViewPr snapToGrid="0">
      <p:cViewPr varScale="1">
        <p:scale>
          <a:sx n="79" d="100"/>
          <a:sy n="79" d="100"/>
        </p:scale>
        <p:origin x="96" y="2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CB95D-5A3B-49A3-8EFD-9D2F9E515BA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ED7323F7-AAB1-48A4-ABA4-43D87DA0BC0C}">
      <dgm:prSet phldrT="[Text]"/>
      <dgm:spPr/>
      <dgm:t>
        <a:bodyPr/>
        <a:lstStyle/>
        <a:p>
          <a:r>
            <a:rPr lang="en-US" dirty="0"/>
            <a:t>Initialization</a:t>
          </a:r>
          <a:endParaRPr lang="es-EC" dirty="0"/>
        </a:p>
      </dgm:t>
    </dgm:pt>
    <dgm:pt modelId="{24808969-1BC2-406A-9210-F8150F382B14}" type="parTrans" cxnId="{52EF547E-738C-49ED-959A-24761A9B0483}">
      <dgm:prSet/>
      <dgm:spPr/>
      <dgm:t>
        <a:bodyPr/>
        <a:lstStyle/>
        <a:p>
          <a:endParaRPr lang="es-EC"/>
        </a:p>
      </dgm:t>
    </dgm:pt>
    <dgm:pt modelId="{98298A1F-9C2D-4B90-BA59-EE9CF1884560}" type="sibTrans" cxnId="{52EF547E-738C-49ED-959A-24761A9B0483}">
      <dgm:prSet/>
      <dgm:spPr/>
      <dgm:t>
        <a:bodyPr/>
        <a:lstStyle/>
        <a:p>
          <a:endParaRPr lang="es-EC"/>
        </a:p>
      </dgm:t>
    </dgm:pt>
    <dgm:pt modelId="{3EDDDCDD-9D7A-4072-AB8B-065358F5A15C}">
      <dgm:prSet phldrT="[Text]"/>
      <dgm:spPr/>
      <dgm:t>
        <a:bodyPr/>
        <a:lstStyle/>
        <a:p>
          <a:r>
            <a:rPr lang="en-US" dirty="0"/>
            <a:t>Updating</a:t>
          </a:r>
          <a:endParaRPr lang="es-EC" dirty="0"/>
        </a:p>
      </dgm:t>
    </dgm:pt>
    <dgm:pt modelId="{05FE18B3-0BD2-49C3-9C3F-F8413AB0B807}" type="parTrans" cxnId="{B5F43A11-229E-4192-BA49-3B88E40D6582}">
      <dgm:prSet/>
      <dgm:spPr/>
      <dgm:t>
        <a:bodyPr/>
        <a:lstStyle/>
        <a:p>
          <a:endParaRPr lang="es-EC"/>
        </a:p>
      </dgm:t>
    </dgm:pt>
    <dgm:pt modelId="{BFC3DF01-3F58-40AD-8CF3-F8603FDB5AE1}" type="sibTrans" cxnId="{B5F43A11-229E-4192-BA49-3B88E40D6582}">
      <dgm:prSet/>
      <dgm:spPr/>
      <dgm:t>
        <a:bodyPr/>
        <a:lstStyle/>
        <a:p>
          <a:endParaRPr lang="es-EC"/>
        </a:p>
      </dgm:t>
    </dgm:pt>
    <dgm:pt modelId="{89F7B193-C652-416E-BB65-533BD192F1C5}">
      <dgm:prSet phldrT="[Text]"/>
      <dgm:spPr/>
      <dgm:t>
        <a:bodyPr/>
        <a:lstStyle/>
        <a:p>
          <a:r>
            <a:rPr lang="en-US" dirty="0"/>
            <a:t>Unmounting</a:t>
          </a:r>
          <a:endParaRPr lang="es-EC" dirty="0"/>
        </a:p>
      </dgm:t>
    </dgm:pt>
    <dgm:pt modelId="{8B9CE612-764A-4E1F-A4B7-99DD053AF7F8}" type="parTrans" cxnId="{783BF064-78E6-48B8-8721-107745C67B3A}">
      <dgm:prSet/>
      <dgm:spPr/>
      <dgm:t>
        <a:bodyPr/>
        <a:lstStyle/>
        <a:p>
          <a:endParaRPr lang="es-EC"/>
        </a:p>
      </dgm:t>
    </dgm:pt>
    <dgm:pt modelId="{F4A8F674-D6D5-4934-B2A3-391B59EA3277}" type="sibTrans" cxnId="{783BF064-78E6-48B8-8721-107745C67B3A}">
      <dgm:prSet/>
      <dgm:spPr/>
      <dgm:t>
        <a:bodyPr/>
        <a:lstStyle/>
        <a:p>
          <a:endParaRPr lang="es-EC"/>
        </a:p>
      </dgm:t>
    </dgm:pt>
    <dgm:pt modelId="{E9BD68CC-ABDE-4513-8748-F0F75E9DDB62}">
      <dgm:prSet phldrT="[Text]"/>
      <dgm:spPr/>
      <dgm:t>
        <a:bodyPr/>
        <a:lstStyle/>
        <a:p>
          <a:r>
            <a:rPr lang="en-US" dirty="0"/>
            <a:t>Mounting</a:t>
          </a:r>
          <a:endParaRPr lang="es-EC" dirty="0"/>
        </a:p>
      </dgm:t>
    </dgm:pt>
    <dgm:pt modelId="{6ACF5C99-982D-4C77-B79D-C1E068CF07AC}" type="parTrans" cxnId="{31C2BF4C-63AF-4227-91A5-7F0118BA0DEB}">
      <dgm:prSet/>
      <dgm:spPr/>
      <dgm:t>
        <a:bodyPr/>
        <a:lstStyle/>
        <a:p>
          <a:endParaRPr lang="es-EC"/>
        </a:p>
      </dgm:t>
    </dgm:pt>
    <dgm:pt modelId="{0609CD72-325C-4E8C-9EEF-B7BAB28B565A}" type="sibTrans" cxnId="{31C2BF4C-63AF-4227-91A5-7F0118BA0DEB}">
      <dgm:prSet/>
      <dgm:spPr/>
      <dgm:t>
        <a:bodyPr/>
        <a:lstStyle/>
        <a:p>
          <a:endParaRPr lang="es-EC"/>
        </a:p>
      </dgm:t>
    </dgm:pt>
    <dgm:pt modelId="{4BF704F4-16A4-4DE4-9695-0427F633EA2D}" type="pres">
      <dgm:prSet presAssocID="{9A9CB95D-5A3B-49A3-8EFD-9D2F9E515BA8}" presName="cycle" presStyleCnt="0">
        <dgm:presLayoutVars>
          <dgm:dir/>
          <dgm:resizeHandles val="exact"/>
        </dgm:presLayoutVars>
      </dgm:prSet>
      <dgm:spPr/>
    </dgm:pt>
    <dgm:pt modelId="{F5F596F3-2B1B-416B-A1BC-4C4E1CCAC52F}" type="pres">
      <dgm:prSet presAssocID="{ED7323F7-AAB1-48A4-ABA4-43D87DA0BC0C}" presName="node" presStyleLbl="node1" presStyleIdx="0" presStyleCnt="4">
        <dgm:presLayoutVars>
          <dgm:bulletEnabled val="1"/>
        </dgm:presLayoutVars>
      </dgm:prSet>
      <dgm:spPr/>
    </dgm:pt>
    <dgm:pt modelId="{942B6283-5F76-4B8C-9B17-3DC7B8A6120A}" type="pres">
      <dgm:prSet presAssocID="{ED7323F7-AAB1-48A4-ABA4-43D87DA0BC0C}" presName="spNode" presStyleCnt="0"/>
      <dgm:spPr/>
    </dgm:pt>
    <dgm:pt modelId="{ECD4AE22-E4EC-4116-B738-5E581DBB87B3}" type="pres">
      <dgm:prSet presAssocID="{98298A1F-9C2D-4B90-BA59-EE9CF1884560}" presName="sibTrans" presStyleLbl="sibTrans1D1" presStyleIdx="0" presStyleCnt="4"/>
      <dgm:spPr/>
    </dgm:pt>
    <dgm:pt modelId="{23F081BE-2A38-4053-987A-69EA444B8CA5}" type="pres">
      <dgm:prSet presAssocID="{E9BD68CC-ABDE-4513-8748-F0F75E9DDB62}" presName="node" presStyleLbl="node1" presStyleIdx="1" presStyleCnt="4">
        <dgm:presLayoutVars>
          <dgm:bulletEnabled val="1"/>
        </dgm:presLayoutVars>
      </dgm:prSet>
      <dgm:spPr/>
    </dgm:pt>
    <dgm:pt modelId="{7CC615B0-7D41-4971-B42D-1186C6AC0317}" type="pres">
      <dgm:prSet presAssocID="{E9BD68CC-ABDE-4513-8748-F0F75E9DDB62}" presName="spNode" presStyleCnt="0"/>
      <dgm:spPr/>
    </dgm:pt>
    <dgm:pt modelId="{1D56489E-E25E-47C5-BD98-39D15C695986}" type="pres">
      <dgm:prSet presAssocID="{0609CD72-325C-4E8C-9EEF-B7BAB28B565A}" presName="sibTrans" presStyleLbl="sibTrans1D1" presStyleIdx="1" presStyleCnt="4"/>
      <dgm:spPr/>
    </dgm:pt>
    <dgm:pt modelId="{B34D844A-DC09-411B-B1DA-3A3AFF95B146}" type="pres">
      <dgm:prSet presAssocID="{3EDDDCDD-9D7A-4072-AB8B-065358F5A15C}" presName="node" presStyleLbl="node1" presStyleIdx="2" presStyleCnt="4">
        <dgm:presLayoutVars>
          <dgm:bulletEnabled val="1"/>
        </dgm:presLayoutVars>
      </dgm:prSet>
      <dgm:spPr/>
    </dgm:pt>
    <dgm:pt modelId="{7940EF9F-02F5-4A21-ADF5-2B49FA1723FF}" type="pres">
      <dgm:prSet presAssocID="{3EDDDCDD-9D7A-4072-AB8B-065358F5A15C}" presName="spNode" presStyleCnt="0"/>
      <dgm:spPr/>
    </dgm:pt>
    <dgm:pt modelId="{19185183-308D-4FFE-B66A-617DA7EDA285}" type="pres">
      <dgm:prSet presAssocID="{BFC3DF01-3F58-40AD-8CF3-F8603FDB5AE1}" presName="sibTrans" presStyleLbl="sibTrans1D1" presStyleIdx="2" presStyleCnt="4"/>
      <dgm:spPr/>
    </dgm:pt>
    <dgm:pt modelId="{1976E902-F512-4BB8-BFE8-89FD9000C711}" type="pres">
      <dgm:prSet presAssocID="{89F7B193-C652-416E-BB65-533BD192F1C5}" presName="node" presStyleLbl="node1" presStyleIdx="3" presStyleCnt="4">
        <dgm:presLayoutVars>
          <dgm:bulletEnabled val="1"/>
        </dgm:presLayoutVars>
      </dgm:prSet>
      <dgm:spPr/>
    </dgm:pt>
    <dgm:pt modelId="{E17059C7-9BC4-48BE-8B15-F683AF48CA4F}" type="pres">
      <dgm:prSet presAssocID="{89F7B193-C652-416E-BB65-533BD192F1C5}" presName="spNode" presStyleCnt="0"/>
      <dgm:spPr/>
    </dgm:pt>
    <dgm:pt modelId="{88F550DB-1703-40EE-9112-F575E26244FB}" type="pres">
      <dgm:prSet presAssocID="{F4A8F674-D6D5-4934-B2A3-391B59EA3277}" presName="sibTrans" presStyleLbl="sibTrans1D1" presStyleIdx="3" presStyleCnt="4"/>
      <dgm:spPr/>
    </dgm:pt>
  </dgm:ptLst>
  <dgm:cxnLst>
    <dgm:cxn modelId="{B5F43A11-229E-4192-BA49-3B88E40D6582}" srcId="{9A9CB95D-5A3B-49A3-8EFD-9D2F9E515BA8}" destId="{3EDDDCDD-9D7A-4072-AB8B-065358F5A15C}" srcOrd="2" destOrd="0" parTransId="{05FE18B3-0BD2-49C3-9C3F-F8413AB0B807}" sibTransId="{BFC3DF01-3F58-40AD-8CF3-F8603FDB5AE1}"/>
    <dgm:cxn modelId="{533B3D23-AF3C-437D-84EE-FCC65C81E841}" type="presOf" srcId="{E9BD68CC-ABDE-4513-8748-F0F75E9DDB62}" destId="{23F081BE-2A38-4053-987A-69EA444B8CA5}" srcOrd="0" destOrd="0" presId="urn:microsoft.com/office/officeart/2005/8/layout/cycle5"/>
    <dgm:cxn modelId="{F330403B-87A0-4CB7-A9E7-C9132B26A143}" type="presOf" srcId="{89F7B193-C652-416E-BB65-533BD192F1C5}" destId="{1976E902-F512-4BB8-BFE8-89FD9000C711}" srcOrd="0" destOrd="0" presId="urn:microsoft.com/office/officeart/2005/8/layout/cycle5"/>
    <dgm:cxn modelId="{783BF064-78E6-48B8-8721-107745C67B3A}" srcId="{9A9CB95D-5A3B-49A3-8EFD-9D2F9E515BA8}" destId="{89F7B193-C652-416E-BB65-533BD192F1C5}" srcOrd="3" destOrd="0" parTransId="{8B9CE612-764A-4E1F-A4B7-99DD053AF7F8}" sibTransId="{F4A8F674-D6D5-4934-B2A3-391B59EA3277}"/>
    <dgm:cxn modelId="{38E21167-6A45-4390-8BCF-65DE030E021F}" type="presOf" srcId="{BFC3DF01-3F58-40AD-8CF3-F8603FDB5AE1}" destId="{19185183-308D-4FFE-B66A-617DA7EDA285}" srcOrd="0" destOrd="0" presId="urn:microsoft.com/office/officeart/2005/8/layout/cycle5"/>
    <dgm:cxn modelId="{8CAE7D6A-03F7-4724-9172-7EF0F3E4F886}" type="presOf" srcId="{3EDDDCDD-9D7A-4072-AB8B-065358F5A15C}" destId="{B34D844A-DC09-411B-B1DA-3A3AFF95B146}" srcOrd="0" destOrd="0" presId="urn:microsoft.com/office/officeart/2005/8/layout/cycle5"/>
    <dgm:cxn modelId="{31C2BF4C-63AF-4227-91A5-7F0118BA0DEB}" srcId="{9A9CB95D-5A3B-49A3-8EFD-9D2F9E515BA8}" destId="{E9BD68CC-ABDE-4513-8748-F0F75E9DDB62}" srcOrd="1" destOrd="0" parTransId="{6ACF5C99-982D-4C77-B79D-C1E068CF07AC}" sibTransId="{0609CD72-325C-4E8C-9EEF-B7BAB28B565A}"/>
    <dgm:cxn modelId="{1909D971-0F95-43F8-BBB0-6A95C836DCC4}" type="presOf" srcId="{ED7323F7-AAB1-48A4-ABA4-43D87DA0BC0C}" destId="{F5F596F3-2B1B-416B-A1BC-4C4E1CCAC52F}" srcOrd="0" destOrd="0" presId="urn:microsoft.com/office/officeart/2005/8/layout/cycle5"/>
    <dgm:cxn modelId="{5DC47C56-F52F-4B60-B7E9-8726E0664A14}" type="presOf" srcId="{98298A1F-9C2D-4B90-BA59-EE9CF1884560}" destId="{ECD4AE22-E4EC-4116-B738-5E581DBB87B3}" srcOrd="0" destOrd="0" presId="urn:microsoft.com/office/officeart/2005/8/layout/cycle5"/>
    <dgm:cxn modelId="{52EF547E-738C-49ED-959A-24761A9B0483}" srcId="{9A9CB95D-5A3B-49A3-8EFD-9D2F9E515BA8}" destId="{ED7323F7-AAB1-48A4-ABA4-43D87DA0BC0C}" srcOrd="0" destOrd="0" parTransId="{24808969-1BC2-406A-9210-F8150F382B14}" sibTransId="{98298A1F-9C2D-4B90-BA59-EE9CF1884560}"/>
    <dgm:cxn modelId="{95946788-9CE2-4EA6-9F2E-01A065533016}" type="presOf" srcId="{0609CD72-325C-4E8C-9EEF-B7BAB28B565A}" destId="{1D56489E-E25E-47C5-BD98-39D15C695986}" srcOrd="0" destOrd="0" presId="urn:microsoft.com/office/officeart/2005/8/layout/cycle5"/>
    <dgm:cxn modelId="{C0683AD8-8924-427D-87EE-6D79DC2646B2}" type="presOf" srcId="{9A9CB95D-5A3B-49A3-8EFD-9D2F9E515BA8}" destId="{4BF704F4-16A4-4DE4-9695-0427F633EA2D}" srcOrd="0" destOrd="0" presId="urn:microsoft.com/office/officeart/2005/8/layout/cycle5"/>
    <dgm:cxn modelId="{57696EDC-D967-45AD-A82A-07426CBC7299}" type="presOf" srcId="{F4A8F674-D6D5-4934-B2A3-391B59EA3277}" destId="{88F550DB-1703-40EE-9112-F575E26244FB}" srcOrd="0" destOrd="0" presId="urn:microsoft.com/office/officeart/2005/8/layout/cycle5"/>
    <dgm:cxn modelId="{2D3C37CE-078F-45FA-A62D-91045674C47E}" type="presParOf" srcId="{4BF704F4-16A4-4DE4-9695-0427F633EA2D}" destId="{F5F596F3-2B1B-416B-A1BC-4C4E1CCAC52F}" srcOrd="0" destOrd="0" presId="urn:microsoft.com/office/officeart/2005/8/layout/cycle5"/>
    <dgm:cxn modelId="{F27618EF-D5D0-4AEC-828A-96153DDD0D83}" type="presParOf" srcId="{4BF704F4-16A4-4DE4-9695-0427F633EA2D}" destId="{942B6283-5F76-4B8C-9B17-3DC7B8A6120A}" srcOrd="1" destOrd="0" presId="urn:microsoft.com/office/officeart/2005/8/layout/cycle5"/>
    <dgm:cxn modelId="{1D0B63F3-0F44-4E74-B51A-A81C19F406DF}" type="presParOf" srcId="{4BF704F4-16A4-4DE4-9695-0427F633EA2D}" destId="{ECD4AE22-E4EC-4116-B738-5E581DBB87B3}" srcOrd="2" destOrd="0" presId="urn:microsoft.com/office/officeart/2005/8/layout/cycle5"/>
    <dgm:cxn modelId="{DA201954-BD2D-47BF-9F22-1B4A1EBB7D59}" type="presParOf" srcId="{4BF704F4-16A4-4DE4-9695-0427F633EA2D}" destId="{23F081BE-2A38-4053-987A-69EA444B8CA5}" srcOrd="3" destOrd="0" presId="urn:microsoft.com/office/officeart/2005/8/layout/cycle5"/>
    <dgm:cxn modelId="{1F724B9D-F99E-43A7-BB35-60915EBA399C}" type="presParOf" srcId="{4BF704F4-16A4-4DE4-9695-0427F633EA2D}" destId="{7CC615B0-7D41-4971-B42D-1186C6AC0317}" srcOrd="4" destOrd="0" presId="urn:microsoft.com/office/officeart/2005/8/layout/cycle5"/>
    <dgm:cxn modelId="{BDB1F798-05BB-4ACD-B018-4FEC9440B26D}" type="presParOf" srcId="{4BF704F4-16A4-4DE4-9695-0427F633EA2D}" destId="{1D56489E-E25E-47C5-BD98-39D15C695986}" srcOrd="5" destOrd="0" presId="urn:microsoft.com/office/officeart/2005/8/layout/cycle5"/>
    <dgm:cxn modelId="{B47689D7-1188-4EDF-950A-DB14DFD991C5}" type="presParOf" srcId="{4BF704F4-16A4-4DE4-9695-0427F633EA2D}" destId="{B34D844A-DC09-411B-B1DA-3A3AFF95B146}" srcOrd="6" destOrd="0" presId="urn:microsoft.com/office/officeart/2005/8/layout/cycle5"/>
    <dgm:cxn modelId="{0FCDC54F-68CA-4D4B-8F26-3B18686B006D}" type="presParOf" srcId="{4BF704F4-16A4-4DE4-9695-0427F633EA2D}" destId="{7940EF9F-02F5-4A21-ADF5-2B49FA1723FF}" srcOrd="7" destOrd="0" presId="urn:microsoft.com/office/officeart/2005/8/layout/cycle5"/>
    <dgm:cxn modelId="{0994A124-DC22-48BC-9B77-020EAD7CE601}" type="presParOf" srcId="{4BF704F4-16A4-4DE4-9695-0427F633EA2D}" destId="{19185183-308D-4FFE-B66A-617DA7EDA285}" srcOrd="8" destOrd="0" presId="urn:microsoft.com/office/officeart/2005/8/layout/cycle5"/>
    <dgm:cxn modelId="{EC5EB87F-70E5-4127-A58A-06EA042C54D9}" type="presParOf" srcId="{4BF704F4-16A4-4DE4-9695-0427F633EA2D}" destId="{1976E902-F512-4BB8-BFE8-89FD9000C711}" srcOrd="9" destOrd="0" presId="urn:microsoft.com/office/officeart/2005/8/layout/cycle5"/>
    <dgm:cxn modelId="{46DF6D9D-65C2-4879-B086-C4680BD403EB}" type="presParOf" srcId="{4BF704F4-16A4-4DE4-9695-0427F633EA2D}" destId="{E17059C7-9BC4-48BE-8B15-F683AF48CA4F}" srcOrd="10" destOrd="0" presId="urn:microsoft.com/office/officeart/2005/8/layout/cycle5"/>
    <dgm:cxn modelId="{E1F53772-449C-4236-9B44-286B9B818E1C}" type="presParOf" srcId="{4BF704F4-16A4-4DE4-9695-0427F633EA2D}" destId="{88F550DB-1703-40EE-9112-F575E26244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596F3-2B1B-416B-A1BC-4C4E1CCAC52F}">
      <dsp:nvSpPr>
        <dsp:cNvPr id="0" name=""/>
        <dsp:cNvSpPr/>
      </dsp:nvSpPr>
      <dsp:spPr>
        <a:xfrm>
          <a:off x="2568199" y="347"/>
          <a:ext cx="1703227" cy="1107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  <a:endParaRPr lang="es-EC" sz="2100" kern="1200" dirty="0"/>
        </a:p>
      </dsp:txBody>
      <dsp:txXfrm>
        <a:off x="2622243" y="54391"/>
        <a:ext cx="1595139" cy="999009"/>
      </dsp:txXfrm>
    </dsp:sp>
    <dsp:sp modelId="{ECD4AE22-E4EC-4116-B738-5E581DBB87B3}">
      <dsp:nvSpPr>
        <dsp:cNvPr id="0" name=""/>
        <dsp:cNvSpPr/>
      </dsp:nvSpPr>
      <dsp:spPr>
        <a:xfrm>
          <a:off x="1590342" y="553896"/>
          <a:ext cx="3658940" cy="3658940"/>
        </a:xfrm>
        <a:custGeom>
          <a:avLst/>
          <a:gdLst/>
          <a:ahLst/>
          <a:cxnLst/>
          <a:rect l="0" t="0" r="0" b="0"/>
          <a:pathLst>
            <a:path>
              <a:moveTo>
                <a:pt x="2916327" y="357837"/>
              </a:moveTo>
              <a:arcTo wR="1829470" hR="1829470" stAng="18386838" swAng="16341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081BE-2A38-4053-987A-69EA444B8CA5}">
      <dsp:nvSpPr>
        <dsp:cNvPr id="0" name=""/>
        <dsp:cNvSpPr/>
      </dsp:nvSpPr>
      <dsp:spPr>
        <a:xfrm>
          <a:off x="4397669" y="1829817"/>
          <a:ext cx="1703227" cy="1107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Mounting</a:t>
          </a:r>
          <a:endParaRPr lang="es-EC" sz="2100" kern="1200" dirty="0"/>
        </a:p>
      </dsp:txBody>
      <dsp:txXfrm>
        <a:off x="4451713" y="1883861"/>
        <a:ext cx="1595139" cy="999009"/>
      </dsp:txXfrm>
    </dsp:sp>
    <dsp:sp modelId="{1D56489E-E25E-47C5-BD98-39D15C695986}">
      <dsp:nvSpPr>
        <dsp:cNvPr id="0" name=""/>
        <dsp:cNvSpPr/>
      </dsp:nvSpPr>
      <dsp:spPr>
        <a:xfrm>
          <a:off x="1590342" y="553896"/>
          <a:ext cx="3658940" cy="3658940"/>
        </a:xfrm>
        <a:custGeom>
          <a:avLst/>
          <a:gdLst/>
          <a:ahLst/>
          <a:cxnLst/>
          <a:rect l="0" t="0" r="0" b="0"/>
          <a:pathLst>
            <a:path>
              <a:moveTo>
                <a:pt x="3469323" y="2640545"/>
              </a:moveTo>
              <a:arcTo wR="1829470" hR="1829470" stAng="1579027" swAng="16341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44A-DC09-411B-B1DA-3A3AFF95B146}">
      <dsp:nvSpPr>
        <dsp:cNvPr id="0" name=""/>
        <dsp:cNvSpPr/>
      </dsp:nvSpPr>
      <dsp:spPr>
        <a:xfrm>
          <a:off x="2568199" y="3659287"/>
          <a:ext cx="1703227" cy="1107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Updating</a:t>
          </a:r>
          <a:endParaRPr lang="es-EC" sz="2100" kern="1200" dirty="0"/>
        </a:p>
      </dsp:txBody>
      <dsp:txXfrm>
        <a:off x="2622243" y="3713331"/>
        <a:ext cx="1595139" cy="999009"/>
      </dsp:txXfrm>
    </dsp:sp>
    <dsp:sp modelId="{19185183-308D-4FFE-B66A-617DA7EDA285}">
      <dsp:nvSpPr>
        <dsp:cNvPr id="0" name=""/>
        <dsp:cNvSpPr/>
      </dsp:nvSpPr>
      <dsp:spPr>
        <a:xfrm>
          <a:off x="1590342" y="553896"/>
          <a:ext cx="3658940" cy="3658940"/>
        </a:xfrm>
        <a:custGeom>
          <a:avLst/>
          <a:gdLst/>
          <a:ahLst/>
          <a:cxnLst/>
          <a:rect l="0" t="0" r="0" b="0"/>
          <a:pathLst>
            <a:path>
              <a:moveTo>
                <a:pt x="742612" y="3301102"/>
              </a:moveTo>
              <a:arcTo wR="1829470" hR="1829470" stAng="7586838" swAng="16341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6E902-F512-4BB8-BFE8-89FD9000C711}">
      <dsp:nvSpPr>
        <dsp:cNvPr id="0" name=""/>
        <dsp:cNvSpPr/>
      </dsp:nvSpPr>
      <dsp:spPr>
        <a:xfrm>
          <a:off x="738729" y="1829817"/>
          <a:ext cx="1703227" cy="1107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Unmounting</a:t>
          </a:r>
          <a:endParaRPr lang="es-EC" sz="2100" kern="1200" dirty="0"/>
        </a:p>
      </dsp:txBody>
      <dsp:txXfrm>
        <a:off x="792773" y="1883861"/>
        <a:ext cx="1595139" cy="999009"/>
      </dsp:txXfrm>
    </dsp:sp>
    <dsp:sp modelId="{88F550DB-1703-40EE-9112-F575E26244FB}">
      <dsp:nvSpPr>
        <dsp:cNvPr id="0" name=""/>
        <dsp:cNvSpPr/>
      </dsp:nvSpPr>
      <dsp:spPr>
        <a:xfrm>
          <a:off x="1590342" y="553896"/>
          <a:ext cx="3658940" cy="3658940"/>
        </a:xfrm>
        <a:custGeom>
          <a:avLst/>
          <a:gdLst/>
          <a:ahLst/>
          <a:cxnLst/>
          <a:rect l="0" t="0" r="0" b="0"/>
          <a:pathLst>
            <a:path>
              <a:moveTo>
                <a:pt x="189617" y="1018394"/>
              </a:moveTo>
              <a:arcTo wR="1829470" hR="1829470" stAng="12379027" swAng="16341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CF70-A3E2-5E9C-3F33-4B712AFF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endParaRPr lang="es-EC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59776A-CDFA-F2FB-D0FE-45500F951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140628"/>
              </p:ext>
            </p:extLst>
          </p:nvPr>
        </p:nvGraphicFramePr>
        <p:xfrm>
          <a:off x="2676187" y="1690688"/>
          <a:ext cx="6839626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58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crear Hooks?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Hooks estan hechos de Hooks</a:t>
            </a:r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57D6-5016-F32C-D83A-57C9F67D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93B-3525-5E62-D5B6-ED252BE8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Convenciones de Hooks</a:t>
            </a:r>
          </a:p>
        </p:txBody>
      </p:sp>
    </p:spTree>
    <p:extLst>
      <p:ext uri="{BB962C8B-B14F-4D97-AF65-F5344CB8AC3E}">
        <p14:creationId xmlns:p14="http://schemas.microsoft.com/office/powerpoint/2010/main" val="52604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5A2-C7EE-F1EC-8EC5-55735FAB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un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2BE-2029-6078-F3E4-65163F4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usePagination</a:t>
            </a:r>
            <a:endParaRPr lang="es-ES_tradnl" dirty="0"/>
          </a:p>
          <a:p>
            <a:r>
              <a:rPr lang="es-ES_tradnl" dirty="0"/>
              <a:t>Debe recibir un Array y el número de ítems por pagina</a:t>
            </a:r>
          </a:p>
          <a:p>
            <a:r>
              <a:rPr lang="es-ES_tradnl" dirty="0"/>
              <a:t>Devuelve: función para ir a la siguiente página, atrás, array de los </a:t>
            </a:r>
            <a:r>
              <a:rPr lang="es-ES_tradnl" dirty="0" err="1"/>
              <a:t>item</a:t>
            </a:r>
            <a:r>
              <a:rPr lang="es-ES_tradnl" dirty="0"/>
              <a:t> de la página y total de páginas.</a:t>
            </a:r>
          </a:p>
        </p:txBody>
      </p:sp>
    </p:spTree>
    <p:extLst>
      <p:ext uri="{BB962C8B-B14F-4D97-AF65-F5344CB8AC3E}">
        <p14:creationId xmlns:p14="http://schemas.microsoft.com/office/powerpoint/2010/main" val="35870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67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Programa FullStack</vt:lpstr>
      <vt:lpstr>Ciclo de vida del componente</vt:lpstr>
      <vt:lpstr>¿Cómo crear Hooks?</vt:lpstr>
      <vt:lpstr>Convenciones de Hooks</vt:lpstr>
      <vt:lpstr>Creando un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10</cp:revision>
  <dcterms:created xsi:type="dcterms:W3CDTF">2024-09-14T17:34:01Z</dcterms:created>
  <dcterms:modified xsi:type="dcterms:W3CDTF">2024-09-20T01:23:05Z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