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71" r:id="rId15"/>
    <p:sldId id="267" r:id="rId16"/>
    <p:sldId id="268" r:id="rId17"/>
    <p:sldId id="269" r:id="rId18"/>
    <p:sldId id="278" r:id="rId19"/>
    <p:sldId id="277" r:id="rId20"/>
    <p:sldId id="274" r:id="rId21"/>
    <p:sldId id="273" r:id="rId22"/>
    <p:sldId id="275" r:id="rId23"/>
    <p:sldId id="276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91FAA-E454-4D8B-A901-47907DA7DBB0}" v="28" dt="2024-09-14T19:16:50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90125" autoAdjust="0"/>
  </p:normalViewPr>
  <p:slideViewPr>
    <p:cSldViewPr snapToGrid="0">
      <p:cViewPr varScale="1">
        <p:scale>
          <a:sx n="99" d="100"/>
          <a:sy n="99" d="100"/>
        </p:scale>
        <p:origin x="120" y="18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1" d="100"/>
          <a:sy n="151" d="100"/>
        </p:scale>
        <p:origin x="5909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DC657-A5B9-41B4-AB57-79E3DB3481E8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C9BE2-C275-426F-8D4D-ABF95C3D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91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Ayudar</a:t>
            </a:r>
            <a:r>
              <a:rPr lang="en-US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del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verde</a:t>
            </a:r>
            <a:r>
              <a:rPr lang="en-US" dirty="0"/>
              <a:t>, </a:t>
            </a:r>
            <a:r>
              <a:rPr lang="en-US" dirty="0" err="1"/>
              <a:t>centrado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borde</a:t>
            </a:r>
            <a:r>
              <a:rPr lang="en-US" dirty="0"/>
              <a:t> del card. </a:t>
            </a:r>
            <a:r>
              <a:rPr lang="en-US" dirty="0" err="1"/>
              <a:t>Dejar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resto de la sombra, </a:t>
            </a:r>
            <a:r>
              <a:rPr lang="en-US" dirty="0" err="1"/>
              <a:t>centrado</a:t>
            </a:r>
            <a:r>
              <a:rPr lang="en-US" dirty="0"/>
              <a:t> (</a:t>
            </a:r>
            <a:r>
              <a:rPr lang="en-US" dirty="0" err="1"/>
              <a:t>ver</a:t>
            </a:r>
            <a:r>
              <a:rPr lang="en-US" dirty="0"/>
              <a:t> y </a:t>
            </a:r>
            <a:r>
              <a:rPr lang="en-US" dirty="0" err="1"/>
              <a:t>hor</a:t>
            </a:r>
            <a:r>
              <a:rPr lang="en-US" dirty="0"/>
              <a:t>)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estudiantes</a:t>
            </a:r>
            <a:r>
              <a:rPr lang="en-US" dirty="0"/>
              <a:t>.</a:t>
            </a:r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9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436D-53D2-DB6B-40D8-9EC2F72DE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8B6DA-37A6-1B29-869D-25EE8A64F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5D39-D527-7CA2-3240-6E3B3F52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9C756-110C-3006-CB66-1F2F54B8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FFB4-AA95-1F39-1BA0-37CEDBF1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2C12-5CC0-A691-0D02-2DECC07C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EF16A-FE38-35E1-9E49-C66D06134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963C7-50E7-E8B9-B3AC-F0F53AD8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8AB7-0088-8303-6A86-A503F989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D819-7C59-875C-5776-133263DC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7819B-D2E8-816B-4D95-4EFC32727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8C3A5-606F-6799-48CD-D4EFF050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38319-1C61-A1D3-225D-8A2DF2F8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CB30-150F-475F-BA88-2E04E892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0BDB-C57F-A409-50E9-4FCACB12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1FC8-EE7F-F59C-034A-627EB15D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C63E-FAC4-9B75-7FC4-BADC18DD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C" noProof="0"/>
              <a:t>Click</a:t>
            </a:r>
            <a:r>
              <a:rPr lang="es-EC" noProof="0" dirty="0"/>
              <a:t> </a:t>
            </a:r>
            <a:r>
              <a:rPr lang="es-EC" noProof="0" dirty="0" err="1"/>
              <a:t>to</a:t>
            </a:r>
            <a:r>
              <a:rPr lang="es-EC" noProof="0" dirty="0"/>
              <a:t> </a:t>
            </a:r>
            <a:r>
              <a:rPr lang="es-EC" noProof="0" dirty="0" err="1"/>
              <a:t>edit</a:t>
            </a:r>
            <a:r>
              <a:rPr lang="es-EC" noProof="0" dirty="0"/>
              <a:t> Master </a:t>
            </a:r>
            <a:r>
              <a:rPr lang="es-EC" noProof="0" dirty="0" err="1"/>
              <a:t>text</a:t>
            </a:r>
            <a:r>
              <a:rPr lang="es-EC" noProof="0" dirty="0"/>
              <a:t> </a:t>
            </a:r>
            <a:r>
              <a:rPr lang="es-EC" noProof="0" dirty="0" err="1"/>
              <a:t>styles</a:t>
            </a:r>
            <a:endParaRPr lang="es-EC" noProof="0" dirty="0"/>
          </a:p>
          <a:p>
            <a:pPr lvl="1"/>
            <a:r>
              <a:rPr lang="es-EC" noProof="0" dirty="0" err="1"/>
              <a:t>Second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2"/>
            <a:r>
              <a:rPr lang="es-EC" noProof="0" dirty="0" err="1"/>
              <a:t>Third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3"/>
            <a:r>
              <a:rPr lang="es-EC" noProof="0" dirty="0" err="1"/>
              <a:t>Fourth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4"/>
            <a:r>
              <a:rPr lang="es-EC" noProof="0" dirty="0" err="1"/>
              <a:t>Fifth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D69E-7D0A-01B3-227D-927D4620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2257-CE22-FBB5-9894-9A518BDB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1BA9-660A-4AC0-1FF1-ACBFA2AD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3D28-6499-E0E9-58CC-9A0416C1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5ADF3-80C8-9E19-8068-733B2D735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94D3-F38F-CC40-EE67-87A3E7F8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3671-BED2-9E9A-8510-0806673F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28DD-F0C8-97DF-2A4A-BF4367C3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D0E2-29AB-D72A-602D-2498E6BA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3038-C86E-294B-B423-8519941C0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CEE42-3B8C-32FF-E313-39D14DC9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A5681-9E22-9939-DD95-B301A5D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4C86-F35C-140A-8A45-FE954063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5BF68-3F13-9794-1FF8-63C8E2B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07B9-01D9-90D0-BED7-CF01E4B1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E7D9-CFC3-81A9-87DF-579DD860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A69A-12E6-63A6-9AB1-7AD961F3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0D95E-1425-3F60-74FD-409D3DAA9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22340-258A-7F3B-830E-9FFDD68BD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EFA41-6C4F-7FDA-EC5F-AA2EE2D9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1BF21-3D28-98FA-F915-B29E533E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DB780-7042-8BA4-2303-69186CDB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CB16-9C6E-8C2D-A40C-82DAD0E0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F401-F4DF-27E3-3EB7-FAB5EC8C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AB34A-0FD1-985A-360A-81788FEA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10D58-32B6-815E-279C-2A242D0C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885B3-04F0-BD98-28DC-2F764D3C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6449F-9059-8A38-C8A1-FA20606A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3120B-C2F1-915A-7B6D-CDE6CE3C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0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499D-D422-D932-9BE6-69341724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7326-4D2A-3EFF-6E9D-FB57A366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341C7-9762-2D2E-1688-34270D29F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B4CAE-540A-3A9E-C1CE-073E110F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4A66F-147F-67B2-C9C0-595EFAA5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F2C0-DA18-9CB2-53A0-49DF08A8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445F-37D1-35D2-731D-78BE0419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80F0-130A-3E59-6981-7507A53CB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BF7EE-DBDE-7F09-1383-9EAA54F48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3CFC4-08EE-6657-FFBB-81786D7C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FDD29-A0CD-95C5-D7E8-04375F00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58814-5687-FD0D-0A22-623DC407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00CA6-8C2B-D3B3-4E24-2DBAA7C1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7508C-ECC8-24DD-DF65-E73F8605D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6828-A730-538F-5857-6E8520A39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89D21-97A6-4434-B3B1-BAF5738D61F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988A7-D7DC-58A2-FA9E-B6E188032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063F-AD9F-718C-8809-3B82DC8C4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ailwindcss.com/docs/guides/vit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ailwindcss.com/doc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Navigato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goldhand/routing-design-patterns-fed766ad35f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9AF8-9136-6A87-692E-DEEBC25FF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 FullStack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13845-CBCA-336C-7D1A-3800C1537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Módulo 2</a:t>
            </a:r>
          </a:p>
        </p:txBody>
      </p:sp>
    </p:spTree>
    <p:extLst>
      <p:ext uri="{BB962C8B-B14F-4D97-AF65-F5344CB8AC3E}">
        <p14:creationId xmlns:p14="http://schemas.microsoft.com/office/powerpoint/2010/main" val="293477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204F4-9C43-4EF1-1ADA-822ACDC3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Librerías para estilos</a:t>
            </a:r>
          </a:p>
        </p:txBody>
      </p:sp>
      <p:pic>
        <p:nvPicPr>
          <p:cNvPr id="2052" name="Picture 4" descr="GitHub - styled-components/styled-components: Visual primitives for the  component age. Use the best bits of ES6 and CSS to style your apps without  stress 💅">
            <a:extLst>
              <a:ext uri="{FF2B5EF4-FFF2-40B4-BE49-F238E27FC236}">
                <a16:creationId xmlns:a16="http://schemas.microsoft.com/office/drawing/2014/main" id="{EF87B2C7-6222-2D1C-9CCB-1958FA04A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5986" y="2365285"/>
            <a:ext cx="3938756" cy="393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e first alpha of Tailwind CSS v3 is now released - Laravel News">
            <a:extLst>
              <a:ext uri="{FF2B5EF4-FFF2-40B4-BE49-F238E27FC236}">
                <a16:creationId xmlns:a16="http://schemas.microsoft.com/office/drawing/2014/main" id="{BAD1FCD7-6593-1FCB-E1D6-E3E24D5C3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6828" y="2487833"/>
            <a:ext cx="6760036" cy="338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54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A6F26-DA81-878E-1E27-7D95B4E71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https://flexboxfroggy.com</a:t>
            </a:r>
          </a:p>
        </p:txBody>
      </p:sp>
      <p:pic>
        <p:nvPicPr>
          <p:cNvPr id="3074" name="Picture 2" descr="Flexbox Froggy">
            <a:extLst>
              <a:ext uri="{FF2B5EF4-FFF2-40B4-BE49-F238E27FC236}">
                <a16:creationId xmlns:a16="http://schemas.microsoft.com/office/drawing/2014/main" id="{8A389D92-B60B-A27A-63AD-6E69F4C86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8649" y="1845426"/>
            <a:ext cx="7911649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05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7798-64BC-E1E4-DC3A-060C6AE1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/>
              <a:t>Tailwind en ReactJS (</a:t>
            </a:r>
            <a:r>
              <a:rPr lang="es-EC" dirty="0" err="1"/>
              <a:t>ViteJS</a:t>
            </a:r>
            <a:r>
              <a:rPr lang="es-EC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AB757-183B-BEC1-204F-D45B84CE4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/>
              <a:t>Documentación </a:t>
            </a:r>
            <a:r>
              <a:rPr lang="es-EC">
                <a:hlinkClick r:id="rId2"/>
              </a:rPr>
              <a:t>https://tailwindcss.com/docs/guides/vite</a:t>
            </a:r>
            <a:endParaRPr lang="es-EC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80613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43EC1A7-39C5-0CE2-BB02-1339A34F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935" y="643466"/>
            <a:ext cx="671213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05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77698B-77AC-59B0-8E34-AD6947FB0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161"/>
            <a:ext cx="12192000" cy="6369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F0DF28-BAF8-35BB-14EF-832E84DEF1B1}"/>
              </a:ext>
            </a:extLst>
          </p:cNvPr>
          <p:cNvSpPr txBox="1"/>
          <p:nvPr/>
        </p:nvSpPr>
        <p:spPr>
          <a:xfrm>
            <a:off x="1498156" y="5552787"/>
            <a:ext cx="9195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dirty="0"/>
              <a:t>Documentación de Tailwind: </a:t>
            </a:r>
            <a:r>
              <a:rPr lang="es-EC" sz="2800" dirty="0">
                <a:hlinkClick r:id="rId4"/>
              </a:rPr>
              <a:t>https://tailwindcss.com/docs</a:t>
            </a:r>
            <a:endParaRPr lang="es-EC" sz="2800" dirty="0"/>
          </a:p>
          <a:p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126660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2D010F-DDED-38C5-9648-51BA665ED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30" y="643466"/>
            <a:ext cx="936314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93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DC5071-E04A-E396-03D8-29EE30499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34466"/>
            <a:ext cx="10905066" cy="49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0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C8C1-5490-4CA9-C80E-BC3F06C4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FC181-92D3-DEB3-7CFA-67387CFB7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Para cambiar el estado o comportamiento de nuestra aplicación, React permite el uso de </a:t>
            </a:r>
            <a:r>
              <a:rPr lang="es-EC" dirty="0" err="1"/>
              <a:t>event</a:t>
            </a:r>
            <a:r>
              <a:rPr lang="es-EC" dirty="0"/>
              <a:t> </a:t>
            </a:r>
            <a:r>
              <a:rPr lang="es-EC" dirty="0" err="1"/>
              <a:t>handlers</a:t>
            </a:r>
            <a:r>
              <a:rPr lang="es-EC" dirty="0"/>
              <a:t>.</a:t>
            </a:r>
          </a:p>
          <a:p>
            <a:r>
              <a:rPr lang="es-EC" dirty="0"/>
              <a:t>Estos </a:t>
            </a:r>
            <a:r>
              <a:rPr lang="es-EC" dirty="0" err="1"/>
              <a:t>event</a:t>
            </a:r>
            <a:r>
              <a:rPr lang="es-EC" dirty="0"/>
              <a:t> </a:t>
            </a:r>
            <a:r>
              <a:rPr lang="es-EC" dirty="0" err="1"/>
              <a:t>handlers</a:t>
            </a:r>
            <a:r>
              <a:rPr lang="es-EC" dirty="0"/>
              <a:t>  son funciones que se “disparan” en respuesta de alguna interacción del usuario con la UI. Puede ser desde un clic, escribir en un input, mover el mouse, etc.</a:t>
            </a:r>
          </a:p>
        </p:txBody>
      </p:sp>
    </p:spTree>
    <p:extLst>
      <p:ext uri="{BB962C8B-B14F-4D97-AF65-F5344CB8AC3E}">
        <p14:creationId xmlns:p14="http://schemas.microsoft.com/office/powerpoint/2010/main" val="2436362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DA47D-E76C-6D17-993E-C9ACFD0EB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90" y="643466"/>
            <a:ext cx="77108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17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223D03-732A-E3A0-1026-AD2BBA868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85240"/>
            <a:ext cx="12192000" cy="63696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38A25-FCEF-B77B-1D2B-F232C32D686D}"/>
              </a:ext>
            </a:extLst>
          </p:cNvPr>
          <p:cNvSpPr txBox="1"/>
          <p:nvPr/>
        </p:nvSpPr>
        <p:spPr>
          <a:xfrm>
            <a:off x="1341894" y="5532895"/>
            <a:ext cx="9508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dirty="0"/>
              <a:t>Documentación sobre Navigator:</a:t>
            </a:r>
            <a:br>
              <a:rPr lang="es-EC" sz="2800" dirty="0"/>
            </a:br>
            <a:r>
              <a:rPr lang="es-EC" sz="2800" dirty="0">
                <a:hlinkClick r:id="rId3"/>
              </a:rPr>
              <a:t>https://developer.mozilla.org/en-US/docs/Web/API/Navigator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405561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80D9-0299-FCB7-5E55-2FF0B06D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¿Qué es CSS?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F8E8-380C-201F-431D-72FDF0592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Es un </a:t>
            </a:r>
            <a:r>
              <a:rPr lang="es-EC" dirty="0" err="1"/>
              <a:t>lenaguje</a:t>
            </a:r>
            <a:r>
              <a:rPr lang="es-EC" dirty="0"/>
              <a:t> usado para dar estilos a documentos de HTML</a:t>
            </a:r>
          </a:p>
        </p:txBody>
      </p:sp>
    </p:spTree>
    <p:extLst>
      <p:ext uri="{BB962C8B-B14F-4D97-AF65-F5344CB8AC3E}">
        <p14:creationId xmlns:p14="http://schemas.microsoft.com/office/powerpoint/2010/main" val="965286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DEE635-BA68-9867-B45D-BB20D1369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54" y="0"/>
            <a:ext cx="7456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36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BDD2-0D6D-63E4-54E3-0EF1FCA7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D694-0BE8-EACC-A5EF-C5B8B45B8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Leer sobre “</a:t>
            </a:r>
            <a:r>
              <a:rPr lang="es-EC" dirty="0" err="1"/>
              <a:t>Routing</a:t>
            </a:r>
            <a:r>
              <a:rPr lang="es-EC" dirty="0"/>
              <a:t> Design </a:t>
            </a:r>
            <a:r>
              <a:rPr lang="es-EC" dirty="0" err="1"/>
              <a:t>Patterns</a:t>
            </a:r>
            <a:r>
              <a:rPr lang="es-EC" dirty="0"/>
              <a:t>” para aplicaciones web.</a:t>
            </a:r>
          </a:p>
          <a:p>
            <a:r>
              <a:rPr lang="es-EC" dirty="0"/>
              <a:t>Un inicio puede ser</a:t>
            </a:r>
          </a:p>
          <a:p>
            <a:endParaRPr lang="es-EC" dirty="0"/>
          </a:p>
          <a:p>
            <a:pPr marL="0" indent="0">
              <a:buNone/>
            </a:pPr>
            <a:r>
              <a:rPr lang="es-EC" sz="2400" dirty="0">
                <a:hlinkClick r:id="rId2"/>
              </a:rPr>
              <a:t>https://medium.com/@goldhand/routing-design-patterns-fed766ad35fa</a:t>
            </a:r>
            <a:endParaRPr lang="es-EC" sz="2400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4476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4C57-912C-9001-4C91-999DB9E9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Sintaxis</a:t>
            </a:r>
          </a:p>
        </p:txBody>
      </p:sp>
      <p:pic>
        <p:nvPicPr>
          <p:cNvPr id="4" name="Picture 2" descr="CSS Ruleset Terminology | CSS-Tricks">
            <a:extLst>
              <a:ext uri="{FF2B5EF4-FFF2-40B4-BE49-F238E27FC236}">
                <a16:creationId xmlns:a16="http://schemas.microsoft.com/office/drawing/2014/main" id="{78CCE197-1519-BA15-E2CB-99962D114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68" y="1872895"/>
            <a:ext cx="8082745" cy="368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5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6D58-81FA-046F-284D-F5D15E53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Selectores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A2733-8E8D-074A-409E-EEF5E3824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 (</a:t>
            </a:r>
            <a:r>
              <a:rPr lang="en-US" dirty="0" err="1"/>
              <a:t>clase</a:t>
            </a:r>
            <a:r>
              <a:rPr lang="en-US" dirty="0"/>
              <a:t>, </a:t>
            </a:r>
            <a:r>
              <a:rPr lang="en-US" dirty="0" err="1"/>
              <a:t>tipo</a:t>
            </a:r>
            <a:r>
              <a:rPr lang="en-US" dirty="0"/>
              <a:t> o ID)</a:t>
            </a:r>
          </a:p>
          <a:p>
            <a:r>
              <a:rPr lang="en-US" dirty="0" err="1"/>
              <a:t>Atributos</a:t>
            </a:r>
            <a:endParaRPr lang="en-US" dirty="0"/>
          </a:p>
          <a:p>
            <a:r>
              <a:rPr lang="en-US" dirty="0" err="1"/>
              <a:t>Pseudoclases</a:t>
            </a:r>
            <a:endParaRPr lang="en-US" dirty="0"/>
          </a:p>
          <a:p>
            <a:r>
              <a:rPr lang="en-US" dirty="0" err="1"/>
              <a:t>Combinadores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3998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9ECD1-DA6C-F055-B111-F83CD6D3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Simples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6270CC-0C12-8232-6EC9-3A17D2C85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465" y="744718"/>
            <a:ext cx="4783641" cy="611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8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9ECD1-DA6C-F055-B111-F83CD6D3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Atributos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3EDDE3-67D1-7715-6A4C-93A2CF80D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329" y="1269938"/>
            <a:ext cx="6691341" cy="540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7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ECD1-DA6C-F055-B111-F83CD6D3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 err="1"/>
              <a:t>P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seudoclase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5200" dirty="0" err="1"/>
              <a:t>p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seudoelementos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0CA39-B559-3452-A1D3-B7CF7A803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416" y="1225485"/>
            <a:ext cx="5619168" cy="5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5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B7C0E06-6EE7-4DC1-8358-E6A2581DF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4E6765-95C8-11C6-7CCD-DA0B9A48FD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64" r="2" b="2815"/>
          <a:stretch/>
        </p:blipFill>
        <p:spPr>
          <a:xfrm>
            <a:off x="643467" y="557190"/>
            <a:ext cx="5346948" cy="5743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F5A943-9BE2-FAC2-BEE2-DA369B67E2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23" r="10070"/>
          <a:stretch/>
        </p:blipFill>
        <p:spPr>
          <a:xfrm>
            <a:off x="6182942" y="557190"/>
            <a:ext cx="5365590" cy="57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6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3EC6-7C9C-F81D-F93E-5001ED69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Combinatorios</a:t>
            </a:r>
            <a:endParaRPr lang="es-EC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92A3F5-3013-CA64-5453-7A36A95F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875" y="1216058"/>
            <a:ext cx="4876249" cy="564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0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ABC46EDA268834388609BD5B286F917" ma:contentTypeVersion="17" ma:contentTypeDescription="Crear nuevo documento." ma:contentTypeScope="" ma:versionID="b8ef759d716670bba47381dcbb7cab08">
  <xsd:schema xmlns:xsd="http://www.w3.org/2001/XMLSchema" xmlns:xs="http://www.w3.org/2001/XMLSchema" xmlns:p="http://schemas.microsoft.com/office/2006/metadata/properties" xmlns:ns3="98b3f1ad-107c-497c-bb15-64aaebc89f52" xmlns:ns4="a0690ee9-4047-4223-84b2-6b02f926f5d8" targetNamespace="http://schemas.microsoft.com/office/2006/metadata/properties" ma:root="true" ma:fieldsID="f0548e293e02a81e2d97140f47270d75" ns3:_="" ns4:_="">
    <xsd:import namespace="98b3f1ad-107c-497c-bb15-64aaebc89f52"/>
    <xsd:import namespace="a0690ee9-4047-4223-84b2-6b02f926f5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4:SharedWithUsers" minOccurs="0"/>
                <xsd:element ref="ns3:MediaServiceOCR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3f1ad-107c-497c-bb15-64aaebc89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0ee9-4047-4223-84b2-6b02f926f5d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b3f1ad-107c-497c-bb15-64aaebc89f5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CEF456-3233-44D6-BC5A-12E8FD4D27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3f1ad-107c-497c-bb15-64aaebc89f52"/>
    <ds:schemaRef ds:uri="a0690ee9-4047-4223-84b2-6b02f926f5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C6291A-1BB8-4D31-80EF-6AAECF11ECF7}">
  <ds:schemaRefs>
    <ds:schemaRef ds:uri="a0690ee9-4047-4223-84b2-6b02f926f5d8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98b3f1ad-107c-497c-bb15-64aaebc89f52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5C501D5-0101-419A-AFBB-D8F04111C1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217</Words>
  <Application>Microsoft Office PowerPoint</Application>
  <PresentationFormat>Widescreen</PresentationFormat>
  <Paragraphs>32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Programa FullStack</vt:lpstr>
      <vt:lpstr>¿Qué es CSS?</vt:lpstr>
      <vt:lpstr>Sintaxis</vt:lpstr>
      <vt:lpstr>Selectores</vt:lpstr>
      <vt:lpstr>Simples</vt:lpstr>
      <vt:lpstr>Atributos</vt:lpstr>
      <vt:lpstr>Pseudoclase o pseudoelementos</vt:lpstr>
      <vt:lpstr>PowerPoint Presentation</vt:lpstr>
      <vt:lpstr>Combinatorios</vt:lpstr>
      <vt:lpstr>Librerías para estilos</vt:lpstr>
      <vt:lpstr>https://flexboxfroggy.com</vt:lpstr>
      <vt:lpstr>Tailwind en ReactJS (ViteJS)</vt:lpstr>
      <vt:lpstr>PowerPoint Presentation</vt:lpstr>
      <vt:lpstr>PowerPoint Presentation</vt:lpstr>
      <vt:lpstr>PowerPoint Presentation</vt:lpstr>
      <vt:lpstr>PowerPoint Presentation</vt:lpstr>
      <vt:lpstr>Event handlers</vt:lpstr>
      <vt:lpstr>PowerPoint Presentation</vt:lpstr>
      <vt:lpstr>PowerPoint Presentation</vt:lpstr>
      <vt:lpstr>PowerPoint Presentation</vt:lpstr>
      <vt:lpstr>Extras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Franklin Enmanuel Magallanes Pinargote</dc:creator>
  <cp:lastModifiedBy>Franklin Enmanuel Magallanes Pinargote</cp:lastModifiedBy>
  <cp:revision>8</cp:revision>
  <dcterms:created xsi:type="dcterms:W3CDTF">2024-09-14T17:34:01Z</dcterms:created>
  <dcterms:modified xsi:type="dcterms:W3CDTF">2024-09-17T23:37:27Z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0x0101000ABC46EDA268834388609BD5B286F917</vt:lpwstr>
  </property>
</Properties>
</file>