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91FAA-E454-4D8B-A901-47907DA7DBB0}" v="28" dt="2024-09-14T19:16:50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90125" autoAdjust="0"/>
  </p:normalViewPr>
  <p:slideViewPr>
    <p:cSldViewPr snapToGrid="0">
      <p:cViewPr varScale="1">
        <p:scale>
          <a:sx n="99" d="100"/>
          <a:sy n="99" d="100"/>
        </p:scale>
        <p:origin x="120" y="18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1" d="100"/>
          <a:sy n="151" d="100"/>
        </p:scale>
        <p:origin x="5909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DC657-A5B9-41B4-AB57-79E3DB3481E8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C9BE2-C275-426F-8D4D-ABF95C3D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9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436D-53D2-DB6B-40D8-9EC2F72DE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8B6DA-37A6-1B29-869D-25EE8A64F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5D39-D527-7CA2-3240-6E3B3F52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9C756-110C-3006-CB66-1F2F54B8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FFB4-AA95-1F39-1BA0-37CEDBF1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2C12-5CC0-A691-0D02-2DECC07C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EF16A-FE38-35E1-9E49-C66D06134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963C7-50E7-E8B9-B3AC-F0F53AD8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8AB7-0088-8303-6A86-A503F989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D819-7C59-875C-5776-133263DC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7819B-D2E8-816B-4D95-4EFC32727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8C3A5-606F-6799-48CD-D4EFF050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38319-1C61-A1D3-225D-8A2DF2F8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CB30-150F-475F-BA88-2E04E892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0BDB-C57F-A409-50E9-4FCACB12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1FC8-EE7F-F59C-034A-627EB15D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C63E-FAC4-9B75-7FC4-BADC18DD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C" noProof="0"/>
              <a:t>Click</a:t>
            </a:r>
            <a:r>
              <a:rPr lang="es-EC" noProof="0" dirty="0"/>
              <a:t> </a:t>
            </a:r>
            <a:r>
              <a:rPr lang="es-EC" noProof="0" dirty="0" err="1"/>
              <a:t>to</a:t>
            </a:r>
            <a:r>
              <a:rPr lang="es-EC" noProof="0" dirty="0"/>
              <a:t> </a:t>
            </a:r>
            <a:r>
              <a:rPr lang="es-EC" noProof="0" dirty="0" err="1"/>
              <a:t>edit</a:t>
            </a:r>
            <a:r>
              <a:rPr lang="es-EC" noProof="0" dirty="0"/>
              <a:t> Master </a:t>
            </a:r>
            <a:r>
              <a:rPr lang="es-EC" noProof="0" dirty="0" err="1"/>
              <a:t>text</a:t>
            </a:r>
            <a:r>
              <a:rPr lang="es-EC" noProof="0" dirty="0"/>
              <a:t> </a:t>
            </a:r>
            <a:r>
              <a:rPr lang="es-EC" noProof="0" dirty="0" err="1"/>
              <a:t>styles</a:t>
            </a:r>
            <a:endParaRPr lang="es-EC" noProof="0" dirty="0"/>
          </a:p>
          <a:p>
            <a:pPr lvl="1"/>
            <a:r>
              <a:rPr lang="es-EC" noProof="0" dirty="0" err="1"/>
              <a:t>Second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2"/>
            <a:r>
              <a:rPr lang="es-EC" noProof="0" dirty="0" err="1"/>
              <a:t>Third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3"/>
            <a:r>
              <a:rPr lang="es-EC" noProof="0" dirty="0" err="1"/>
              <a:t>Fourth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4"/>
            <a:r>
              <a:rPr lang="es-EC" noProof="0" dirty="0" err="1"/>
              <a:t>Fifth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D69E-7D0A-01B3-227D-927D4620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2257-CE22-FBB5-9894-9A518BDB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1BA9-660A-4AC0-1FF1-ACBFA2AD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3D28-6499-E0E9-58CC-9A0416C1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5ADF3-80C8-9E19-8068-733B2D735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94D3-F38F-CC40-EE67-87A3E7F8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3671-BED2-9E9A-8510-0806673F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28DD-F0C8-97DF-2A4A-BF4367C3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D0E2-29AB-D72A-602D-2498E6BA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3038-C86E-294B-B423-8519941C0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CEE42-3B8C-32FF-E313-39D14DC9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A5681-9E22-9939-DD95-B301A5D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4C86-F35C-140A-8A45-FE954063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5BF68-3F13-9794-1FF8-63C8E2B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07B9-01D9-90D0-BED7-CF01E4B1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E7D9-CFC3-81A9-87DF-579DD860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A69A-12E6-63A6-9AB1-7AD961F3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0D95E-1425-3F60-74FD-409D3DAA9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22340-258A-7F3B-830E-9FFDD68BD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EFA41-6C4F-7FDA-EC5F-AA2EE2D9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1BF21-3D28-98FA-F915-B29E533E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DB780-7042-8BA4-2303-69186CDB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CB16-9C6E-8C2D-A40C-82DAD0E0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F401-F4DF-27E3-3EB7-FAB5EC8C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AB34A-0FD1-985A-360A-81788FEA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10D58-32B6-815E-279C-2A242D0C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885B3-04F0-BD98-28DC-2F764D3C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6449F-9059-8A38-C8A1-FA20606A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3120B-C2F1-915A-7B6D-CDE6CE3C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0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499D-D422-D932-9BE6-69341724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7326-4D2A-3EFF-6E9D-FB57A366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341C7-9762-2D2E-1688-34270D29F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B4CAE-540A-3A9E-C1CE-073E110F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4A66F-147F-67B2-C9C0-595EFAA5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F2C0-DA18-9CB2-53A0-49DF08A8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445F-37D1-35D2-731D-78BE0419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80F0-130A-3E59-6981-7507A53CB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BF7EE-DBDE-7F09-1383-9EAA54F48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3CFC4-08EE-6657-FFBB-81786D7C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FDD29-A0CD-95C5-D7E8-04375F00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58814-5687-FD0D-0A22-623DC407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00CA6-8C2B-D3B3-4E24-2DBAA7C1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7508C-ECC8-24DD-DF65-E73F8605D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6828-A730-538F-5857-6E8520A39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89D21-97A6-4434-B3B1-BAF5738D61F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988A7-D7DC-58A2-FA9E-B6E188032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063F-AD9F-718C-8809-3B82DC8C4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9AF8-9136-6A87-692E-DEEBC25FF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 FullStack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13845-CBCA-336C-7D1A-3800C1537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Módulo 3</a:t>
            </a:r>
          </a:p>
        </p:txBody>
      </p:sp>
    </p:spTree>
    <p:extLst>
      <p:ext uri="{BB962C8B-B14F-4D97-AF65-F5344CB8AC3E}">
        <p14:creationId xmlns:p14="http://schemas.microsoft.com/office/powerpoint/2010/main" val="293477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80D9-0299-FCB7-5E55-2FF0B06D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¿Qué es Routing?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F8E8-380C-201F-431D-72FDF0592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Es la manera en la que el usuario puede visitar diferentes secciones de una aplicación a través de </a:t>
            </a:r>
            <a:r>
              <a:rPr lang="es-EC" dirty="0" err="1"/>
              <a:t>URLs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6528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2391-B6F9-0CB1-450F-F9A71326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(Uniform Resource Locator) 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CC58C-8140-6E6B-4464-5F3C8FACE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Estáticas</a:t>
            </a:r>
            <a:endParaRPr lang="en-US" dirty="0"/>
          </a:p>
          <a:p>
            <a:pPr lvl="1"/>
            <a:r>
              <a:rPr lang="en-US" dirty="0"/>
              <a:t>/user/settings</a:t>
            </a:r>
          </a:p>
          <a:p>
            <a:pPr lvl="1"/>
            <a:r>
              <a:rPr lang="en-US" dirty="0"/>
              <a:t>/events</a:t>
            </a:r>
          </a:p>
          <a:p>
            <a:r>
              <a:rPr lang="en-US" dirty="0" err="1"/>
              <a:t>Dinámicas</a:t>
            </a:r>
            <a:endParaRPr lang="en-US" dirty="0"/>
          </a:p>
          <a:p>
            <a:pPr lvl="1"/>
            <a:r>
              <a:rPr lang="en-US" dirty="0"/>
              <a:t>/event/view/:id</a:t>
            </a:r>
          </a:p>
          <a:p>
            <a:pPr lvl="1"/>
            <a:r>
              <a:rPr lang="en-US" dirty="0"/>
              <a:t>/event/form/:id?</a:t>
            </a:r>
          </a:p>
        </p:txBody>
      </p:sp>
    </p:spTree>
    <p:extLst>
      <p:ext uri="{BB962C8B-B14F-4D97-AF65-F5344CB8AC3E}">
        <p14:creationId xmlns:p14="http://schemas.microsoft.com/office/powerpoint/2010/main" val="75884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78A3-0D70-4CAD-53BA-CCDFFFC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  <a:endParaRPr lang="es-EC" dirty="0"/>
          </a:p>
        </p:txBody>
      </p:sp>
      <p:pic>
        <p:nvPicPr>
          <p:cNvPr id="1026" name="Picture 2" descr="React Router Step By Step Tutorial">
            <a:extLst>
              <a:ext uri="{FF2B5EF4-FFF2-40B4-BE49-F238E27FC236}">
                <a16:creationId xmlns:a16="http://schemas.microsoft.com/office/drawing/2014/main" id="{EF643D51-0ECD-C96E-4A9C-55400B6A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675" y="1690688"/>
            <a:ext cx="6482650" cy="442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06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4DB5-C569-5EFB-D57E-164D3FA6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Configurando</a:t>
            </a:r>
            <a:r>
              <a:rPr lang="en-US" dirty="0"/>
              <a:t> </a:t>
            </a:r>
            <a:r>
              <a:rPr lang="en-US" dirty="0" err="1"/>
              <a:t>rutas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08822-0A7E-3644-CFFD-41B59592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vista </a:t>
            </a:r>
            <a:r>
              <a:rPr lang="en-US" dirty="0" err="1"/>
              <a:t>inicial</a:t>
            </a:r>
            <a:r>
              <a:rPr lang="en-US" dirty="0"/>
              <a:t> para “/”.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ruta</a:t>
            </a:r>
            <a:r>
              <a:rPr lang="en-US" dirty="0"/>
              <a:t> “/users” para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4477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B019-9567-383E-0656-B3CA38D7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Práctica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09B7-86C3-C892-F5DA-D818A8273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Crear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nueva</a:t>
            </a:r>
            <a:r>
              <a:rPr lang="en-US" sz="2400" dirty="0"/>
              <a:t> </a:t>
            </a:r>
            <a:r>
              <a:rPr lang="en-US" sz="2400" dirty="0" err="1"/>
              <a:t>ruta</a:t>
            </a:r>
            <a:r>
              <a:rPr lang="en-US" sz="2400" dirty="0"/>
              <a:t> “users/view/{id}”, </a:t>
            </a:r>
            <a:r>
              <a:rPr lang="en-US" sz="2400" dirty="0" err="1"/>
              <a:t>donde</a:t>
            </a:r>
            <a:r>
              <a:rPr lang="en-US" sz="2400" dirty="0"/>
              <a:t> {id} es un parametron </a:t>
            </a:r>
            <a:r>
              <a:rPr lang="en-US" sz="2400" dirty="0" err="1"/>
              <a:t>obligaotrio</a:t>
            </a:r>
            <a:r>
              <a:rPr lang="en-US" sz="2400" dirty="0"/>
              <a:t> de la </a:t>
            </a:r>
            <a:r>
              <a:rPr lang="en-US" sz="2400" dirty="0" err="1"/>
              <a:t>ruta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El {id} se </a:t>
            </a:r>
            <a:r>
              <a:rPr lang="en-US" sz="2400" dirty="0" err="1"/>
              <a:t>usará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valor para </a:t>
            </a:r>
            <a:r>
              <a:rPr lang="en-US" sz="2400" dirty="0" err="1"/>
              <a:t>retorna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usuario</a:t>
            </a:r>
            <a:r>
              <a:rPr lang="en-US" sz="2400" dirty="0"/>
              <a:t> con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índece</a:t>
            </a:r>
            <a:r>
              <a:rPr lang="en-US" sz="2400" dirty="0"/>
              <a:t> </a:t>
            </a:r>
            <a:r>
              <a:rPr lang="en-US" sz="2400" dirty="0" err="1"/>
              <a:t>correspondiente</a:t>
            </a:r>
            <a:r>
              <a:rPr lang="en-US" sz="2400" dirty="0"/>
              <a:t> del Array.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Agregar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prop </a:t>
            </a:r>
            <a:r>
              <a:rPr lang="en-US" sz="2400" dirty="0" err="1"/>
              <a:t>opcional</a:t>
            </a:r>
            <a:r>
              <a:rPr lang="en-US" sz="2400" dirty="0"/>
              <a:t> “index”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componente</a:t>
            </a:r>
            <a:r>
              <a:rPr lang="en-US" sz="2400" dirty="0"/>
              <a:t> UserProfile que solo se </a:t>
            </a:r>
            <a:r>
              <a:rPr lang="en-US" sz="2400" dirty="0" err="1"/>
              <a:t>enviará</a:t>
            </a:r>
            <a:r>
              <a:rPr lang="en-US" sz="2400" dirty="0"/>
              <a:t> </a:t>
            </a:r>
            <a:r>
              <a:rPr lang="en-US" sz="2400" dirty="0" err="1"/>
              <a:t>desde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componente</a:t>
            </a:r>
            <a:r>
              <a:rPr lang="en-US" sz="2400" dirty="0"/>
              <a:t> “index” de la </a:t>
            </a:r>
            <a:r>
              <a:rPr lang="en-US" sz="2400" dirty="0" err="1"/>
              <a:t>carpeta</a:t>
            </a:r>
            <a:r>
              <a:rPr lang="en-US" sz="2400" dirty="0"/>
              <a:t> “pages/Users”.</a:t>
            </a:r>
          </a:p>
          <a:p>
            <a:pPr marL="514350" indent="-514350">
              <a:buFont typeface="+mj-lt"/>
              <a:buAutoNum type="arabicPeriod"/>
            </a:pPr>
            <a:r>
              <a:rPr lang="es-EC" sz="2400" dirty="0"/>
              <a:t>Si el prop existe mostrar un tag &lt;a/&gt; para dirigir a la ruta “/users/view/{id}”.</a:t>
            </a:r>
          </a:p>
          <a:p>
            <a:pPr marL="514350" indent="-514350">
              <a:buFont typeface="+mj-lt"/>
              <a:buAutoNum type="arabicPeriod"/>
            </a:pPr>
            <a:endParaRPr lang="es-EC" sz="2400" dirty="0"/>
          </a:p>
          <a:p>
            <a:pPr marL="0" indent="0">
              <a:buNone/>
            </a:pPr>
            <a:r>
              <a:rPr lang="es-EC" sz="2400" dirty="0"/>
              <a:t>HINT:  Tomar en cuenta el uso del prop “Loader”, la sintaxis para definir parámetros en React-router y crear una nueva función “</a:t>
            </a:r>
            <a:r>
              <a:rPr lang="es-EC" sz="2400" dirty="0" err="1"/>
              <a:t>loadUserByIndex</a:t>
            </a:r>
            <a:r>
              <a:rPr lang="es-EC" sz="2400" dirty="0"/>
              <a:t>” para devolver el usuario.</a:t>
            </a:r>
          </a:p>
        </p:txBody>
      </p:sp>
    </p:spTree>
    <p:extLst>
      <p:ext uri="{BB962C8B-B14F-4D97-AF65-F5344CB8AC3E}">
        <p14:creationId xmlns:p14="http://schemas.microsoft.com/office/powerpoint/2010/main" val="92400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b3f1ad-107c-497c-bb15-64aaebc89f5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ABC46EDA268834388609BD5B286F917" ma:contentTypeVersion="17" ma:contentTypeDescription="Crear nuevo documento." ma:contentTypeScope="" ma:versionID="b8ef759d716670bba47381dcbb7cab08">
  <xsd:schema xmlns:xsd="http://www.w3.org/2001/XMLSchema" xmlns:xs="http://www.w3.org/2001/XMLSchema" xmlns:p="http://schemas.microsoft.com/office/2006/metadata/properties" xmlns:ns3="98b3f1ad-107c-497c-bb15-64aaebc89f52" xmlns:ns4="a0690ee9-4047-4223-84b2-6b02f926f5d8" targetNamespace="http://schemas.microsoft.com/office/2006/metadata/properties" ma:root="true" ma:fieldsID="f0548e293e02a81e2d97140f47270d75" ns3:_="" ns4:_="">
    <xsd:import namespace="98b3f1ad-107c-497c-bb15-64aaebc89f52"/>
    <xsd:import namespace="a0690ee9-4047-4223-84b2-6b02f926f5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4:SharedWithUsers" minOccurs="0"/>
                <xsd:element ref="ns3:MediaServiceOCR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3f1ad-107c-497c-bb15-64aaebc89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0ee9-4047-4223-84b2-6b02f926f5d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501D5-0101-419A-AFBB-D8F04111C1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C6291A-1BB8-4D31-80EF-6AAECF11ECF7}">
  <ds:schemaRefs>
    <ds:schemaRef ds:uri="a0690ee9-4047-4223-84b2-6b02f926f5d8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98b3f1ad-107c-497c-bb15-64aaebc89f52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FCEF456-3233-44D6-BC5A-12E8FD4D27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3f1ad-107c-497c-bb15-64aaebc89f52"/>
    <ds:schemaRef ds:uri="a0690ee9-4047-4223-84b2-6b02f926f5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205</Words>
  <Application>Microsoft Office PowerPoint</Application>
  <PresentationFormat>Widescreen</PresentationFormat>
  <Paragraphs>24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Programa FullStack</vt:lpstr>
      <vt:lpstr>¿Qué es Routing?</vt:lpstr>
      <vt:lpstr>URL (Uniform Resource Locator) </vt:lpstr>
      <vt:lpstr>React Router</vt:lpstr>
      <vt:lpstr>Configurando rutas</vt:lpstr>
      <vt:lpstr>Práctica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Franklin Enmanuel Magallanes Pinargote</dc:creator>
  <cp:lastModifiedBy>Franklin Enmanuel Magallanes Pinargote</cp:lastModifiedBy>
  <cp:revision>5</cp:revision>
  <dcterms:created xsi:type="dcterms:W3CDTF">2024-09-14T17:34:01Z</dcterms:created>
  <dcterms:modified xsi:type="dcterms:W3CDTF">2024-09-17T23:37:36Z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0x0101000ABC46EDA268834388609BD5B286F917</vt:lpwstr>
  </property>
</Properties>
</file>