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91FAA-E454-4D8B-A901-47907DA7DBB0}" v="28" dt="2024-09-14T19:16:50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82" autoAdjust="0"/>
    <p:restoredTop sz="90138" autoAdjust="0"/>
  </p:normalViewPr>
  <p:slideViewPr>
    <p:cSldViewPr snapToGrid="0">
      <p:cViewPr varScale="1">
        <p:scale>
          <a:sx n="78" d="100"/>
          <a:sy n="78" d="100"/>
        </p:scale>
        <p:origin x="192" y="2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1" d="100"/>
          <a:sy n="151" d="100"/>
        </p:scale>
        <p:origin x="5909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DC657-A5B9-41B4-AB57-79E3DB3481E8}" type="datetimeFigureOut">
              <a:rPr lang="en-US" smtClean="0"/>
              <a:t>9/18/24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C9BE2-C275-426F-8D4D-ABF95C3D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52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C9BE2-C275-426F-8D4D-ABF95C3D0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436D-53D2-DB6B-40D8-9EC2F72DE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8B6DA-37A6-1B29-869D-25EE8A64F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85D39-D527-7CA2-3240-6E3B3F52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9C756-110C-3006-CB66-1F2F54B8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FFB4-AA95-1F39-1BA0-37CEDBF1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9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2C12-5CC0-A691-0D02-2DECC07C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EF16A-FE38-35E1-9E49-C66D06134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963C7-50E7-E8B9-B3AC-F0F53AD8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8AB7-0088-8303-6A86-A503F989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BD819-7C59-875C-5776-133263DC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67819B-D2E8-816B-4D95-4EFC32727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8C3A5-606F-6799-48CD-D4EFF0503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38319-1C61-A1D3-225D-8A2DF2F8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CB30-150F-475F-BA88-2E04E892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B0BDB-C57F-A409-50E9-4FCACB12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1FC8-EE7F-F59C-034A-627EB15D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EC63E-FAC4-9B75-7FC4-BADC18DDA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C" noProof="0"/>
              <a:t>Click</a:t>
            </a:r>
            <a:r>
              <a:rPr lang="es-EC" noProof="0" dirty="0"/>
              <a:t> </a:t>
            </a:r>
            <a:r>
              <a:rPr lang="es-EC" noProof="0" dirty="0" err="1"/>
              <a:t>to</a:t>
            </a:r>
            <a:r>
              <a:rPr lang="es-EC" noProof="0" dirty="0"/>
              <a:t> </a:t>
            </a:r>
            <a:r>
              <a:rPr lang="es-EC" noProof="0" dirty="0" err="1"/>
              <a:t>edit</a:t>
            </a:r>
            <a:r>
              <a:rPr lang="es-EC" noProof="0" dirty="0"/>
              <a:t> Master </a:t>
            </a:r>
            <a:r>
              <a:rPr lang="es-EC" noProof="0" dirty="0" err="1"/>
              <a:t>text</a:t>
            </a:r>
            <a:r>
              <a:rPr lang="es-EC" noProof="0" dirty="0"/>
              <a:t> </a:t>
            </a:r>
            <a:r>
              <a:rPr lang="es-EC" noProof="0" dirty="0" err="1"/>
              <a:t>styles</a:t>
            </a:r>
            <a:endParaRPr lang="es-EC" noProof="0" dirty="0"/>
          </a:p>
          <a:p>
            <a:pPr lvl="1"/>
            <a:r>
              <a:rPr lang="es-EC" noProof="0" dirty="0" err="1"/>
              <a:t>Second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2"/>
            <a:r>
              <a:rPr lang="es-EC" noProof="0" dirty="0" err="1"/>
              <a:t>Third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3"/>
            <a:r>
              <a:rPr lang="es-EC" noProof="0" dirty="0" err="1"/>
              <a:t>Fourth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4"/>
            <a:r>
              <a:rPr lang="es-EC" noProof="0" dirty="0" err="1"/>
              <a:t>Fifth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9D69E-7D0A-01B3-227D-927D4620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22257-CE22-FBB5-9894-9A518BDB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51BA9-660A-4AC0-1FF1-ACBFA2AD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5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3D28-6499-E0E9-58CC-9A0416C1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5ADF3-80C8-9E19-8068-733B2D735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194D3-F38F-CC40-EE67-87A3E7F8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D3671-BED2-9E9A-8510-0806673F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728DD-F0C8-97DF-2A4A-BF4367C3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0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D0E2-29AB-D72A-602D-2498E6BA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A3038-C86E-294B-B423-8519941C0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CEE42-3B8C-32FF-E313-39D14DC92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A5681-9E22-9939-DD95-B301A5D5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64C86-F35C-140A-8A45-FE954063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5BF68-3F13-9794-1FF8-63C8E2B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07B9-01D9-90D0-BED7-CF01E4B1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8E7D9-CFC3-81A9-87DF-579DD860B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BA69A-12E6-63A6-9AB1-7AD961F35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0D95E-1425-3F60-74FD-409D3DAA9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22340-258A-7F3B-830E-9FFDD68BD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EFA41-6C4F-7FDA-EC5F-AA2EE2D9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1BF21-3D28-98FA-F915-B29E533E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DB780-7042-8BA4-2303-69186CDB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2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CB16-9C6E-8C2D-A40C-82DAD0E0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EF401-F4DF-27E3-3EB7-FAB5EC8C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AB34A-0FD1-985A-360A-81788FEA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10D58-32B6-815E-279C-2A242D0C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6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885B3-04F0-BD98-28DC-2F764D3C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6449F-9059-8A38-C8A1-FA20606A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3120B-C2F1-915A-7B6D-CDE6CE3C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0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499D-D422-D932-9BE6-69341724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7326-4D2A-3EFF-6E9D-FB57A366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341C7-9762-2D2E-1688-34270D29F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B4CAE-540A-3A9E-C1CE-073E110FB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4A66F-147F-67B2-C9C0-595EFAA5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BF2C0-DA18-9CB2-53A0-49DF08A8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7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445F-37D1-35D2-731D-78BE0419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880F0-130A-3E59-6981-7507A53CB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BF7EE-DBDE-7F09-1383-9EAA54F48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3CFC4-08EE-6657-FFBB-81786D7C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FDD29-A0CD-95C5-D7E8-04375F00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58814-5687-FD0D-0A22-623DC407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00CA6-8C2B-D3B3-4E24-2DBAA7C1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7508C-ECC8-24DD-DF65-E73F8605D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26828-A730-538F-5857-6E8520A39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89D21-97A6-4434-B3B1-BAF5738D61F3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988A7-D7DC-58A2-FA9E-B6E188032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5063F-AD9F-718C-8809-3B82DC8C4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5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69AF8-9136-6A87-692E-DEEBC25FF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Programa FullStack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13845-CBCA-336C-7D1A-3800C1537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Módulo 4</a:t>
            </a:r>
          </a:p>
        </p:txBody>
      </p:sp>
    </p:spTree>
    <p:extLst>
      <p:ext uri="{BB962C8B-B14F-4D97-AF65-F5344CB8AC3E}">
        <p14:creationId xmlns:p14="http://schemas.microsoft.com/office/powerpoint/2010/main" val="293477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C8EB-9300-6811-CCAA-B3A26E90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/>
              <a:t>¿Qué son?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98DDA-FF17-EAE2-91AC-9C2B50352B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Son funciones que permiten conectar o “enganchar” características de </a:t>
            </a:r>
            <a:r>
              <a:rPr lang="es-EC" dirty="0" err="1"/>
              <a:t>Class</a:t>
            </a:r>
            <a:r>
              <a:rPr lang="es-EC" dirty="0"/>
              <a:t> </a:t>
            </a:r>
            <a:r>
              <a:rPr lang="es-EC" dirty="0" err="1"/>
              <a:t>components</a:t>
            </a:r>
            <a:r>
              <a:rPr lang="es-EC" dirty="0"/>
              <a:t> en </a:t>
            </a:r>
            <a:r>
              <a:rPr lang="es-EC" dirty="0" err="1"/>
              <a:t>Functional</a:t>
            </a:r>
            <a:r>
              <a:rPr lang="es-EC" dirty="0"/>
              <a:t> </a:t>
            </a:r>
            <a:r>
              <a:rPr lang="es-EC" dirty="0" err="1"/>
              <a:t>components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6066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4303FC-0EBD-B20A-A4D7-50AA43795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511" y="0"/>
            <a:ext cx="4987290" cy="6852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0A1195-69BC-BBEF-10AA-06DE08BD4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99" y="0"/>
            <a:ext cx="5265801" cy="672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3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447DBE-7D3C-1050-25CA-E03755809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19" y="298542"/>
            <a:ext cx="4836432" cy="61220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A0F514-E98E-557C-F4CC-4DB21A4F3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755" y="1139330"/>
            <a:ext cx="5815035" cy="457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6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2126-3FD5-5E68-567B-A3C29613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Usando </a:t>
            </a:r>
            <a:r>
              <a:rPr lang="es-ES_tradnl" dirty="0" err="1"/>
              <a:t>Hooks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0F7D5-B5C3-D533-424A-F7CA08C42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Crear un nuevo URL “</a:t>
            </a:r>
            <a:r>
              <a:rPr lang="es-ES_tradnl" dirty="0" err="1"/>
              <a:t>users</a:t>
            </a:r>
            <a:r>
              <a:rPr lang="es-ES_tradnl" dirty="0"/>
              <a:t>/</a:t>
            </a:r>
            <a:r>
              <a:rPr lang="es-ES_tradnl" dirty="0" err="1"/>
              <a:t>form</a:t>
            </a:r>
            <a:r>
              <a:rPr lang="es-ES_tradnl" dirty="0"/>
              <a:t>/:</a:t>
            </a:r>
            <a:r>
              <a:rPr lang="es-ES_tradnl"/>
              <a:t>index?” </a:t>
            </a:r>
            <a:r>
              <a:rPr lang="es-ES_tradnl" dirty="0"/>
              <a:t>para una vista de formulario.</a:t>
            </a:r>
          </a:p>
          <a:p>
            <a:r>
              <a:rPr lang="es-ES_tradnl" dirty="0"/>
              <a:t>Crear un formulario para </a:t>
            </a:r>
            <a:r>
              <a:rPr lang="es-ES_tradnl" dirty="0" err="1"/>
              <a:t>name</a:t>
            </a:r>
            <a:r>
              <a:rPr lang="es-ES_tradnl" dirty="0"/>
              <a:t>, </a:t>
            </a:r>
            <a:r>
              <a:rPr lang="es-ES_tradnl" dirty="0" err="1"/>
              <a:t>age</a:t>
            </a:r>
            <a:r>
              <a:rPr lang="es-ES_tradnl" dirty="0"/>
              <a:t>, </a:t>
            </a:r>
            <a:r>
              <a:rPr lang="es-ES_tradnl" dirty="0" err="1"/>
              <a:t>city</a:t>
            </a:r>
            <a:r>
              <a:rPr lang="es-ES_tradnl" dirty="0"/>
              <a:t> y </a:t>
            </a:r>
            <a:r>
              <a:rPr lang="es-ES_tradnl" dirty="0" err="1"/>
              <a:t>verified</a:t>
            </a:r>
            <a:r>
              <a:rPr lang="es-ES_trad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4382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ABC46EDA268834388609BD5B286F917" ma:contentTypeVersion="17" ma:contentTypeDescription="Crear nuevo documento." ma:contentTypeScope="" ma:versionID="b8ef759d716670bba47381dcbb7cab08">
  <xsd:schema xmlns:xsd="http://www.w3.org/2001/XMLSchema" xmlns:xs="http://www.w3.org/2001/XMLSchema" xmlns:p="http://schemas.microsoft.com/office/2006/metadata/properties" xmlns:ns3="98b3f1ad-107c-497c-bb15-64aaebc89f52" xmlns:ns4="a0690ee9-4047-4223-84b2-6b02f926f5d8" targetNamespace="http://schemas.microsoft.com/office/2006/metadata/properties" ma:root="true" ma:fieldsID="f0548e293e02a81e2d97140f47270d75" ns3:_="" ns4:_="">
    <xsd:import namespace="98b3f1ad-107c-497c-bb15-64aaebc89f52"/>
    <xsd:import namespace="a0690ee9-4047-4223-84b2-6b02f926f5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4:SharedWithUsers" minOccurs="0"/>
                <xsd:element ref="ns3:MediaServiceOCR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3f1ad-107c-497c-bb15-64aaebc89f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90ee9-4047-4223-84b2-6b02f926f5d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8b3f1ad-107c-497c-bb15-64aaebc89f52" xsi:nil="true"/>
  </documentManagement>
</p:properties>
</file>

<file path=customXml/itemProps1.xml><?xml version="1.0" encoding="utf-8"?>
<ds:datastoreItem xmlns:ds="http://schemas.openxmlformats.org/officeDocument/2006/customXml" ds:itemID="{3FCEF456-3233-44D6-BC5A-12E8FD4D27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b3f1ad-107c-497c-bb15-64aaebc89f52"/>
    <ds:schemaRef ds:uri="a0690ee9-4047-4223-84b2-6b02f926f5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C501D5-0101-419A-AFBB-D8F04111C1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C6291A-1BB8-4D31-80EF-6AAECF11ECF7}">
  <ds:schemaRefs>
    <ds:schemaRef ds:uri="a0690ee9-4047-4223-84b2-6b02f926f5d8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98b3f1ad-107c-497c-bb15-64aaebc89f52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56</Words>
  <Application>Microsoft Macintosh PowerPoint</Application>
  <PresentationFormat>Widescreen</PresentationFormat>
  <Paragraphs>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Programa FullStack</vt:lpstr>
      <vt:lpstr>¿Qué son?</vt:lpstr>
      <vt:lpstr>PowerPoint Presentation</vt:lpstr>
      <vt:lpstr>PowerPoint Presentation</vt:lpstr>
      <vt:lpstr>Usando Hooks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Franklin Enmanuel Magallanes Pinargote</dc:creator>
  <cp:lastModifiedBy>Franklin Enmanuel Magallanes Pinargote</cp:lastModifiedBy>
  <cp:revision>6</cp:revision>
  <dcterms:created xsi:type="dcterms:W3CDTF">2024-09-14T17:34:01Z</dcterms:created>
  <dcterms:modified xsi:type="dcterms:W3CDTF">2024-09-19T12:40:46Z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0x0101000ABC46EDA268834388609BD5B286F917</vt:lpwstr>
  </property>
</Properties>
</file>