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125" autoAdjust="0"/>
  </p:normalViewPr>
  <p:slideViewPr>
    <p:cSldViewPr snapToGrid="0">
      <p:cViewPr varScale="1">
        <p:scale>
          <a:sx n="99" d="100"/>
          <a:sy n="99" d="100"/>
        </p:scale>
        <p:origin x="120" y="1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3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 Routing?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 la manera en la que el usuario puede visitar diferentes secciones de una aplicación a través de </a:t>
            </a:r>
            <a:r>
              <a:rPr lang="es-EC" dirty="0" err="1"/>
              <a:t>URLs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391-B6F9-0CB1-450F-F9A71326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(Uniform Resource Locator) 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58C-8140-6E6B-4464-5F3C8FAC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Estáticas</a:t>
            </a:r>
            <a:endParaRPr lang="en-US" dirty="0"/>
          </a:p>
          <a:p>
            <a:pPr lvl="1"/>
            <a:r>
              <a:rPr lang="en-US" dirty="0"/>
              <a:t>/user/settings</a:t>
            </a:r>
          </a:p>
          <a:p>
            <a:pPr lvl="1"/>
            <a:r>
              <a:rPr lang="en-US" dirty="0"/>
              <a:t>/events</a:t>
            </a:r>
          </a:p>
          <a:p>
            <a:r>
              <a:rPr lang="en-US" dirty="0" err="1"/>
              <a:t>Dinámicas</a:t>
            </a:r>
            <a:endParaRPr lang="en-US" dirty="0"/>
          </a:p>
          <a:p>
            <a:pPr lvl="1"/>
            <a:r>
              <a:rPr lang="en-US" dirty="0"/>
              <a:t>/event/view/:id</a:t>
            </a:r>
          </a:p>
          <a:p>
            <a:pPr lvl="1"/>
            <a:r>
              <a:rPr lang="en-US" dirty="0"/>
              <a:t>/event/form/:id?</a:t>
            </a:r>
          </a:p>
        </p:txBody>
      </p:sp>
    </p:spTree>
    <p:extLst>
      <p:ext uri="{BB962C8B-B14F-4D97-AF65-F5344CB8AC3E}">
        <p14:creationId xmlns:p14="http://schemas.microsoft.com/office/powerpoint/2010/main" val="7588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8A3-0D70-4CAD-53BA-CCDFFFC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es-EC" dirty="0"/>
          </a:p>
        </p:txBody>
      </p:sp>
      <p:pic>
        <p:nvPicPr>
          <p:cNvPr id="1026" name="Picture 2" descr="React Router Step By Step Tutorial">
            <a:extLst>
              <a:ext uri="{FF2B5EF4-FFF2-40B4-BE49-F238E27FC236}">
                <a16:creationId xmlns:a16="http://schemas.microsoft.com/office/drawing/2014/main" id="{EF643D51-0ECD-C96E-4A9C-55400B6A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75" y="1690688"/>
            <a:ext cx="6482650" cy="44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0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DB5-C569-5EFB-D57E-164D3FA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Configurando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8822-0A7E-3644-CFFD-41B59592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vista </a:t>
            </a:r>
            <a:r>
              <a:rPr lang="en-US" dirty="0" err="1"/>
              <a:t>inicial</a:t>
            </a:r>
            <a:r>
              <a:rPr lang="en-US" dirty="0"/>
              <a:t> para “/”.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“/users”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447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Programa FullStack</vt:lpstr>
      <vt:lpstr>¿Qué es Routing?</vt:lpstr>
      <vt:lpstr>URL (Uniform Resource Locator) </vt:lpstr>
      <vt:lpstr>React Router</vt:lpstr>
      <vt:lpstr>Configurando rutas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4</cp:revision>
  <dcterms:created xsi:type="dcterms:W3CDTF">2024-09-14T17:34:01Z</dcterms:created>
  <dcterms:modified xsi:type="dcterms:W3CDTF">2024-09-17T01:19:42Z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