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125" autoAdjust="0"/>
  </p:normalViewPr>
  <p:slideViewPr>
    <p:cSldViewPr snapToGrid="0">
      <p:cViewPr varScale="1">
        <p:scale>
          <a:sx n="73" d="100"/>
          <a:sy n="73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Gran comunidad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/>
              <a:t>Motivarlos a que rendericen el componente pero ahora desde un array de objetos con las claves </a:t>
            </a:r>
            <a:r>
              <a:rPr lang="es-EC" dirty="0" err="1"/>
              <a:t>url</a:t>
            </a:r>
            <a:r>
              <a:rPr lang="es-EC" dirty="0"/>
              <a:t> y name.</a:t>
            </a:r>
          </a:p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B3B4F-342F-828E-7F25-B46732FA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6" y="0"/>
            <a:ext cx="10679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8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20653-EDFB-DB12-3865-E758CC11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01" y="0"/>
            <a:ext cx="6700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9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4CDFE-BCE7-033D-289E-969016D1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89" y="0"/>
            <a:ext cx="8646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Una librería para crear </a:t>
            </a:r>
            <a:r>
              <a:rPr lang="es-EC" dirty="0" err="1"/>
              <a:t>UIs</a:t>
            </a:r>
            <a:r>
              <a:rPr lang="es-EC" dirty="0"/>
              <a:t> nativas y web.</a:t>
            </a:r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¿Por qué escogerlo?</a:t>
            </a:r>
          </a:p>
        </p:txBody>
      </p:sp>
    </p:spTree>
    <p:extLst>
      <p:ext uri="{BB962C8B-B14F-4D97-AF65-F5344CB8AC3E}">
        <p14:creationId xmlns:p14="http://schemas.microsoft.com/office/powerpoint/2010/main" val="25859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act Live 2023">
            <a:extLst>
              <a:ext uri="{FF2B5EF4-FFF2-40B4-BE49-F238E27FC236}">
                <a16:creationId xmlns:a16="http://schemas.microsoft.com/office/drawing/2014/main" id="{9BC5FC25-EAB2-0B2F-59D9-685148D6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65"/>
          <a:stretch/>
        </p:blipFill>
        <p:spPr bwMode="auto">
          <a:xfrm>
            <a:off x="20" y="1"/>
            <a:ext cx="6050258" cy="3400925"/>
          </a:xfrm>
          <a:custGeom>
            <a:avLst/>
            <a:gdLst/>
            <a:ahLst/>
            <a:cxnLst/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 Francisco Meetup Recap · React Native">
            <a:extLst>
              <a:ext uri="{FF2B5EF4-FFF2-40B4-BE49-F238E27FC236}">
                <a16:creationId xmlns:a16="http://schemas.microsoft.com/office/drawing/2014/main" id="{594B4A2F-9459-FCBC-AE9A-FD5AAA70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r="1" b="1"/>
          <a:stretch/>
        </p:blipFill>
        <p:spPr bwMode="auto">
          <a:xfrm>
            <a:off x="6141722" y="1"/>
            <a:ext cx="6050278" cy="3400925"/>
          </a:xfrm>
          <a:custGeom>
            <a:avLst/>
            <a:gdLst/>
            <a:ahLst/>
            <a:cxnLst/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re's what I learned at the world's biggest React conference">
            <a:extLst>
              <a:ext uri="{FF2B5EF4-FFF2-40B4-BE49-F238E27FC236}">
                <a16:creationId xmlns:a16="http://schemas.microsoft.com/office/drawing/2014/main" id="{62EF3BE9-78E6-8041-ABE3-D4A9ADEF6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2" r="2" b="2"/>
          <a:stretch/>
        </p:blipFill>
        <p:spPr bwMode="auto">
          <a:xfrm>
            <a:off x="20" y="3489159"/>
            <a:ext cx="6050258" cy="3368841"/>
          </a:xfrm>
          <a:custGeom>
            <a:avLst/>
            <a:gdLst/>
            <a:ahLst/>
            <a:cxnLst/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 JS Melbourne - February Meetup — Kogan.com Dev Blog">
            <a:extLst>
              <a:ext uri="{FF2B5EF4-FFF2-40B4-BE49-F238E27FC236}">
                <a16:creationId xmlns:a16="http://schemas.microsoft.com/office/drawing/2014/main" id="{2D066004-6A9F-92C1-754F-9F5A7986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71" r="2" b="2"/>
          <a:stretch/>
        </p:blipFill>
        <p:spPr bwMode="auto">
          <a:xfrm>
            <a:off x="6141722" y="3489159"/>
            <a:ext cx="6050278" cy="3368841"/>
          </a:xfrm>
          <a:custGeom>
            <a:avLst/>
            <a:gdLst/>
            <a:ahLst/>
            <a:cxnLst/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'll be giving out Open Source Awards at this year's React Amsterdam 🏆 |  by React Summit | Medium">
            <a:extLst>
              <a:ext uri="{FF2B5EF4-FFF2-40B4-BE49-F238E27FC236}">
                <a16:creationId xmlns:a16="http://schemas.microsoft.com/office/drawing/2014/main" id="{E48AE5E9-A36E-8B21-A7CA-40B0B66E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4" b="4"/>
          <a:stretch/>
        </p:blipFill>
        <p:spPr bwMode="auto">
          <a:xfrm>
            <a:off x="3983736" y="1918638"/>
            <a:ext cx="4224528" cy="30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7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with different icons&#10;&#10;Description automatically generated with medium confidence">
            <a:extLst>
              <a:ext uri="{FF2B5EF4-FFF2-40B4-BE49-F238E27FC236}">
                <a16:creationId xmlns:a16="http://schemas.microsoft.com/office/drawing/2014/main" id="{671DC78F-E0C2-A0DA-CAB4-A089AEE8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2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6" name="Picture 8" descr="A couple of people holding a whiteboard and a whiteboard&#10;&#10;Description automatically generated with medium confidence">
            <a:extLst>
              <a:ext uri="{FF2B5EF4-FFF2-40B4-BE49-F238E27FC236}">
                <a16:creationId xmlns:a16="http://schemas.microsoft.com/office/drawing/2014/main" id="{628E22BE-E1D1-E581-1840-2A1F4CC9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web and mobile app development">
            <a:extLst>
              <a:ext uri="{FF2B5EF4-FFF2-40B4-BE49-F238E27FC236}">
                <a16:creationId xmlns:a16="http://schemas.microsoft.com/office/drawing/2014/main" id="{9B54D8C9-66CC-6C15-A386-9E388B45E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32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48BBD7-27EB-05B8-F063-72F3F908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7" y="-74"/>
            <a:ext cx="5551715" cy="6835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D8C3E-E7E7-8B6E-F6C1-E352F34C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6" y="0"/>
            <a:ext cx="515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1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riting Semantic HTML - DEV Community">
            <a:extLst>
              <a:ext uri="{FF2B5EF4-FFF2-40B4-BE49-F238E27FC236}">
                <a16:creationId xmlns:a16="http://schemas.microsoft.com/office/drawing/2014/main" id="{6CCD9D0A-7E56-7CDF-A9FA-BA7FB59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0"/>
            <a:ext cx="622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118A6-F49A-FC5F-5807-9B955C1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</Words>
  <Application>Microsoft Office PowerPoint</Application>
  <PresentationFormat>Widescreen</PresentationFormat>
  <Paragraphs>12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Programa FullStack</vt:lpstr>
      <vt:lpstr>¿Qué es?</vt:lpstr>
      <vt:lpstr>¿Por qué escogerlo?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2</cp:revision>
  <dcterms:created xsi:type="dcterms:W3CDTF">2024-09-14T17:34:01Z</dcterms:created>
  <dcterms:modified xsi:type="dcterms:W3CDTF">2024-09-14T19:30:37Z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