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65" r:id="rId6"/>
    <p:sldId id="271" r:id="rId7"/>
    <p:sldId id="267" r:id="rId8"/>
    <p:sldId id="268" r:id="rId9"/>
    <p:sldId id="269" r:id="rId10"/>
    <p:sldId id="278" r:id="rId11"/>
    <p:sldId id="277" r:id="rId12"/>
    <p:sldId id="274" r:id="rId13"/>
    <p:sldId id="273" r:id="rId14"/>
    <p:sldId id="275" r:id="rId15"/>
    <p:sldId id="276" r:id="rId16"/>
    <p:sldId id="279" r:id="rId17"/>
    <p:sldId id="280" r:id="rId18"/>
    <p:sldId id="257" r:id="rId19"/>
    <p:sldId id="258" r:id="rId20"/>
    <p:sldId id="259" r:id="rId21"/>
    <p:sldId id="260" r:id="rId22"/>
    <p:sldId id="261" r:id="rId23"/>
    <p:sldId id="262" r:id="rId24"/>
    <p:sldId id="26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0125" autoAdjust="0"/>
  </p:normalViewPr>
  <p:slideViewPr>
    <p:cSldViewPr snapToGrid="0">
      <p:cViewPr varScale="1">
        <p:scale>
          <a:sx n="99" d="100"/>
          <a:sy n="99" d="100"/>
        </p:scale>
        <p:origin x="120" y="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Ayudar</a:t>
            </a:r>
            <a:r>
              <a:rPr lang="en-US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centrado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borde</a:t>
            </a:r>
            <a:r>
              <a:rPr lang="en-US" dirty="0"/>
              <a:t> del card. </a:t>
            </a: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resto de la sombra, </a:t>
            </a:r>
            <a:r>
              <a:rPr lang="en-US" dirty="0" err="1"/>
              <a:t>centrado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y </a:t>
            </a:r>
            <a:r>
              <a:rPr lang="en-US" dirty="0" err="1"/>
              <a:t>hor</a:t>
            </a:r>
            <a:r>
              <a:rPr lang="en-US" dirty="0"/>
              <a:t>)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.</a:t>
            </a: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aviga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oldhand/routing-design-patterns-fed766ad35f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guides/vi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ilwindcss.com/do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DA47D-E76C-6D17-993E-C9ACFD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6"/>
            <a:ext cx="77108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23D03-732A-E3A0-1026-AD2BBA86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5240"/>
            <a:ext cx="12192000" cy="636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38A25-FCEF-B77B-1D2B-F232C32D686D}"/>
              </a:ext>
            </a:extLst>
          </p:cNvPr>
          <p:cNvSpPr txBox="1"/>
          <p:nvPr/>
        </p:nvSpPr>
        <p:spPr>
          <a:xfrm>
            <a:off x="1341894" y="5532895"/>
            <a:ext cx="950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sobre Navigator:</a:t>
            </a:r>
            <a:br>
              <a:rPr lang="es-EC" sz="2800" dirty="0"/>
            </a:br>
            <a:r>
              <a:rPr lang="es-EC" sz="2800" dirty="0">
                <a:hlinkClick r:id="rId3"/>
              </a:rPr>
              <a:t>https://developer.mozilla.org/en-US/docs/Web/API/Navigator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05561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EE635-BA68-9867-B45D-BB20D13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54" y="0"/>
            <a:ext cx="745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BDD2-0D6D-63E4-54E3-0EF1FCA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D694-0BE8-EACC-A5EF-C5B8B45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Leer sobre “</a:t>
            </a:r>
            <a:r>
              <a:rPr lang="es-EC" dirty="0" err="1"/>
              <a:t>Routing</a:t>
            </a:r>
            <a:r>
              <a:rPr lang="es-EC" dirty="0"/>
              <a:t> Design </a:t>
            </a:r>
            <a:r>
              <a:rPr lang="es-EC" dirty="0" err="1"/>
              <a:t>Patterns</a:t>
            </a:r>
            <a:r>
              <a:rPr lang="es-EC" dirty="0"/>
              <a:t>” para aplicaciones web.</a:t>
            </a:r>
          </a:p>
          <a:p>
            <a:r>
              <a:rPr lang="es-EC" dirty="0"/>
              <a:t>Un inicio puede ser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sz="2400" dirty="0">
                <a:hlinkClick r:id="rId2"/>
              </a:rPr>
              <a:t>https://medium.com/@goldhand/routing-design-patterns-fed766ad35fa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476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88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 un </a:t>
            </a:r>
            <a:r>
              <a:rPr lang="es-EC" dirty="0" err="1"/>
              <a:t>lenaguje</a:t>
            </a:r>
            <a:r>
              <a:rPr lang="es-EC" dirty="0"/>
              <a:t> usado para dar estilos a documentos de HTML</a:t>
            </a:r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4C57-912C-9001-4C91-999DB9E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Sintaxis</a:t>
            </a:r>
          </a:p>
        </p:txBody>
      </p:sp>
      <p:pic>
        <p:nvPicPr>
          <p:cNvPr id="4" name="Picture 2" descr="CSS Ruleset Terminology | CSS-Tricks">
            <a:extLst>
              <a:ext uri="{FF2B5EF4-FFF2-40B4-BE49-F238E27FC236}">
                <a16:creationId xmlns:a16="http://schemas.microsoft.com/office/drawing/2014/main" id="{78CCE197-1519-BA15-E2CB-99962D11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68" y="1872895"/>
            <a:ext cx="8082745" cy="36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5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6D58-81FA-046F-284D-F5D15E53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Selectores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2733-8E8D-074A-409E-EEF5E382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 (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o ID)</a:t>
            </a:r>
          </a:p>
          <a:p>
            <a:r>
              <a:rPr lang="en-US" dirty="0" err="1"/>
              <a:t>Atributos</a:t>
            </a:r>
            <a:endParaRPr lang="en-US" dirty="0"/>
          </a:p>
          <a:p>
            <a:r>
              <a:rPr lang="en-US" dirty="0" err="1"/>
              <a:t>Pseudoclases</a:t>
            </a:r>
            <a:endParaRPr lang="en-US" dirty="0"/>
          </a:p>
          <a:p>
            <a:r>
              <a:rPr lang="en-US" dirty="0" err="1"/>
              <a:t>Combinadores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3998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270CC-0C12-8232-6EC9-3A17D2C8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65" y="744718"/>
            <a:ext cx="4783641" cy="61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Atributos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3EDDE3-67D1-7715-6A4C-93A2CF80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29" y="1269938"/>
            <a:ext cx="6691341" cy="54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04F4-9C43-4EF1-1ADA-822ACDC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Librerías para estilos</a:t>
            </a:r>
          </a:p>
        </p:txBody>
      </p:sp>
      <p:pic>
        <p:nvPicPr>
          <p:cNvPr id="2052" name="Picture 4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F87B2C7-6222-2D1C-9CCB-1958FA04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741" y="2487832"/>
            <a:ext cx="3380018" cy="338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first alpha of Tailwind CSS v3 is now released - Laravel News">
            <a:extLst>
              <a:ext uri="{FF2B5EF4-FFF2-40B4-BE49-F238E27FC236}">
                <a16:creationId xmlns:a16="http://schemas.microsoft.com/office/drawing/2014/main" id="{BAD1FCD7-6593-1FCB-E1D6-E3E24D5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828" y="2487833"/>
            <a:ext cx="6760036" cy="33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4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seudoclase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seudoelementos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0CA39-B559-3452-A1D3-B7CF7A8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16" y="1225485"/>
            <a:ext cx="5619168" cy="5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7C0E06-6EE7-4DC1-8358-E6A2581DF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6765-95C8-11C6-7CCD-DA0B9A48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4" r="2" b="2815"/>
          <a:stretch/>
        </p:blipFill>
        <p:spPr>
          <a:xfrm>
            <a:off x="643467" y="557190"/>
            <a:ext cx="5346948" cy="574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5A943-9BE2-FAC2-BEE2-DA369B67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3" r="10070"/>
          <a:stretch/>
        </p:blipFill>
        <p:spPr>
          <a:xfrm>
            <a:off x="6182942" y="557190"/>
            <a:ext cx="5365590" cy="57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3EC6-7C9C-F81D-F93E-5001ED6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Combinatorios</a:t>
            </a:r>
            <a:endParaRPr lang="es-EC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2A3F5-3013-CA64-5453-7A36A95F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75" y="1216058"/>
            <a:ext cx="4876249" cy="56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6F26-DA81-878E-1E27-7D95B4E71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https://flexboxfroggy.com</a:t>
            </a:r>
          </a:p>
        </p:txBody>
      </p:sp>
      <p:pic>
        <p:nvPicPr>
          <p:cNvPr id="3074" name="Picture 2" descr="Flexbox Froggy">
            <a:extLst>
              <a:ext uri="{FF2B5EF4-FFF2-40B4-BE49-F238E27FC236}">
                <a16:creationId xmlns:a16="http://schemas.microsoft.com/office/drawing/2014/main" id="{8A389D92-B60B-A27A-63AD-6E69F4C8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649" y="1845426"/>
            <a:ext cx="791164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7798-64BC-E1E4-DC3A-060C6AE1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Tailwind en ReactJS (</a:t>
            </a:r>
            <a:r>
              <a:rPr lang="es-EC" dirty="0" err="1"/>
              <a:t>ViteJS</a:t>
            </a:r>
            <a:r>
              <a:rPr lang="es-EC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B757-183B-BEC1-204F-D45B84CE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/>
              <a:t>Documentación </a:t>
            </a:r>
            <a:r>
              <a:rPr lang="es-EC">
                <a:hlinkClick r:id="rId2"/>
              </a:rPr>
              <a:t>https://tailwindcss.com/docs/guides/vite</a:t>
            </a:r>
            <a:endParaRPr lang="es-EC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061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3EC1A7-39C5-0CE2-BB02-1339A34F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7698B-77AC-59B0-8E34-AD6947F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61"/>
            <a:ext cx="12192000" cy="636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0DF28-BAF8-35BB-14EF-832E84DEF1B1}"/>
              </a:ext>
            </a:extLst>
          </p:cNvPr>
          <p:cNvSpPr txBox="1"/>
          <p:nvPr/>
        </p:nvSpPr>
        <p:spPr>
          <a:xfrm>
            <a:off x="1498156" y="5552787"/>
            <a:ext cx="9195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de Tailwind: </a:t>
            </a:r>
            <a:r>
              <a:rPr lang="es-EC" sz="2800" dirty="0">
                <a:hlinkClick r:id="rId4"/>
              </a:rPr>
              <a:t>https://tailwindcss.com/docs</a:t>
            </a:r>
            <a:endParaRPr lang="es-EC" sz="2800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2666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010F-DDED-38C5-9648-51BA665E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5071-E04A-E396-03D8-29EE3049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8C1-5490-4CA9-C80E-BC3F06C4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181-92D3-DEB3-7CFA-67387CF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cambiar el estado o comportamiento de nuestra aplicación, React permite el uso de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.</a:t>
            </a:r>
          </a:p>
          <a:p>
            <a:r>
              <a:rPr lang="es-EC" dirty="0"/>
              <a:t>Estos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  son funciones que se “disparan” en respuesta de alguna interacción del usuario con la UI. Puede ser desde un clic, escribir en un input, mover el mouse, etc.</a:t>
            </a:r>
          </a:p>
        </p:txBody>
      </p:sp>
    </p:spTree>
    <p:extLst>
      <p:ext uri="{BB962C8B-B14F-4D97-AF65-F5344CB8AC3E}">
        <p14:creationId xmlns:p14="http://schemas.microsoft.com/office/powerpoint/2010/main" val="243636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217</Words>
  <Application>Microsoft Office PowerPoint</Application>
  <PresentationFormat>Widescreen</PresentationFormat>
  <Paragraphs>32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Programa FullStack</vt:lpstr>
      <vt:lpstr>Librerías para estilos</vt:lpstr>
      <vt:lpstr>https://flexboxfroggy.com</vt:lpstr>
      <vt:lpstr>Tailwind en ReactJS (ViteJS)</vt:lpstr>
      <vt:lpstr>PowerPoint Presentation</vt:lpstr>
      <vt:lpstr>PowerPoint Presentation</vt:lpstr>
      <vt:lpstr>PowerPoint Presentation</vt:lpstr>
      <vt:lpstr>PowerPoint Presentation</vt:lpstr>
      <vt:lpstr>Event handlers</vt:lpstr>
      <vt:lpstr>PowerPoint Presentation</vt:lpstr>
      <vt:lpstr>PowerPoint Presentation</vt:lpstr>
      <vt:lpstr>PowerPoint Presentation</vt:lpstr>
      <vt:lpstr>Extras</vt:lpstr>
      <vt:lpstr>PowerPoint Presentation</vt:lpstr>
      <vt:lpstr>¿Qué es CSS?</vt:lpstr>
      <vt:lpstr>Sintaxis</vt:lpstr>
      <vt:lpstr>Selectores</vt:lpstr>
      <vt:lpstr>Simples</vt:lpstr>
      <vt:lpstr>Atributos</vt:lpstr>
      <vt:lpstr>Pseudoclase o pseudoelementos</vt:lpstr>
      <vt:lpstr>PowerPoint Presentation</vt:lpstr>
      <vt:lpstr>Combinatorios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10</cp:revision>
  <dcterms:created xsi:type="dcterms:W3CDTF">2024-09-14T17:34:01Z</dcterms:created>
  <dcterms:modified xsi:type="dcterms:W3CDTF">2024-09-21T09:43:33Z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