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5" r:id="rId6"/>
    <p:sldId id="271" r:id="rId7"/>
    <p:sldId id="267" r:id="rId8"/>
    <p:sldId id="268" r:id="rId9"/>
    <p:sldId id="269" r:id="rId10"/>
    <p:sldId id="278" r:id="rId11"/>
    <p:sldId id="277" r:id="rId12"/>
    <p:sldId id="274" r:id="rId13"/>
    <p:sldId id="273" r:id="rId14"/>
    <p:sldId id="275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0125" autoAdjust="0"/>
  </p:normalViewPr>
  <p:slideViewPr>
    <p:cSldViewPr snapToGrid="0">
      <p:cViewPr varScale="1">
        <p:scale>
          <a:sx n="73" d="100"/>
          <a:sy n="73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Ayudar</a:t>
            </a:r>
            <a:r>
              <a:rPr lang="en-US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centrado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borde</a:t>
            </a:r>
            <a:r>
              <a:rPr lang="en-US" dirty="0"/>
              <a:t> del card. </a:t>
            </a: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resto de la sombra, </a:t>
            </a:r>
            <a:r>
              <a:rPr lang="en-US" dirty="0" err="1"/>
              <a:t>centrado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hor</a:t>
            </a:r>
            <a:r>
              <a:rPr lang="en-US" dirty="0"/>
              <a:t>)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.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vig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oldhand/routing-design-patterns-fed766ad35f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guides/vi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ilwindcss.com/do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23D03-732A-E3A0-1026-AD2BBA86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240"/>
            <a:ext cx="12192000" cy="636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8A25-FCEF-B77B-1D2B-F232C32D686D}"/>
              </a:ext>
            </a:extLst>
          </p:cNvPr>
          <p:cNvSpPr txBox="1"/>
          <p:nvPr/>
        </p:nvSpPr>
        <p:spPr>
          <a:xfrm>
            <a:off x="1341894" y="5532895"/>
            <a:ext cx="950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sobre Navigator:</a:t>
            </a:r>
            <a:br>
              <a:rPr lang="es-EC" sz="2800" dirty="0"/>
            </a:br>
            <a:r>
              <a:rPr lang="es-EC" sz="2800" dirty="0">
                <a:hlinkClick r:id="rId3"/>
              </a:rPr>
              <a:t>https://developer.mozilla.org/en-US/docs/Web/API/Navigator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5561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EE635-BA68-9867-B45D-BB20D13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54" y="0"/>
            <a:ext cx="7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BDD2-0D6D-63E4-54E3-0EF1FCA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694-0BE8-EACC-A5EF-C5B8B45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sobre “</a:t>
            </a:r>
            <a:r>
              <a:rPr lang="es-EC" dirty="0" err="1"/>
              <a:t>Routing</a:t>
            </a:r>
            <a:r>
              <a:rPr lang="es-EC" dirty="0"/>
              <a:t> Design </a:t>
            </a:r>
            <a:r>
              <a:rPr lang="es-EC" dirty="0" err="1"/>
              <a:t>Patterns</a:t>
            </a:r>
            <a:r>
              <a:rPr lang="es-EC" dirty="0"/>
              <a:t>” para aplicaciones web.</a:t>
            </a:r>
          </a:p>
          <a:p>
            <a:r>
              <a:rPr lang="es-EC" dirty="0"/>
              <a:t>Un inicio puede ser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>
                <a:hlinkClick r:id="rId2"/>
              </a:rPr>
              <a:t>https://medium.com/@goldhand/routing-design-patterns-fed766ad35fa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47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741" y="2487832"/>
            <a:ext cx="3380018" cy="33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6F26-DA81-878E-1E27-7D95B4E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https://flexboxfroggy.com</a:t>
            </a:r>
          </a:p>
        </p:txBody>
      </p:sp>
      <p:pic>
        <p:nvPicPr>
          <p:cNvPr id="3074" name="Picture 2" descr="Flexbox Froggy">
            <a:extLst>
              <a:ext uri="{FF2B5EF4-FFF2-40B4-BE49-F238E27FC236}">
                <a16:creationId xmlns:a16="http://schemas.microsoft.com/office/drawing/2014/main" id="{8A389D92-B60B-A27A-63AD-6E69F4C8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649" y="1845426"/>
            <a:ext cx="791164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7798-64BC-E1E4-DC3A-060C6AE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Tailwind en ReactJS (</a:t>
            </a:r>
            <a:r>
              <a:rPr lang="es-EC" dirty="0" err="1"/>
              <a:t>ViteJS</a:t>
            </a:r>
            <a:r>
              <a:rPr lang="es-EC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B757-183B-BEC1-204F-D45B84CE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/>
              <a:t>Documentación </a:t>
            </a:r>
            <a:r>
              <a:rPr lang="es-EC">
                <a:hlinkClick r:id="rId2"/>
              </a:rPr>
              <a:t>https://tailwindcss.com/docs/guides/vite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061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3EC1A7-39C5-0CE2-BB02-1339A34F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7698B-77AC-59B0-8E34-AD6947F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61"/>
            <a:ext cx="12192000" cy="636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0DF28-BAF8-35BB-14EF-832E84DEF1B1}"/>
              </a:ext>
            </a:extLst>
          </p:cNvPr>
          <p:cNvSpPr txBox="1"/>
          <p:nvPr/>
        </p:nvSpPr>
        <p:spPr>
          <a:xfrm>
            <a:off x="1498156" y="5552787"/>
            <a:ext cx="919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de Tailwind: </a:t>
            </a:r>
            <a:r>
              <a:rPr lang="es-EC" sz="2800" dirty="0">
                <a:hlinkClick r:id="rId4"/>
              </a:rPr>
              <a:t>https://tailwindcss.com/docs</a:t>
            </a:r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266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010F-DDED-38C5-9648-51BA665E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5071-E04A-E396-03D8-29EE3049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181</Words>
  <Application>Microsoft Office PowerPoint</Application>
  <PresentationFormat>Widescreen</PresentationFormat>
  <Paragraphs>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Programa FullStack</vt:lpstr>
      <vt:lpstr>Librerías para estilos</vt:lpstr>
      <vt:lpstr>https://flexboxfroggy.com</vt:lpstr>
      <vt:lpstr>Tailwind en ReactJS (ViteJS)</vt:lpstr>
      <vt:lpstr>PowerPoint Presentation</vt:lpstr>
      <vt:lpstr>PowerPoint Presentation</vt:lpstr>
      <vt:lpstr>PowerPoint Presentation</vt:lpstr>
      <vt:lpstr>PowerPoint Presentation</vt:lpstr>
      <vt:lpstr>Event handlers</vt:lpstr>
      <vt:lpstr>PowerPoint Presentation</vt:lpstr>
      <vt:lpstr>PowerPoint Presentation</vt:lpstr>
      <vt:lpstr>PowerPoint Presentation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11</cp:revision>
  <dcterms:created xsi:type="dcterms:W3CDTF">2024-09-14T17:34:01Z</dcterms:created>
  <dcterms:modified xsi:type="dcterms:W3CDTF">2024-11-06T00:30:23Z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