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0138" autoAdjust="0"/>
  </p:normalViewPr>
  <p:slideViewPr>
    <p:cSldViewPr snapToGrid="0">
      <p:cViewPr varScale="1">
        <p:scale>
          <a:sx n="111" d="100"/>
          <a:sy n="111" d="100"/>
        </p:scale>
        <p:origin x="72" y="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6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Programa FullStack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13</cp:revision>
  <dcterms:created xsi:type="dcterms:W3CDTF">2024-09-14T17:34:01Z</dcterms:created>
  <dcterms:modified xsi:type="dcterms:W3CDTF">2024-09-21T17:01:11Z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