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71" r:id="rId15"/>
    <p:sldId id="265" r:id="rId16"/>
    <p:sldId id="266" r:id="rId17"/>
    <p:sldId id="267" r:id="rId18"/>
    <p:sldId id="268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0125" autoAdjust="0"/>
  </p:normalViewPr>
  <p:slideViewPr>
    <p:cSldViewPr snapToGrid="0">
      <p:cViewPr varScale="1">
        <p:scale>
          <a:sx n="179" d="100"/>
          <a:sy n="179" d="100"/>
        </p:scale>
        <p:origin x="101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6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Gran comunidad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0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dirty="0"/>
              <a:t>Motivarlos a que rendericen el componente pero ahora desde un array de objetos con las claves </a:t>
            </a:r>
            <a:r>
              <a:rPr lang="es-EC" dirty="0" err="1"/>
              <a:t>url</a:t>
            </a:r>
            <a:r>
              <a:rPr lang="es-EC" dirty="0"/>
              <a:t> y name.</a:t>
            </a:r>
          </a:p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ev/learn/conditional-rende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1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653E16-ADFE-9174-1E1B-C3437E16C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306" y="775517"/>
            <a:ext cx="6355388" cy="53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368AE-064E-CA6B-A680-8F098BA0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33" y="795010"/>
            <a:ext cx="2920133" cy="526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6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118A6-F49A-FC5F-5807-9B955C1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83" y="643466"/>
            <a:ext cx="85380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6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8B3B4F-342F-828E-7F25-B46732FA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0" y="643466"/>
            <a:ext cx="86709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8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20653-EDFB-DB12-3865-E758CC119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601" y="0"/>
            <a:ext cx="6700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9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4CDFE-BCE7-033D-289E-969016D1D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89" y="0"/>
            <a:ext cx="8646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58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EEFF-6788-B8E1-F8C5-1703F8FD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18E52-750B-77CA-2268-C1952A4D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/>
              <a:t>Renderizado condicional y dinámico.</a:t>
            </a:r>
          </a:p>
          <a:p>
            <a:r>
              <a:rPr lang="es-EC" dirty="0"/>
              <a:t>Añadir un prop “</a:t>
            </a:r>
            <a:r>
              <a:rPr lang="es-EC" dirty="0" err="1"/>
              <a:t>verified</a:t>
            </a:r>
            <a:r>
              <a:rPr lang="es-EC" dirty="0"/>
              <a:t>” para indicar cuando un usuario ha sido verificado. En caso de serlo mostrar una imagen de “</a:t>
            </a:r>
            <a:r>
              <a:rPr lang="es-EC" dirty="0" err="1"/>
              <a:t>Check</a:t>
            </a:r>
            <a:r>
              <a:rPr lang="es-EC" dirty="0"/>
              <a:t>” o un texto.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/>
              <a:t>Documentación: </a:t>
            </a:r>
            <a:r>
              <a:rPr lang="es-EC" dirty="0">
                <a:hlinkClick r:id="rId2"/>
              </a:rPr>
              <a:t>https://react.dev/learn/conditional-rendering</a:t>
            </a:r>
            <a:endParaRPr lang="es-EC" dirty="0"/>
          </a:p>
          <a:p>
            <a:pPr marL="0" indent="0">
              <a:buNone/>
            </a:pP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7482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80D9-0299-FCB7-5E55-2FF0B06D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¿Qué 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F8E8-380C-201F-431D-72FDF0592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Una librería para crear </a:t>
            </a:r>
            <a:r>
              <a:rPr lang="es-EC" dirty="0" err="1"/>
              <a:t>UIs</a:t>
            </a:r>
            <a:r>
              <a:rPr lang="es-EC" dirty="0"/>
              <a:t> nativas y web.</a:t>
            </a:r>
          </a:p>
        </p:txBody>
      </p:sp>
    </p:spTree>
    <p:extLst>
      <p:ext uri="{BB962C8B-B14F-4D97-AF65-F5344CB8AC3E}">
        <p14:creationId xmlns:p14="http://schemas.microsoft.com/office/powerpoint/2010/main" val="96528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80D9-0299-FCB7-5E55-2FF0B06D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¿Por qué escogerlo?</a:t>
            </a:r>
          </a:p>
        </p:txBody>
      </p:sp>
    </p:spTree>
    <p:extLst>
      <p:ext uri="{BB962C8B-B14F-4D97-AF65-F5344CB8AC3E}">
        <p14:creationId xmlns:p14="http://schemas.microsoft.com/office/powerpoint/2010/main" val="258593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act Live 2023">
            <a:extLst>
              <a:ext uri="{FF2B5EF4-FFF2-40B4-BE49-F238E27FC236}">
                <a16:creationId xmlns:a16="http://schemas.microsoft.com/office/drawing/2014/main" id="{9BC5FC25-EAB2-0B2F-59D9-685148D6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65"/>
          <a:stretch/>
        </p:blipFill>
        <p:spPr bwMode="auto">
          <a:xfrm>
            <a:off x="20" y="1"/>
            <a:ext cx="6050258" cy="3400925"/>
          </a:xfrm>
          <a:custGeom>
            <a:avLst/>
            <a:gdLst/>
            <a:ahLst/>
            <a:cxnLst/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 Francisco Meetup Recap · React Native">
            <a:extLst>
              <a:ext uri="{FF2B5EF4-FFF2-40B4-BE49-F238E27FC236}">
                <a16:creationId xmlns:a16="http://schemas.microsoft.com/office/drawing/2014/main" id="{594B4A2F-9459-FCBC-AE9A-FD5AAA70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" r="1" b="1"/>
          <a:stretch/>
        </p:blipFill>
        <p:spPr bwMode="auto">
          <a:xfrm>
            <a:off x="6141722" y="1"/>
            <a:ext cx="6050278" cy="3400925"/>
          </a:xfrm>
          <a:custGeom>
            <a:avLst/>
            <a:gdLst/>
            <a:ahLst/>
            <a:cxnLst/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re's what I learned at the world's biggest React conference">
            <a:extLst>
              <a:ext uri="{FF2B5EF4-FFF2-40B4-BE49-F238E27FC236}">
                <a16:creationId xmlns:a16="http://schemas.microsoft.com/office/drawing/2014/main" id="{62EF3BE9-78E6-8041-ABE3-D4A9ADEF6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2" r="2" b="2"/>
          <a:stretch/>
        </p:blipFill>
        <p:spPr bwMode="auto">
          <a:xfrm>
            <a:off x="20" y="3489159"/>
            <a:ext cx="6050258" cy="3368841"/>
          </a:xfrm>
          <a:custGeom>
            <a:avLst/>
            <a:gdLst/>
            <a:ahLst/>
            <a:cxnLst/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 JS Melbourne - February Meetup — Kogan.com Dev Blog">
            <a:extLst>
              <a:ext uri="{FF2B5EF4-FFF2-40B4-BE49-F238E27FC236}">
                <a16:creationId xmlns:a16="http://schemas.microsoft.com/office/drawing/2014/main" id="{2D066004-6A9F-92C1-754F-9F5A7986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71" r="2" b="2"/>
          <a:stretch/>
        </p:blipFill>
        <p:spPr bwMode="auto">
          <a:xfrm>
            <a:off x="6141722" y="3489159"/>
            <a:ext cx="6050278" cy="3368841"/>
          </a:xfrm>
          <a:custGeom>
            <a:avLst/>
            <a:gdLst/>
            <a:ahLst/>
            <a:cxnLst/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e'll be giving out Open Source Awards at this year's React Amsterdam 🏆 |  by React Summit | Medium">
            <a:extLst>
              <a:ext uri="{FF2B5EF4-FFF2-40B4-BE49-F238E27FC236}">
                <a16:creationId xmlns:a16="http://schemas.microsoft.com/office/drawing/2014/main" id="{E48AE5E9-A36E-8B21-A7CA-40B0B66E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4" b="4"/>
          <a:stretch/>
        </p:blipFill>
        <p:spPr bwMode="auto">
          <a:xfrm>
            <a:off x="3983736" y="1918638"/>
            <a:ext cx="4224528" cy="30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7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aph with different icons&#10;&#10;Description automatically generated with medium confidence">
            <a:extLst>
              <a:ext uri="{FF2B5EF4-FFF2-40B4-BE49-F238E27FC236}">
                <a16:creationId xmlns:a16="http://schemas.microsoft.com/office/drawing/2014/main" id="{671DC78F-E0C2-A0DA-CAB4-A089AEE8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2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6" name="Picture 8" descr="A couple of people holding a whiteboard and a whiteboard&#10;&#10;Description automatically generated with medium confidence">
            <a:extLst>
              <a:ext uri="{FF2B5EF4-FFF2-40B4-BE49-F238E27FC236}">
                <a16:creationId xmlns:a16="http://schemas.microsoft.com/office/drawing/2014/main" id="{628E22BE-E1D1-E581-1840-2A1F4CC9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web and mobile app development">
            <a:extLst>
              <a:ext uri="{FF2B5EF4-FFF2-40B4-BE49-F238E27FC236}">
                <a16:creationId xmlns:a16="http://schemas.microsoft.com/office/drawing/2014/main" id="{9B54D8C9-66CC-6C15-A386-9E388B45E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8326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48BBD7-27EB-05B8-F063-72F3F908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7" y="-74"/>
            <a:ext cx="5551715" cy="6835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3D8C3E-E7E7-8B6E-F6C1-E352F34C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56" y="0"/>
            <a:ext cx="5156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1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riting Semantic HTML - DEV Community">
            <a:extLst>
              <a:ext uri="{FF2B5EF4-FFF2-40B4-BE49-F238E27FC236}">
                <a16:creationId xmlns:a16="http://schemas.microsoft.com/office/drawing/2014/main" id="{6CCD9D0A-7E56-7CDF-A9FA-BA7FB593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0"/>
            <a:ext cx="6227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8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78FA-2D30-7EA4-3A6A-A815A425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primer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ReactJs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9727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Props1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101</Words>
  <Application>Microsoft Office PowerPoint</Application>
  <PresentationFormat>Widescreen</PresentationFormat>
  <Paragraphs>24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Programa FullStack</vt:lpstr>
      <vt:lpstr>¿Qué es?</vt:lpstr>
      <vt:lpstr>¿Por qué escogerlo?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 primer proyecto ReactJs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3</cp:revision>
  <dcterms:created xsi:type="dcterms:W3CDTF">2024-09-14T17:34:01Z</dcterms:created>
  <dcterms:modified xsi:type="dcterms:W3CDTF">2024-09-14T21:41:38Z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