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79" autoAdjust="0"/>
    <p:restoredTop sz="90138" autoAdjust="0"/>
  </p:normalViewPr>
  <p:slideViewPr>
    <p:cSldViewPr snapToGrid="0">
      <p:cViewPr varScale="1">
        <p:scale>
          <a:sx n="65" d="100"/>
          <a:sy n="65" d="100"/>
        </p:scale>
        <p:origin x="224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4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EB-9300-6811-CCAA-B3A26E9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/>
              <a:t>¿Qué son?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8DDA-FF17-EAE2-91AC-9C2B50352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Son funciones que permiten conectar o “enganchar” características de </a:t>
            </a:r>
            <a:r>
              <a:rPr lang="es-EC" dirty="0" err="1"/>
              <a:t>Class</a:t>
            </a:r>
            <a:r>
              <a:rPr lang="es-EC" dirty="0"/>
              <a:t> </a:t>
            </a:r>
            <a:r>
              <a:rPr lang="es-EC" dirty="0" err="1"/>
              <a:t>components</a:t>
            </a:r>
            <a:r>
              <a:rPr lang="es-EC" dirty="0"/>
              <a:t> en </a:t>
            </a:r>
            <a:r>
              <a:rPr lang="es-EC" dirty="0" err="1"/>
              <a:t>Functional</a:t>
            </a:r>
            <a:r>
              <a:rPr lang="es-EC" dirty="0"/>
              <a:t> </a:t>
            </a:r>
            <a:r>
              <a:rPr lang="es-EC" dirty="0" err="1"/>
              <a:t>components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606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4303FC-0EBD-B20A-A4D7-50AA4379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11" y="0"/>
            <a:ext cx="4987290" cy="685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A1195-69BC-BBEF-10AA-06DE08BD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9" y="0"/>
            <a:ext cx="5265801" cy="67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47DBE-7D3C-1050-25CA-E0375580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" y="298542"/>
            <a:ext cx="4836432" cy="6122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0F514-E98E-557C-F4CC-4DB21A4F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55" y="1139330"/>
            <a:ext cx="5815035" cy="45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2126-3FD5-5E68-567B-A3C29613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Usando </a:t>
            </a:r>
            <a:r>
              <a:rPr lang="es-ES_tradnl" dirty="0" err="1"/>
              <a:t>Hooks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F7D5-B5C3-D533-424A-F7CA08C4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Crear un nuevo URL “</a:t>
            </a:r>
            <a:r>
              <a:rPr lang="es-ES_tradnl" dirty="0" err="1"/>
              <a:t>users</a:t>
            </a:r>
            <a:r>
              <a:rPr lang="es-ES_tradnl" dirty="0"/>
              <a:t>/</a:t>
            </a:r>
            <a:r>
              <a:rPr lang="es-ES_tradnl" dirty="0" err="1"/>
              <a:t>form</a:t>
            </a:r>
            <a:r>
              <a:rPr lang="es-ES_tradnl" dirty="0"/>
              <a:t>/:</a:t>
            </a:r>
            <a:r>
              <a:rPr lang="es-ES_tradnl"/>
              <a:t>index?” </a:t>
            </a:r>
            <a:r>
              <a:rPr lang="es-ES_tradnl" dirty="0"/>
              <a:t>para una vista de formulario.</a:t>
            </a:r>
          </a:p>
          <a:p>
            <a:r>
              <a:rPr lang="es-ES_tradnl" dirty="0"/>
              <a:t>Crear un formulario para </a:t>
            </a:r>
            <a:r>
              <a:rPr lang="es-ES_tradnl" dirty="0" err="1"/>
              <a:t>name</a:t>
            </a:r>
            <a:r>
              <a:rPr lang="es-ES_tradnl" dirty="0"/>
              <a:t>, </a:t>
            </a:r>
            <a:r>
              <a:rPr lang="es-ES_tradnl" dirty="0" err="1"/>
              <a:t>age</a:t>
            </a:r>
            <a:r>
              <a:rPr lang="es-ES_tradnl" dirty="0"/>
              <a:t>, </a:t>
            </a:r>
            <a:r>
              <a:rPr lang="es-ES_tradnl" dirty="0" err="1"/>
              <a:t>city</a:t>
            </a:r>
            <a:r>
              <a:rPr lang="es-ES_tradnl" dirty="0"/>
              <a:t> y </a:t>
            </a:r>
            <a:r>
              <a:rPr lang="es-ES_tradnl" dirty="0" err="1"/>
              <a:t>verified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8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E6B-316A-D4DD-7AF2-35DEC011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4910-BF98-6609-8268-8E32F0E4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Crear un botón en el componente “</a:t>
            </a:r>
            <a:r>
              <a:rPr lang="es-ES_tradnl" dirty="0" err="1"/>
              <a:t>UserProfile</a:t>
            </a:r>
            <a:r>
              <a:rPr lang="es-ES_tradnl" dirty="0"/>
              <a:t>” que se llame “Eliminar” de color rojo. Este deberá invocar una nueva función en nuestro </a:t>
            </a:r>
            <a:r>
              <a:rPr lang="es-ES_tradnl" dirty="0" err="1"/>
              <a:t>DataSource</a:t>
            </a:r>
            <a:r>
              <a:rPr lang="es-ES_tradnl" dirty="0"/>
              <a:t> “</a:t>
            </a:r>
            <a:r>
              <a:rPr lang="es-ES_tradnl" dirty="0" err="1"/>
              <a:t>deleteUser</a:t>
            </a:r>
            <a:r>
              <a:rPr lang="es-ES_tradnl" dirty="0"/>
              <a:t>” que recibe el </a:t>
            </a:r>
            <a:r>
              <a:rPr lang="es-ES_tradnl" dirty="0" err="1"/>
              <a:t>index</a:t>
            </a:r>
            <a:r>
              <a:rPr lang="es-ES_tradnl" dirty="0"/>
              <a:t> del usuario y lo elimina de la base de datos.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003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103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Programa FullStack</vt:lpstr>
      <vt:lpstr>¿Qué son?</vt:lpstr>
      <vt:lpstr>PowerPoint Presentation</vt:lpstr>
      <vt:lpstr>PowerPoint Presentation</vt:lpstr>
      <vt:lpstr>Usando Hooks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7</cp:revision>
  <dcterms:created xsi:type="dcterms:W3CDTF">2024-09-14T17:34:01Z</dcterms:created>
  <dcterms:modified xsi:type="dcterms:W3CDTF">2024-09-19T19:07:53Z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