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65" r:id="rId6"/>
    <p:sldId id="274" r:id="rId7"/>
    <p:sldId id="273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91FAA-E454-4D8B-A901-47907DA7DBB0}" v="28" dt="2024-09-14T19:16:50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06" autoAdjust="0"/>
    <p:restoredTop sz="90204" autoAdjust="0"/>
  </p:normalViewPr>
  <p:slideViewPr>
    <p:cSldViewPr snapToGrid="0">
      <p:cViewPr varScale="1">
        <p:scale>
          <a:sx n="115" d="100"/>
          <a:sy n="115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1" d="100"/>
          <a:sy n="151" d="100"/>
        </p:scale>
        <p:origin x="5909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C657-A5B9-41B4-AB57-79E3DB3481E8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C9BE2-C275-426F-8D4D-ABF95C3D0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2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C9BE2-C275-426F-8D4D-ABF95C3D0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36D-53D2-DB6B-40D8-9EC2F72D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8B6DA-37A6-1B29-869D-25EE8A64F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5D39-D527-7CA2-3240-6E3B3F52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C756-110C-3006-CB66-1F2F54B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FFB4-AA95-1F39-1BA0-37CEDBF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9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2C12-5CC0-A691-0D02-2DECC07C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EF16A-FE38-35E1-9E49-C66D06134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63C7-50E7-E8B9-B3AC-F0F53AD8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08AB7-0088-8303-6A86-A503F989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D819-7C59-875C-5776-133263DC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67819B-D2E8-816B-4D95-4EFC32727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8C3A5-606F-6799-48CD-D4EFF050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38319-1C61-A1D3-225D-8A2DF2F8D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CB30-150F-475F-BA88-2E04E892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B0BDB-C57F-A409-50E9-4FCACB12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1FC8-EE7F-F59C-034A-627EB15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C63E-FAC4-9B75-7FC4-BADC18DD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C" noProof="0"/>
              <a:t>Click</a:t>
            </a:r>
            <a:r>
              <a:rPr lang="es-EC" noProof="0" dirty="0"/>
              <a:t> </a:t>
            </a:r>
            <a:r>
              <a:rPr lang="es-EC" noProof="0" dirty="0" err="1"/>
              <a:t>to</a:t>
            </a:r>
            <a:r>
              <a:rPr lang="es-EC" noProof="0" dirty="0"/>
              <a:t> </a:t>
            </a:r>
            <a:r>
              <a:rPr lang="es-EC" noProof="0" dirty="0" err="1"/>
              <a:t>edit</a:t>
            </a:r>
            <a:r>
              <a:rPr lang="es-EC" noProof="0" dirty="0"/>
              <a:t> Master </a:t>
            </a:r>
            <a:r>
              <a:rPr lang="es-EC" noProof="0" dirty="0" err="1"/>
              <a:t>text</a:t>
            </a:r>
            <a:r>
              <a:rPr lang="es-EC" noProof="0" dirty="0"/>
              <a:t> </a:t>
            </a:r>
            <a:r>
              <a:rPr lang="es-EC" noProof="0" dirty="0" err="1"/>
              <a:t>styles</a:t>
            </a:r>
            <a:endParaRPr lang="es-EC" noProof="0" dirty="0"/>
          </a:p>
          <a:p>
            <a:pPr lvl="1"/>
            <a:r>
              <a:rPr lang="es-EC" noProof="0" dirty="0" err="1"/>
              <a:t>Second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2"/>
            <a:r>
              <a:rPr lang="es-EC" noProof="0" dirty="0" err="1"/>
              <a:t>Third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3"/>
            <a:r>
              <a:rPr lang="es-EC" noProof="0" dirty="0" err="1"/>
              <a:t>Fourth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  <a:p>
            <a:pPr lvl="4"/>
            <a:r>
              <a:rPr lang="es-EC" noProof="0" dirty="0" err="1"/>
              <a:t>Fifth</a:t>
            </a:r>
            <a:r>
              <a:rPr lang="es-EC" noProof="0" dirty="0"/>
              <a:t> </a:t>
            </a:r>
            <a:r>
              <a:rPr lang="es-EC" noProof="0" dirty="0" err="1"/>
              <a:t>level</a:t>
            </a:r>
            <a:endParaRPr lang="es-EC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9D69E-7D0A-01B3-227D-927D4620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2257-CE22-FBB5-9894-9A518BDB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1BA9-660A-4AC0-1FF1-ACBFA2AD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5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D28-6499-E0E9-58CC-9A0416C1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5ADF3-80C8-9E19-8068-733B2D735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94D3-F38F-CC40-EE67-87A3E7F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3671-BED2-9E9A-8510-0806673F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8DD-F0C8-97DF-2A4A-BF4367C3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0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D0E2-29AB-D72A-602D-2498E6BA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A3038-C86E-294B-B423-8519941C0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CEE42-3B8C-32FF-E313-39D14DC92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5681-9E22-9939-DD95-B301A5D5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4C86-F35C-140A-8A45-FE954063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5BF68-3F13-9794-1FF8-63C8E2B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07B9-01D9-90D0-BED7-CF01E4B1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8E7D9-CFC3-81A9-87DF-579DD860B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BA69A-12E6-63A6-9AB1-7AD961F3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0D95E-1425-3F60-74FD-409D3DAA9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22340-258A-7F3B-830E-9FFDD68BD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EFA41-6C4F-7FDA-EC5F-AA2EE2D9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1BF21-3D28-98FA-F915-B29E533E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DB780-7042-8BA4-2303-69186CDB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CB16-9C6E-8C2D-A40C-82DAD0E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EF401-F4DF-27E3-3EB7-FAB5EC8CC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AB34A-0FD1-985A-360A-81788FEA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10D58-32B6-815E-279C-2A242D0C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4885B3-04F0-BD98-28DC-2F764D3C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6449F-9059-8A38-C8A1-FA20606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3120B-C2F1-915A-7B6D-CDE6CE3C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499D-D422-D932-9BE6-69341724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7326-4D2A-3EFF-6E9D-FB57A366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341C7-9762-2D2E-1688-34270D29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B4CAE-540A-3A9E-C1CE-073E110F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4A66F-147F-67B2-C9C0-595EFAA5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F2C0-DA18-9CB2-53A0-49DF08A8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445F-37D1-35D2-731D-78BE0419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80F0-130A-3E59-6981-7507A53C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F7EE-DBDE-7F09-1383-9EAA54F48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3CFC4-08EE-6657-FFBB-81786D7C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D21-97A6-4434-B3B1-BAF5738D61F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FDD29-A0CD-95C5-D7E8-04375F00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8814-5687-FD0D-0A22-623DC407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00CA6-8C2B-D3B3-4E24-2DBAA7C1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508C-ECC8-24DD-DF65-E73F8605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6828-A730-538F-5857-6E8520A39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D21-97A6-4434-B3B1-BAF5738D61F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88A7-D7DC-58A2-FA9E-B6E188032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063F-AD9F-718C-8809-3B82DC8C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89EB4-FA4B-4564-B24B-2DB9B661D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5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goldhand/routing-design-patterns-fed766ad35f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69AF8-9136-6A87-692E-DEEBC25FFC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Programa FullStack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13845-CBCA-336C-7D1A-3800C1537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Módulo 2</a:t>
            </a:r>
          </a:p>
        </p:txBody>
      </p:sp>
    </p:spTree>
    <p:extLst>
      <p:ext uri="{BB962C8B-B14F-4D97-AF65-F5344CB8AC3E}">
        <p14:creationId xmlns:p14="http://schemas.microsoft.com/office/powerpoint/2010/main" val="293477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204F4-9C43-4EF1-1ADA-822ACDC3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Librerías para estilos</a:t>
            </a:r>
          </a:p>
        </p:txBody>
      </p:sp>
      <p:pic>
        <p:nvPicPr>
          <p:cNvPr id="2052" name="Picture 4" descr="GitHub - styled-components/styled-components: Visual primitives for the  component age. Use the best bits of ES6 and CSS to style your apps without  stress 💅">
            <a:extLst>
              <a:ext uri="{FF2B5EF4-FFF2-40B4-BE49-F238E27FC236}">
                <a16:creationId xmlns:a16="http://schemas.microsoft.com/office/drawing/2014/main" id="{EF87B2C7-6222-2D1C-9CCB-1958FA04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1741" y="2487832"/>
            <a:ext cx="3380018" cy="338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e first alpha of Tailwind CSS v3 is now released - Laravel News">
            <a:extLst>
              <a:ext uri="{FF2B5EF4-FFF2-40B4-BE49-F238E27FC236}">
                <a16:creationId xmlns:a16="http://schemas.microsoft.com/office/drawing/2014/main" id="{BAD1FCD7-6593-1FCB-E1D6-E3E24D5C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6828" y="2487833"/>
            <a:ext cx="6760036" cy="338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54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C8C1-5490-4CA9-C80E-BC3F06C4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FC181-92D3-DEB3-7CFA-67387CFB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Para cambiar el estado o comportamiento de nuestra aplicación, React permite el uso de </a:t>
            </a:r>
            <a:r>
              <a:rPr lang="es-EC" dirty="0" err="1"/>
              <a:t>event</a:t>
            </a:r>
            <a:r>
              <a:rPr lang="es-EC" dirty="0"/>
              <a:t> </a:t>
            </a:r>
            <a:r>
              <a:rPr lang="es-EC" dirty="0" err="1"/>
              <a:t>handlers</a:t>
            </a:r>
            <a:r>
              <a:rPr lang="es-EC" dirty="0"/>
              <a:t>.</a:t>
            </a:r>
          </a:p>
          <a:p>
            <a:r>
              <a:rPr lang="es-EC" dirty="0"/>
              <a:t>Estos </a:t>
            </a:r>
            <a:r>
              <a:rPr lang="es-EC" dirty="0" err="1"/>
              <a:t>event</a:t>
            </a:r>
            <a:r>
              <a:rPr lang="es-EC" dirty="0"/>
              <a:t> </a:t>
            </a:r>
            <a:r>
              <a:rPr lang="es-EC" dirty="0" err="1"/>
              <a:t>handlers</a:t>
            </a:r>
            <a:r>
              <a:rPr lang="es-EC" dirty="0"/>
              <a:t>  son funciones que se “disparan” en respuesta de alguna interacción del usuario con la UI. Puede ser desde un clic, escribir en un input, mover el mouse, etc.</a:t>
            </a:r>
          </a:p>
        </p:txBody>
      </p:sp>
    </p:spTree>
    <p:extLst>
      <p:ext uri="{BB962C8B-B14F-4D97-AF65-F5344CB8AC3E}">
        <p14:creationId xmlns:p14="http://schemas.microsoft.com/office/powerpoint/2010/main" val="243636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DA47D-E76C-6D17-993E-C9ACFD0E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0" y="643466"/>
            <a:ext cx="771082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1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BDD2-0D6D-63E4-54E3-0EF1FCA7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9D694-0BE8-EACC-A5EF-C5B8B45B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Leer sobre “</a:t>
            </a:r>
            <a:r>
              <a:rPr lang="es-EC" dirty="0" err="1"/>
              <a:t>Routing</a:t>
            </a:r>
            <a:r>
              <a:rPr lang="es-EC" dirty="0"/>
              <a:t> Design </a:t>
            </a:r>
            <a:r>
              <a:rPr lang="es-EC" dirty="0" err="1"/>
              <a:t>Patterns</a:t>
            </a:r>
            <a:r>
              <a:rPr lang="es-EC" dirty="0"/>
              <a:t>” para aplicaciones web.</a:t>
            </a:r>
          </a:p>
          <a:p>
            <a:r>
              <a:rPr lang="es-EC" dirty="0"/>
              <a:t>Un inicio puede ser</a:t>
            </a:r>
          </a:p>
          <a:p>
            <a:endParaRPr lang="es-EC" dirty="0"/>
          </a:p>
          <a:p>
            <a:pPr marL="0" indent="0">
              <a:buNone/>
            </a:pPr>
            <a:r>
              <a:rPr lang="es-EC" sz="2400" dirty="0">
                <a:hlinkClick r:id="rId2"/>
              </a:rPr>
              <a:t>https://medium.com/@goldhand/routing-design-patterns-fed766ad35fa</a:t>
            </a:r>
            <a:endParaRPr lang="es-EC" sz="2400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44763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b3f1ad-107c-497c-bb15-64aaebc89f5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BC46EDA268834388609BD5B286F917" ma:contentTypeVersion="17" ma:contentTypeDescription="Crear nuevo documento." ma:contentTypeScope="" ma:versionID="b8ef759d716670bba47381dcbb7cab08">
  <xsd:schema xmlns:xsd="http://www.w3.org/2001/XMLSchema" xmlns:xs="http://www.w3.org/2001/XMLSchema" xmlns:p="http://schemas.microsoft.com/office/2006/metadata/properties" xmlns:ns3="98b3f1ad-107c-497c-bb15-64aaebc89f52" xmlns:ns4="a0690ee9-4047-4223-84b2-6b02f926f5d8" targetNamespace="http://schemas.microsoft.com/office/2006/metadata/properties" ma:root="true" ma:fieldsID="f0548e293e02a81e2d97140f47270d75" ns3:_="" ns4:_="">
    <xsd:import namespace="98b3f1ad-107c-497c-bb15-64aaebc89f52"/>
    <xsd:import namespace="a0690ee9-4047-4223-84b2-6b02f926f5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4:SharedWithUsers" minOccurs="0"/>
                <xsd:element ref="ns3:MediaServiceOCR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3f1ad-107c-497c-bb15-64aaebc89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0ee9-4047-4223-84b2-6b02f926f5d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501D5-0101-419A-AFBB-D8F04111C1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C6291A-1BB8-4D31-80EF-6AAECF11ECF7}">
  <ds:schemaRefs>
    <ds:schemaRef ds:uri="a0690ee9-4047-4223-84b2-6b02f926f5d8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98b3f1ad-107c-497c-bb15-64aaebc89f52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3FCEF456-3233-44D6-BC5A-12E8FD4D27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3f1ad-107c-497c-bb15-64aaebc89f52"/>
    <ds:schemaRef ds:uri="a0690ee9-4047-4223-84b2-6b02f926f5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91</Words>
  <Application>Microsoft Macintosh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Programa FullStack</vt:lpstr>
      <vt:lpstr>Librerías para estilos</vt:lpstr>
      <vt:lpstr>Event handlers</vt:lpstr>
      <vt:lpstr>PowerPoint Presentation</vt:lpstr>
      <vt:lpstr>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Franklin Enmanuel Magallanes Pinargote</dc:creator>
  <cp:lastModifiedBy>Franklin Enmanuel Magallanes Pinargote</cp:lastModifiedBy>
  <cp:revision>12</cp:revision>
  <dcterms:created xsi:type="dcterms:W3CDTF">2024-09-14T17:34:01Z</dcterms:created>
  <dcterms:modified xsi:type="dcterms:W3CDTF">2025-04-17T18:20:39Z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0x0101000ABC46EDA268834388609BD5B286F917</vt:lpwstr>
  </property>
</Properties>
</file>