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256" r:id="rId5"/>
    <p:sldId id="264" r:id="rId6"/>
    <p:sldId id="257" r:id="rId7"/>
    <p:sldId id="262"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F91FAA-E454-4D8B-A901-47907DA7DBB0}" v="28" dt="2024-09-14T19:16:50.0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90138" autoAdjust="0"/>
  </p:normalViewPr>
  <p:slideViewPr>
    <p:cSldViewPr snapToGrid="0">
      <p:cViewPr varScale="1">
        <p:scale>
          <a:sx n="79" d="100"/>
          <a:sy n="79" d="100"/>
        </p:scale>
        <p:origin x="96" y="2294"/>
      </p:cViewPr>
      <p:guideLst/>
    </p:cSldViewPr>
  </p:slideViewPr>
  <p:notesTextViewPr>
    <p:cViewPr>
      <p:scale>
        <a:sx n="1" d="1"/>
        <a:sy n="1" d="1"/>
      </p:scale>
      <p:origin x="0" y="0"/>
    </p:cViewPr>
  </p:notesTextViewPr>
  <p:notesViewPr>
    <p:cSldViewPr snapToGrid="0">
      <p:cViewPr varScale="1">
        <p:scale>
          <a:sx n="151" d="100"/>
          <a:sy n="151" d="100"/>
        </p:scale>
        <p:origin x="5909"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9CB95D-5A3B-49A3-8EFD-9D2F9E515BA8}"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s-EC"/>
        </a:p>
      </dgm:t>
    </dgm:pt>
    <dgm:pt modelId="{ED7323F7-AAB1-48A4-ABA4-43D87DA0BC0C}">
      <dgm:prSet phldrT="[Text]"/>
      <dgm:spPr/>
      <dgm:t>
        <a:bodyPr/>
        <a:lstStyle/>
        <a:p>
          <a:r>
            <a:rPr lang="en-US" dirty="0"/>
            <a:t>Initialization</a:t>
          </a:r>
          <a:endParaRPr lang="es-EC" dirty="0"/>
        </a:p>
      </dgm:t>
    </dgm:pt>
    <dgm:pt modelId="{24808969-1BC2-406A-9210-F8150F382B14}" type="parTrans" cxnId="{52EF547E-738C-49ED-959A-24761A9B0483}">
      <dgm:prSet/>
      <dgm:spPr/>
      <dgm:t>
        <a:bodyPr/>
        <a:lstStyle/>
        <a:p>
          <a:endParaRPr lang="es-EC"/>
        </a:p>
      </dgm:t>
    </dgm:pt>
    <dgm:pt modelId="{98298A1F-9C2D-4B90-BA59-EE9CF1884560}" type="sibTrans" cxnId="{52EF547E-738C-49ED-959A-24761A9B0483}">
      <dgm:prSet/>
      <dgm:spPr/>
      <dgm:t>
        <a:bodyPr/>
        <a:lstStyle/>
        <a:p>
          <a:endParaRPr lang="es-EC"/>
        </a:p>
      </dgm:t>
    </dgm:pt>
    <dgm:pt modelId="{3EDDDCDD-9D7A-4072-AB8B-065358F5A15C}">
      <dgm:prSet phldrT="[Text]"/>
      <dgm:spPr/>
      <dgm:t>
        <a:bodyPr/>
        <a:lstStyle/>
        <a:p>
          <a:r>
            <a:rPr lang="en-US" dirty="0"/>
            <a:t>Updating</a:t>
          </a:r>
          <a:endParaRPr lang="es-EC" dirty="0"/>
        </a:p>
      </dgm:t>
    </dgm:pt>
    <dgm:pt modelId="{05FE18B3-0BD2-49C3-9C3F-F8413AB0B807}" type="parTrans" cxnId="{B5F43A11-229E-4192-BA49-3B88E40D6582}">
      <dgm:prSet/>
      <dgm:spPr/>
      <dgm:t>
        <a:bodyPr/>
        <a:lstStyle/>
        <a:p>
          <a:endParaRPr lang="es-EC"/>
        </a:p>
      </dgm:t>
    </dgm:pt>
    <dgm:pt modelId="{BFC3DF01-3F58-40AD-8CF3-F8603FDB5AE1}" type="sibTrans" cxnId="{B5F43A11-229E-4192-BA49-3B88E40D6582}">
      <dgm:prSet/>
      <dgm:spPr/>
      <dgm:t>
        <a:bodyPr/>
        <a:lstStyle/>
        <a:p>
          <a:endParaRPr lang="es-EC"/>
        </a:p>
      </dgm:t>
    </dgm:pt>
    <dgm:pt modelId="{89F7B193-C652-416E-BB65-533BD192F1C5}">
      <dgm:prSet phldrT="[Text]"/>
      <dgm:spPr/>
      <dgm:t>
        <a:bodyPr/>
        <a:lstStyle/>
        <a:p>
          <a:r>
            <a:rPr lang="en-US" dirty="0"/>
            <a:t>Unmounting</a:t>
          </a:r>
          <a:endParaRPr lang="es-EC" dirty="0"/>
        </a:p>
      </dgm:t>
    </dgm:pt>
    <dgm:pt modelId="{8B9CE612-764A-4E1F-A4B7-99DD053AF7F8}" type="parTrans" cxnId="{783BF064-78E6-48B8-8721-107745C67B3A}">
      <dgm:prSet/>
      <dgm:spPr/>
      <dgm:t>
        <a:bodyPr/>
        <a:lstStyle/>
        <a:p>
          <a:endParaRPr lang="es-EC"/>
        </a:p>
      </dgm:t>
    </dgm:pt>
    <dgm:pt modelId="{F4A8F674-D6D5-4934-B2A3-391B59EA3277}" type="sibTrans" cxnId="{783BF064-78E6-48B8-8721-107745C67B3A}">
      <dgm:prSet/>
      <dgm:spPr/>
      <dgm:t>
        <a:bodyPr/>
        <a:lstStyle/>
        <a:p>
          <a:endParaRPr lang="es-EC"/>
        </a:p>
      </dgm:t>
    </dgm:pt>
    <dgm:pt modelId="{E9BD68CC-ABDE-4513-8748-F0F75E9DDB62}">
      <dgm:prSet phldrT="[Text]"/>
      <dgm:spPr/>
      <dgm:t>
        <a:bodyPr/>
        <a:lstStyle/>
        <a:p>
          <a:r>
            <a:rPr lang="en-US" dirty="0"/>
            <a:t>Mounting</a:t>
          </a:r>
          <a:endParaRPr lang="es-EC" dirty="0"/>
        </a:p>
      </dgm:t>
    </dgm:pt>
    <dgm:pt modelId="{6ACF5C99-982D-4C77-B79D-C1E068CF07AC}" type="parTrans" cxnId="{31C2BF4C-63AF-4227-91A5-7F0118BA0DEB}">
      <dgm:prSet/>
      <dgm:spPr/>
      <dgm:t>
        <a:bodyPr/>
        <a:lstStyle/>
        <a:p>
          <a:endParaRPr lang="es-EC"/>
        </a:p>
      </dgm:t>
    </dgm:pt>
    <dgm:pt modelId="{0609CD72-325C-4E8C-9EEF-B7BAB28B565A}" type="sibTrans" cxnId="{31C2BF4C-63AF-4227-91A5-7F0118BA0DEB}">
      <dgm:prSet/>
      <dgm:spPr/>
      <dgm:t>
        <a:bodyPr/>
        <a:lstStyle/>
        <a:p>
          <a:endParaRPr lang="es-EC"/>
        </a:p>
      </dgm:t>
    </dgm:pt>
    <dgm:pt modelId="{4BF704F4-16A4-4DE4-9695-0427F633EA2D}" type="pres">
      <dgm:prSet presAssocID="{9A9CB95D-5A3B-49A3-8EFD-9D2F9E515BA8}" presName="cycle" presStyleCnt="0">
        <dgm:presLayoutVars>
          <dgm:dir/>
          <dgm:resizeHandles val="exact"/>
        </dgm:presLayoutVars>
      </dgm:prSet>
      <dgm:spPr/>
    </dgm:pt>
    <dgm:pt modelId="{F5F596F3-2B1B-416B-A1BC-4C4E1CCAC52F}" type="pres">
      <dgm:prSet presAssocID="{ED7323F7-AAB1-48A4-ABA4-43D87DA0BC0C}" presName="node" presStyleLbl="node1" presStyleIdx="0" presStyleCnt="4">
        <dgm:presLayoutVars>
          <dgm:bulletEnabled val="1"/>
        </dgm:presLayoutVars>
      </dgm:prSet>
      <dgm:spPr/>
    </dgm:pt>
    <dgm:pt modelId="{942B6283-5F76-4B8C-9B17-3DC7B8A6120A}" type="pres">
      <dgm:prSet presAssocID="{ED7323F7-AAB1-48A4-ABA4-43D87DA0BC0C}" presName="spNode" presStyleCnt="0"/>
      <dgm:spPr/>
    </dgm:pt>
    <dgm:pt modelId="{ECD4AE22-E4EC-4116-B738-5E581DBB87B3}" type="pres">
      <dgm:prSet presAssocID="{98298A1F-9C2D-4B90-BA59-EE9CF1884560}" presName="sibTrans" presStyleLbl="sibTrans1D1" presStyleIdx="0" presStyleCnt="4"/>
      <dgm:spPr/>
    </dgm:pt>
    <dgm:pt modelId="{23F081BE-2A38-4053-987A-69EA444B8CA5}" type="pres">
      <dgm:prSet presAssocID="{E9BD68CC-ABDE-4513-8748-F0F75E9DDB62}" presName="node" presStyleLbl="node1" presStyleIdx="1" presStyleCnt="4">
        <dgm:presLayoutVars>
          <dgm:bulletEnabled val="1"/>
        </dgm:presLayoutVars>
      </dgm:prSet>
      <dgm:spPr/>
    </dgm:pt>
    <dgm:pt modelId="{7CC615B0-7D41-4971-B42D-1186C6AC0317}" type="pres">
      <dgm:prSet presAssocID="{E9BD68CC-ABDE-4513-8748-F0F75E9DDB62}" presName="spNode" presStyleCnt="0"/>
      <dgm:spPr/>
    </dgm:pt>
    <dgm:pt modelId="{1D56489E-E25E-47C5-BD98-39D15C695986}" type="pres">
      <dgm:prSet presAssocID="{0609CD72-325C-4E8C-9EEF-B7BAB28B565A}" presName="sibTrans" presStyleLbl="sibTrans1D1" presStyleIdx="1" presStyleCnt="4"/>
      <dgm:spPr/>
    </dgm:pt>
    <dgm:pt modelId="{B34D844A-DC09-411B-B1DA-3A3AFF95B146}" type="pres">
      <dgm:prSet presAssocID="{3EDDDCDD-9D7A-4072-AB8B-065358F5A15C}" presName="node" presStyleLbl="node1" presStyleIdx="2" presStyleCnt="4">
        <dgm:presLayoutVars>
          <dgm:bulletEnabled val="1"/>
        </dgm:presLayoutVars>
      </dgm:prSet>
      <dgm:spPr/>
    </dgm:pt>
    <dgm:pt modelId="{7940EF9F-02F5-4A21-ADF5-2B49FA1723FF}" type="pres">
      <dgm:prSet presAssocID="{3EDDDCDD-9D7A-4072-AB8B-065358F5A15C}" presName="spNode" presStyleCnt="0"/>
      <dgm:spPr/>
    </dgm:pt>
    <dgm:pt modelId="{19185183-308D-4FFE-B66A-617DA7EDA285}" type="pres">
      <dgm:prSet presAssocID="{BFC3DF01-3F58-40AD-8CF3-F8603FDB5AE1}" presName="sibTrans" presStyleLbl="sibTrans1D1" presStyleIdx="2" presStyleCnt="4"/>
      <dgm:spPr/>
    </dgm:pt>
    <dgm:pt modelId="{1976E902-F512-4BB8-BFE8-89FD9000C711}" type="pres">
      <dgm:prSet presAssocID="{89F7B193-C652-416E-BB65-533BD192F1C5}" presName="node" presStyleLbl="node1" presStyleIdx="3" presStyleCnt="4">
        <dgm:presLayoutVars>
          <dgm:bulletEnabled val="1"/>
        </dgm:presLayoutVars>
      </dgm:prSet>
      <dgm:spPr/>
    </dgm:pt>
    <dgm:pt modelId="{E17059C7-9BC4-48BE-8B15-F683AF48CA4F}" type="pres">
      <dgm:prSet presAssocID="{89F7B193-C652-416E-BB65-533BD192F1C5}" presName="spNode" presStyleCnt="0"/>
      <dgm:spPr/>
    </dgm:pt>
    <dgm:pt modelId="{88F550DB-1703-40EE-9112-F575E26244FB}" type="pres">
      <dgm:prSet presAssocID="{F4A8F674-D6D5-4934-B2A3-391B59EA3277}" presName="sibTrans" presStyleLbl="sibTrans1D1" presStyleIdx="3" presStyleCnt="4"/>
      <dgm:spPr/>
    </dgm:pt>
  </dgm:ptLst>
  <dgm:cxnLst>
    <dgm:cxn modelId="{B5F43A11-229E-4192-BA49-3B88E40D6582}" srcId="{9A9CB95D-5A3B-49A3-8EFD-9D2F9E515BA8}" destId="{3EDDDCDD-9D7A-4072-AB8B-065358F5A15C}" srcOrd="2" destOrd="0" parTransId="{05FE18B3-0BD2-49C3-9C3F-F8413AB0B807}" sibTransId="{BFC3DF01-3F58-40AD-8CF3-F8603FDB5AE1}"/>
    <dgm:cxn modelId="{533B3D23-AF3C-437D-84EE-FCC65C81E841}" type="presOf" srcId="{E9BD68CC-ABDE-4513-8748-F0F75E9DDB62}" destId="{23F081BE-2A38-4053-987A-69EA444B8CA5}" srcOrd="0" destOrd="0" presId="urn:microsoft.com/office/officeart/2005/8/layout/cycle5"/>
    <dgm:cxn modelId="{F330403B-87A0-4CB7-A9E7-C9132B26A143}" type="presOf" srcId="{89F7B193-C652-416E-BB65-533BD192F1C5}" destId="{1976E902-F512-4BB8-BFE8-89FD9000C711}" srcOrd="0" destOrd="0" presId="urn:microsoft.com/office/officeart/2005/8/layout/cycle5"/>
    <dgm:cxn modelId="{783BF064-78E6-48B8-8721-107745C67B3A}" srcId="{9A9CB95D-5A3B-49A3-8EFD-9D2F9E515BA8}" destId="{89F7B193-C652-416E-BB65-533BD192F1C5}" srcOrd="3" destOrd="0" parTransId="{8B9CE612-764A-4E1F-A4B7-99DD053AF7F8}" sibTransId="{F4A8F674-D6D5-4934-B2A3-391B59EA3277}"/>
    <dgm:cxn modelId="{38E21167-6A45-4390-8BCF-65DE030E021F}" type="presOf" srcId="{BFC3DF01-3F58-40AD-8CF3-F8603FDB5AE1}" destId="{19185183-308D-4FFE-B66A-617DA7EDA285}" srcOrd="0" destOrd="0" presId="urn:microsoft.com/office/officeart/2005/8/layout/cycle5"/>
    <dgm:cxn modelId="{8CAE7D6A-03F7-4724-9172-7EF0F3E4F886}" type="presOf" srcId="{3EDDDCDD-9D7A-4072-AB8B-065358F5A15C}" destId="{B34D844A-DC09-411B-B1DA-3A3AFF95B146}" srcOrd="0" destOrd="0" presId="urn:microsoft.com/office/officeart/2005/8/layout/cycle5"/>
    <dgm:cxn modelId="{31C2BF4C-63AF-4227-91A5-7F0118BA0DEB}" srcId="{9A9CB95D-5A3B-49A3-8EFD-9D2F9E515BA8}" destId="{E9BD68CC-ABDE-4513-8748-F0F75E9DDB62}" srcOrd="1" destOrd="0" parTransId="{6ACF5C99-982D-4C77-B79D-C1E068CF07AC}" sibTransId="{0609CD72-325C-4E8C-9EEF-B7BAB28B565A}"/>
    <dgm:cxn modelId="{1909D971-0F95-43F8-BBB0-6A95C836DCC4}" type="presOf" srcId="{ED7323F7-AAB1-48A4-ABA4-43D87DA0BC0C}" destId="{F5F596F3-2B1B-416B-A1BC-4C4E1CCAC52F}" srcOrd="0" destOrd="0" presId="urn:microsoft.com/office/officeart/2005/8/layout/cycle5"/>
    <dgm:cxn modelId="{5DC47C56-F52F-4B60-B7E9-8726E0664A14}" type="presOf" srcId="{98298A1F-9C2D-4B90-BA59-EE9CF1884560}" destId="{ECD4AE22-E4EC-4116-B738-5E581DBB87B3}" srcOrd="0" destOrd="0" presId="urn:microsoft.com/office/officeart/2005/8/layout/cycle5"/>
    <dgm:cxn modelId="{52EF547E-738C-49ED-959A-24761A9B0483}" srcId="{9A9CB95D-5A3B-49A3-8EFD-9D2F9E515BA8}" destId="{ED7323F7-AAB1-48A4-ABA4-43D87DA0BC0C}" srcOrd="0" destOrd="0" parTransId="{24808969-1BC2-406A-9210-F8150F382B14}" sibTransId="{98298A1F-9C2D-4B90-BA59-EE9CF1884560}"/>
    <dgm:cxn modelId="{95946788-9CE2-4EA6-9F2E-01A065533016}" type="presOf" srcId="{0609CD72-325C-4E8C-9EEF-B7BAB28B565A}" destId="{1D56489E-E25E-47C5-BD98-39D15C695986}" srcOrd="0" destOrd="0" presId="urn:microsoft.com/office/officeart/2005/8/layout/cycle5"/>
    <dgm:cxn modelId="{C0683AD8-8924-427D-87EE-6D79DC2646B2}" type="presOf" srcId="{9A9CB95D-5A3B-49A3-8EFD-9D2F9E515BA8}" destId="{4BF704F4-16A4-4DE4-9695-0427F633EA2D}" srcOrd="0" destOrd="0" presId="urn:microsoft.com/office/officeart/2005/8/layout/cycle5"/>
    <dgm:cxn modelId="{57696EDC-D967-45AD-A82A-07426CBC7299}" type="presOf" srcId="{F4A8F674-D6D5-4934-B2A3-391B59EA3277}" destId="{88F550DB-1703-40EE-9112-F575E26244FB}" srcOrd="0" destOrd="0" presId="urn:microsoft.com/office/officeart/2005/8/layout/cycle5"/>
    <dgm:cxn modelId="{2D3C37CE-078F-45FA-A62D-91045674C47E}" type="presParOf" srcId="{4BF704F4-16A4-4DE4-9695-0427F633EA2D}" destId="{F5F596F3-2B1B-416B-A1BC-4C4E1CCAC52F}" srcOrd="0" destOrd="0" presId="urn:microsoft.com/office/officeart/2005/8/layout/cycle5"/>
    <dgm:cxn modelId="{F27618EF-D5D0-4AEC-828A-96153DDD0D83}" type="presParOf" srcId="{4BF704F4-16A4-4DE4-9695-0427F633EA2D}" destId="{942B6283-5F76-4B8C-9B17-3DC7B8A6120A}" srcOrd="1" destOrd="0" presId="urn:microsoft.com/office/officeart/2005/8/layout/cycle5"/>
    <dgm:cxn modelId="{1D0B63F3-0F44-4E74-B51A-A81C19F406DF}" type="presParOf" srcId="{4BF704F4-16A4-4DE4-9695-0427F633EA2D}" destId="{ECD4AE22-E4EC-4116-B738-5E581DBB87B3}" srcOrd="2" destOrd="0" presId="urn:microsoft.com/office/officeart/2005/8/layout/cycle5"/>
    <dgm:cxn modelId="{DA201954-BD2D-47BF-9F22-1B4A1EBB7D59}" type="presParOf" srcId="{4BF704F4-16A4-4DE4-9695-0427F633EA2D}" destId="{23F081BE-2A38-4053-987A-69EA444B8CA5}" srcOrd="3" destOrd="0" presId="urn:microsoft.com/office/officeart/2005/8/layout/cycle5"/>
    <dgm:cxn modelId="{1F724B9D-F99E-43A7-BB35-60915EBA399C}" type="presParOf" srcId="{4BF704F4-16A4-4DE4-9695-0427F633EA2D}" destId="{7CC615B0-7D41-4971-B42D-1186C6AC0317}" srcOrd="4" destOrd="0" presId="urn:microsoft.com/office/officeart/2005/8/layout/cycle5"/>
    <dgm:cxn modelId="{BDB1F798-05BB-4ACD-B018-4FEC9440B26D}" type="presParOf" srcId="{4BF704F4-16A4-4DE4-9695-0427F633EA2D}" destId="{1D56489E-E25E-47C5-BD98-39D15C695986}" srcOrd="5" destOrd="0" presId="urn:microsoft.com/office/officeart/2005/8/layout/cycle5"/>
    <dgm:cxn modelId="{B47689D7-1188-4EDF-950A-DB14DFD991C5}" type="presParOf" srcId="{4BF704F4-16A4-4DE4-9695-0427F633EA2D}" destId="{B34D844A-DC09-411B-B1DA-3A3AFF95B146}" srcOrd="6" destOrd="0" presId="urn:microsoft.com/office/officeart/2005/8/layout/cycle5"/>
    <dgm:cxn modelId="{0FCDC54F-68CA-4D4B-8F26-3B18686B006D}" type="presParOf" srcId="{4BF704F4-16A4-4DE4-9695-0427F633EA2D}" destId="{7940EF9F-02F5-4A21-ADF5-2B49FA1723FF}" srcOrd="7" destOrd="0" presId="urn:microsoft.com/office/officeart/2005/8/layout/cycle5"/>
    <dgm:cxn modelId="{0994A124-DC22-48BC-9B77-020EAD7CE601}" type="presParOf" srcId="{4BF704F4-16A4-4DE4-9695-0427F633EA2D}" destId="{19185183-308D-4FFE-B66A-617DA7EDA285}" srcOrd="8" destOrd="0" presId="urn:microsoft.com/office/officeart/2005/8/layout/cycle5"/>
    <dgm:cxn modelId="{EC5EB87F-70E5-4127-A58A-06EA042C54D9}" type="presParOf" srcId="{4BF704F4-16A4-4DE4-9695-0427F633EA2D}" destId="{1976E902-F512-4BB8-BFE8-89FD9000C711}" srcOrd="9" destOrd="0" presId="urn:microsoft.com/office/officeart/2005/8/layout/cycle5"/>
    <dgm:cxn modelId="{46DF6D9D-65C2-4879-B086-C4680BD403EB}" type="presParOf" srcId="{4BF704F4-16A4-4DE4-9695-0427F633EA2D}" destId="{E17059C7-9BC4-48BE-8B15-F683AF48CA4F}" srcOrd="10" destOrd="0" presId="urn:microsoft.com/office/officeart/2005/8/layout/cycle5"/>
    <dgm:cxn modelId="{E1F53772-449C-4236-9B44-286B9B818E1C}" type="presParOf" srcId="{4BF704F4-16A4-4DE4-9695-0427F633EA2D}" destId="{88F550DB-1703-40EE-9112-F575E26244FB}" srcOrd="11"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596F3-2B1B-416B-A1BC-4C4E1CCAC52F}">
      <dsp:nvSpPr>
        <dsp:cNvPr id="0" name=""/>
        <dsp:cNvSpPr/>
      </dsp:nvSpPr>
      <dsp:spPr>
        <a:xfrm>
          <a:off x="2568199" y="347"/>
          <a:ext cx="1703227" cy="110709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Initialization</a:t>
          </a:r>
          <a:endParaRPr lang="es-EC" sz="2100" kern="1200" dirty="0"/>
        </a:p>
      </dsp:txBody>
      <dsp:txXfrm>
        <a:off x="2622243" y="54391"/>
        <a:ext cx="1595139" cy="999009"/>
      </dsp:txXfrm>
    </dsp:sp>
    <dsp:sp modelId="{ECD4AE22-E4EC-4116-B738-5E581DBB87B3}">
      <dsp:nvSpPr>
        <dsp:cNvPr id="0" name=""/>
        <dsp:cNvSpPr/>
      </dsp:nvSpPr>
      <dsp:spPr>
        <a:xfrm>
          <a:off x="1590342" y="553896"/>
          <a:ext cx="3658940" cy="3658940"/>
        </a:xfrm>
        <a:custGeom>
          <a:avLst/>
          <a:gdLst/>
          <a:ahLst/>
          <a:cxnLst/>
          <a:rect l="0" t="0" r="0" b="0"/>
          <a:pathLst>
            <a:path>
              <a:moveTo>
                <a:pt x="2916327" y="357837"/>
              </a:moveTo>
              <a:arcTo wR="1829470" hR="1829470" stAng="18386838" swAng="1634135"/>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23F081BE-2A38-4053-987A-69EA444B8CA5}">
      <dsp:nvSpPr>
        <dsp:cNvPr id="0" name=""/>
        <dsp:cNvSpPr/>
      </dsp:nvSpPr>
      <dsp:spPr>
        <a:xfrm>
          <a:off x="4397669" y="1829817"/>
          <a:ext cx="1703227" cy="110709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Mounting</a:t>
          </a:r>
          <a:endParaRPr lang="es-EC" sz="2100" kern="1200" dirty="0"/>
        </a:p>
      </dsp:txBody>
      <dsp:txXfrm>
        <a:off x="4451713" y="1883861"/>
        <a:ext cx="1595139" cy="999009"/>
      </dsp:txXfrm>
    </dsp:sp>
    <dsp:sp modelId="{1D56489E-E25E-47C5-BD98-39D15C695986}">
      <dsp:nvSpPr>
        <dsp:cNvPr id="0" name=""/>
        <dsp:cNvSpPr/>
      </dsp:nvSpPr>
      <dsp:spPr>
        <a:xfrm>
          <a:off x="1590342" y="553896"/>
          <a:ext cx="3658940" cy="3658940"/>
        </a:xfrm>
        <a:custGeom>
          <a:avLst/>
          <a:gdLst/>
          <a:ahLst/>
          <a:cxnLst/>
          <a:rect l="0" t="0" r="0" b="0"/>
          <a:pathLst>
            <a:path>
              <a:moveTo>
                <a:pt x="3469323" y="2640545"/>
              </a:moveTo>
              <a:arcTo wR="1829470" hR="1829470" stAng="1579027" swAng="1634135"/>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B34D844A-DC09-411B-B1DA-3A3AFF95B146}">
      <dsp:nvSpPr>
        <dsp:cNvPr id="0" name=""/>
        <dsp:cNvSpPr/>
      </dsp:nvSpPr>
      <dsp:spPr>
        <a:xfrm>
          <a:off x="2568199" y="3659287"/>
          <a:ext cx="1703227" cy="110709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Updating</a:t>
          </a:r>
          <a:endParaRPr lang="es-EC" sz="2100" kern="1200" dirty="0"/>
        </a:p>
      </dsp:txBody>
      <dsp:txXfrm>
        <a:off x="2622243" y="3713331"/>
        <a:ext cx="1595139" cy="999009"/>
      </dsp:txXfrm>
    </dsp:sp>
    <dsp:sp modelId="{19185183-308D-4FFE-B66A-617DA7EDA285}">
      <dsp:nvSpPr>
        <dsp:cNvPr id="0" name=""/>
        <dsp:cNvSpPr/>
      </dsp:nvSpPr>
      <dsp:spPr>
        <a:xfrm>
          <a:off x="1590342" y="553896"/>
          <a:ext cx="3658940" cy="3658940"/>
        </a:xfrm>
        <a:custGeom>
          <a:avLst/>
          <a:gdLst/>
          <a:ahLst/>
          <a:cxnLst/>
          <a:rect l="0" t="0" r="0" b="0"/>
          <a:pathLst>
            <a:path>
              <a:moveTo>
                <a:pt x="742612" y="3301102"/>
              </a:moveTo>
              <a:arcTo wR="1829470" hR="1829470" stAng="7586838" swAng="1634135"/>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1976E902-F512-4BB8-BFE8-89FD9000C711}">
      <dsp:nvSpPr>
        <dsp:cNvPr id="0" name=""/>
        <dsp:cNvSpPr/>
      </dsp:nvSpPr>
      <dsp:spPr>
        <a:xfrm>
          <a:off x="738729" y="1829817"/>
          <a:ext cx="1703227" cy="110709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Unmounting</a:t>
          </a:r>
          <a:endParaRPr lang="es-EC" sz="2100" kern="1200" dirty="0"/>
        </a:p>
      </dsp:txBody>
      <dsp:txXfrm>
        <a:off x="792773" y="1883861"/>
        <a:ext cx="1595139" cy="999009"/>
      </dsp:txXfrm>
    </dsp:sp>
    <dsp:sp modelId="{88F550DB-1703-40EE-9112-F575E26244FB}">
      <dsp:nvSpPr>
        <dsp:cNvPr id="0" name=""/>
        <dsp:cNvSpPr/>
      </dsp:nvSpPr>
      <dsp:spPr>
        <a:xfrm>
          <a:off x="1590342" y="553896"/>
          <a:ext cx="3658940" cy="3658940"/>
        </a:xfrm>
        <a:custGeom>
          <a:avLst/>
          <a:gdLst/>
          <a:ahLst/>
          <a:cxnLst/>
          <a:rect l="0" t="0" r="0" b="0"/>
          <a:pathLst>
            <a:path>
              <a:moveTo>
                <a:pt x="189617" y="1018394"/>
              </a:moveTo>
              <a:arcTo wR="1829470" hR="1829470" stAng="12379027" swAng="1634135"/>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9DC657-A5B9-41B4-AB57-79E3DB3481E8}" type="datetimeFigureOut">
              <a:rPr lang="en-US" smtClean="0"/>
              <a:t>9/21/2024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CC9BE2-C275-426F-8D4D-ABF95C3D0034}" type="slidenum">
              <a:rPr lang="en-US" smtClean="0"/>
              <a:t>‹#›</a:t>
            </a:fld>
            <a:endParaRPr lang="en-US"/>
          </a:p>
        </p:txBody>
      </p:sp>
    </p:spTree>
    <p:extLst>
      <p:ext uri="{BB962C8B-B14F-4D97-AF65-F5344CB8AC3E}">
        <p14:creationId xmlns:p14="http://schemas.microsoft.com/office/powerpoint/2010/main" val="3128752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noProof="0" dirty="0"/>
          </a:p>
        </p:txBody>
      </p:sp>
      <p:sp>
        <p:nvSpPr>
          <p:cNvPr id="4" name="Slide Number Placeholder 3"/>
          <p:cNvSpPr>
            <a:spLocks noGrp="1"/>
          </p:cNvSpPr>
          <p:nvPr>
            <p:ph type="sldNum" sz="quarter" idx="5"/>
          </p:nvPr>
        </p:nvSpPr>
        <p:spPr/>
        <p:txBody>
          <a:bodyPr/>
          <a:lstStyle/>
          <a:p>
            <a:fld id="{36CC9BE2-C275-426F-8D4D-ABF95C3D0034}" type="slidenum">
              <a:rPr lang="en-US" smtClean="0"/>
              <a:t>1</a:t>
            </a:fld>
            <a:endParaRPr lang="en-US"/>
          </a:p>
        </p:txBody>
      </p:sp>
    </p:spTree>
    <p:extLst>
      <p:ext uri="{BB962C8B-B14F-4D97-AF65-F5344CB8AC3E}">
        <p14:creationId xmlns:p14="http://schemas.microsoft.com/office/powerpoint/2010/main" val="92601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Mostrar</a:t>
            </a:r>
            <a:r>
              <a:rPr lang="en-US" dirty="0"/>
              <a:t> </a:t>
            </a:r>
            <a:r>
              <a:rPr lang="en-US" dirty="0" err="1"/>
              <a:t>ejemplo</a:t>
            </a:r>
            <a:r>
              <a:rPr lang="en-US" dirty="0"/>
              <a:t> de </a:t>
            </a:r>
            <a:r>
              <a:rPr lang="en-US" dirty="0" err="1"/>
              <a:t>funcionamiento</a:t>
            </a:r>
            <a:r>
              <a:rPr lang="en-US" dirty="0"/>
              <a:t> para </a:t>
            </a:r>
            <a:r>
              <a:rPr lang="en-US" dirty="0" err="1"/>
              <a:t>entender</a:t>
            </a:r>
            <a:r>
              <a:rPr lang="en-US" dirty="0"/>
              <a:t> </a:t>
            </a:r>
            <a:r>
              <a:rPr lang="en-US" dirty="0" err="1"/>
              <a:t>lógica</a:t>
            </a:r>
            <a:endParaRPr lang="es-EC" dirty="0"/>
          </a:p>
        </p:txBody>
      </p:sp>
      <p:sp>
        <p:nvSpPr>
          <p:cNvPr id="4" name="Slide Number Placeholder 3"/>
          <p:cNvSpPr>
            <a:spLocks noGrp="1"/>
          </p:cNvSpPr>
          <p:nvPr>
            <p:ph type="sldNum" sz="quarter" idx="5"/>
          </p:nvPr>
        </p:nvSpPr>
        <p:spPr/>
        <p:txBody>
          <a:bodyPr/>
          <a:lstStyle/>
          <a:p>
            <a:fld id="{36CC9BE2-C275-426F-8D4D-ABF95C3D0034}" type="slidenum">
              <a:rPr lang="en-US" smtClean="0"/>
              <a:t>6</a:t>
            </a:fld>
            <a:endParaRPr lang="en-US"/>
          </a:p>
        </p:txBody>
      </p:sp>
    </p:spTree>
    <p:extLst>
      <p:ext uri="{BB962C8B-B14F-4D97-AF65-F5344CB8AC3E}">
        <p14:creationId xmlns:p14="http://schemas.microsoft.com/office/powerpoint/2010/main" val="414619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7436D-53D2-DB6B-40D8-9EC2F72DE5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18B6DA-37A6-1B29-869D-25EE8A64FB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585D39-D527-7CA2-3240-6E3B3F52F1B3}"/>
              </a:ext>
            </a:extLst>
          </p:cNvPr>
          <p:cNvSpPr>
            <a:spLocks noGrp="1"/>
          </p:cNvSpPr>
          <p:nvPr>
            <p:ph type="dt" sz="half" idx="10"/>
          </p:nvPr>
        </p:nvSpPr>
        <p:spPr/>
        <p:txBody>
          <a:bodyPr/>
          <a:lstStyle/>
          <a:p>
            <a:fld id="{E0B89D21-97A6-4434-B3B1-BAF5738D61F3}" type="datetimeFigureOut">
              <a:rPr lang="en-US" smtClean="0"/>
              <a:t>9/21/2024</a:t>
            </a:fld>
            <a:endParaRPr lang="en-US"/>
          </a:p>
        </p:txBody>
      </p:sp>
      <p:sp>
        <p:nvSpPr>
          <p:cNvPr id="5" name="Footer Placeholder 4">
            <a:extLst>
              <a:ext uri="{FF2B5EF4-FFF2-40B4-BE49-F238E27FC236}">
                <a16:creationId xmlns:a16="http://schemas.microsoft.com/office/drawing/2014/main" id="{1C09C756-110C-3006-CB66-1F2F54B843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41FFB4-AA95-1F39-1BA0-37CEDBF10C45}"/>
              </a:ext>
            </a:extLst>
          </p:cNvPr>
          <p:cNvSpPr>
            <a:spLocks noGrp="1"/>
          </p:cNvSpPr>
          <p:nvPr>
            <p:ph type="sldNum" sz="quarter" idx="12"/>
          </p:nvPr>
        </p:nvSpPr>
        <p:spPr/>
        <p:txBody>
          <a:bodyPr/>
          <a:lstStyle/>
          <a:p>
            <a:fld id="{46189EB4-FA4B-4564-B24B-2DB9B661D815}" type="slidenum">
              <a:rPr lang="en-US" smtClean="0"/>
              <a:t>‹#›</a:t>
            </a:fld>
            <a:endParaRPr lang="en-US"/>
          </a:p>
        </p:txBody>
      </p:sp>
    </p:spTree>
    <p:extLst>
      <p:ext uri="{BB962C8B-B14F-4D97-AF65-F5344CB8AC3E}">
        <p14:creationId xmlns:p14="http://schemas.microsoft.com/office/powerpoint/2010/main" val="1151291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B2C12-5CC0-A691-0D02-2DECC07CB3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3EF16A-FE38-35E1-9E49-C66D06134B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7963C7-50E7-E8B9-B3AC-F0F53AD866A9}"/>
              </a:ext>
            </a:extLst>
          </p:cNvPr>
          <p:cNvSpPr>
            <a:spLocks noGrp="1"/>
          </p:cNvSpPr>
          <p:nvPr>
            <p:ph type="dt" sz="half" idx="10"/>
          </p:nvPr>
        </p:nvSpPr>
        <p:spPr/>
        <p:txBody>
          <a:bodyPr/>
          <a:lstStyle/>
          <a:p>
            <a:fld id="{E0B89D21-97A6-4434-B3B1-BAF5738D61F3}" type="datetimeFigureOut">
              <a:rPr lang="en-US" smtClean="0"/>
              <a:t>9/21/2024</a:t>
            </a:fld>
            <a:endParaRPr lang="en-US"/>
          </a:p>
        </p:txBody>
      </p:sp>
      <p:sp>
        <p:nvSpPr>
          <p:cNvPr id="5" name="Footer Placeholder 4">
            <a:extLst>
              <a:ext uri="{FF2B5EF4-FFF2-40B4-BE49-F238E27FC236}">
                <a16:creationId xmlns:a16="http://schemas.microsoft.com/office/drawing/2014/main" id="{56D08AB7-0088-8303-6A86-A503F989A1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0BD819-7C59-875C-5776-133263DC03CA}"/>
              </a:ext>
            </a:extLst>
          </p:cNvPr>
          <p:cNvSpPr>
            <a:spLocks noGrp="1"/>
          </p:cNvSpPr>
          <p:nvPr>
            <p:ph type="sldNum" sz="quarter" idx="12"/>
          </p:nvPr>
        </p:nvSpPr>
        <p:spPr/>
        <p:txBody>
          <a:bodyPr/>
          <a:lstStyle/>
          <a:p>
            <a:fld id="{46189EB4-FA4B-4564-B24B-2DB9B661D815}" type="slidenum">
              <a:rPr lang="en-US" smtClean="0"/>
              <a:t>‹#›</a:t>
            </a:fld>
            <a:endParaRPr lang="en-US"/>
          </a:p>
        </p:txBody>
      </p:sp>
    </p:spTree>
    <p:extLst>
      <p:ext uri="{BB962C8B-B14F-4D97-AF65-F5344CB8AC3E}">
        <p14:creationId xmlns:p14="http://schemas.microsoft.com/office/powerpoint/2010/main" val="3339557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67819B-D2E8-816B-4D95-4EFC32727A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68C3A5-606F-6799-48CD-D4EFF0503D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738319-1C61-A1D3-225D-8A2DF2F8DC37}"/>
              </a:ext>
            </a:extLst>
          </p:cNvPr>
          <p:cNvSpPr>
            <a:spLocks noGrp="1"/>
          </p:cNvSpPr>
          <p:nvPr>
            <p:ph type="dt" sz="half" idx="10"/>
          </p:nvPr>
        </p:nvSpPr>
        <p:spPr/>
        <p:txBody>
          <a:bodyPr/>
          <a:lstStyle/>
          <a:p>
            <a:fld id="{E0B89D21-97A6-4434-B3B1-BAF5738D61F3}" type="datetimeFigureOut">
              <a:rPr lang="en-US" smtClean="0"/>
              <a:t>9/21/2024</a:t>
            </a:fld>
            <a:endParaRPr lang="en-US"/>
          </a:p>
        </p:txBody>
      </p:sp>
      <p:sp>
        <p:nvSpPr>
          <p:cNvPr id="5" name="Footer Placeholder 4">
            <a:extLst>
              <a:ext uri="{FF2B5EF4-FFF2-40B4-BE49-F238E27FC236}">
                <a16:creationId xmlns:a16="http://schemas.microsoft.com/office/drawing/2014/main" id="{8BD1CB30-150F-475F-BA88-2E04E8928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5B0BDB-C57F-A409-50E9-4FCACB1270C6}"/>
              </a:ext>
            </a:extLst>
          </p:cNvPr>
          <p:cNvSpPr>
            <a:spLocks noGrp="1"/>
          </p:cNvSpPr>
          <p:nvPr>
            <p:ph type="sldNum" sz="quarter" idx="12"/>
          </p:nvPr>
        </p:nvSpPr>
        <p:spPr/>
        <p:txBody>
          <a:bodyPr/>
          <a:lstStyle/>
          <a:p>
            <a:fld id="{46189EB4-FA4B-4564-B24B-2DB9B661D815}" type="slidenum">
              <a:rPr lang="en-US" smtClean="0"/>
              <a:t>‹#›</a:t>
            </a:fld>
            <a:endParaRPr lang="en-US"/>
          </a:p>
        </p:txBody>
      </p:sp>
    </p:spTree>
    <p:extLst>
      <p:ext uri="{BB962C8B-B14F-4D97-AF65-F5344CB8AC3E}">
        <p14:creationId xmlns:p14="http://schemas.microsoft.com/office/powerpoint/2010/main" val="401414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1FC8-EE7F-F59C-034A-627EB15D6A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FEC63E-FAC4-9B75-7FC4-BADC18DDA3CA}"/>
              </a:ext>
            </a:extLst>
          </p:cNvPr>
          <p:cNvSpPr>
            <a:spLocks noGrp="1"/>
          </p:cNvSpPr>
          <p:nvPr>
            <p:ph idx="1"/>
          </p:nvPr>
        </p:nvSpPr>
        <p:spPr/>
        <p:txBody>
          <a:bodyPr/>
          <a:lstStyle/>
          <a:p>
            <a:pPr lvl="0"/>
            <a:r>
              <a:rPr lang="es-EC" noProof="0"/>
              <a:t>Click</a:t>
            </a:r>
            <a:r>
              <a:rPr lang="es-EC" noProof="0" dirty="0"/>
              <a:t> </a:t>
            </a:r>
            <a:r>
              <a:rPr lang="es-EC" noProof="0" dirty="0" err="1"/>
              <a:t>to</a:t>
            </a:r>
            <a:r>
              <a:rPr lang="es-EC" noProof="0" dirty="0"/>
              <a:t> </a:t>
            </a:r>
            <a:r>
              <a:rPr lang="es-EC" noProof="0" dirty="0" err="1"/>
              <a:t>edit</a:t>
            </a:r>
            <a:r>
              <a:rPr lang="es-EC" noProof="0" dirty="0"/>
              <a:t> Master </a:t>
            </a:r>
            <a:r>
              <a:rPr lang="es-EC" noProof="0" dirty="0" err="1"/>
              <a:t>text</a:t>
            </a:r>
            <a:r>
              <a:rPr lang="es-EC" noProof="0" dirty="0"/>
              <a:t> </a:t>
            </a:r>
            <a:r>
              <a:rPr lang="es-EC" noProof="0" dirty="0" err="1"/>
              <a:t>styles</a:t>
            </a:r>
            <a:endParaRPr lang="es-EC" noProof="0" dirty="0"/>
          </a:p>
          <a:p>
            <a:pPr lvl="1"/>
            <a:r>
              <a:rPr lang="es-EC" noProof="0" dirty="0" err="1"/>
              <a:t>Second</a:t>
            </a:r>
            <a:r>
              <a:rPr lang="es-EC" noProof="0" dirty="0"/>
              <a:t> </a:t>
            </a:r>
            <a:r>
              <a:rPr lang="es-EC" noProof="0" dirty="0" err="1"/>
              <a:t>level</a:t>
            </a:r>
            <a:endParaRPr lang="es-EC" noProof="0" dirty="0"/>
          </a:p>
          <a:p>
            <a:pPr lvl="2"/>
            <a:r>
              <a:rPr lang="es-EC" noProof="0" dirty="0" err="1"/>
              <a:t>Third</a:t>
            </a:r>
            <a:r>
              <a:rPr lang="es-EC" noProof="0" dirty="0"/>
              <a:t> </a:t>
            </a:r>
            <a:r>
              <a:rPr lang="es-EC" noProof="0" dirty="0" err="1"/>
              <a:t>level</a:t>
            </a:r>
            <a:endParaRPr lang="es-EC" noProof="0" dirty="0"/>
          </a:p>
          <a:p>
            <a:pPr lvl="3"/>
            <a:r>
              <a:rPr lang="es-EC" noProof="0" dirty="0" err="1"/>
              <a:t>Fourth</a:t>
            </a:r>
            <a:r>
              <a:rPr lang="es-EC" noProof="0" dirty="0"/>
              <a:t> </a:t>
            </a:r>
            <a:r>
              <a:rPr lang="es-EC" noProof="0" dirty="0" err="1"/>
              <a:t>level</a:t>
            </a:r>
            <a:endParaRPr lang="es-EC" noProof="0" dirty="0"/>
          </a:p>
          <a:p>
            <a:pPr lvl="4"/>
            <a:r>
              <a:rPr lang="es-EC" noProof="0" dirty="0" err="1"/>
              <a:t>Fifth</a:t>
            </a:r>
            <a:r>
              <a:rPr lang="es-EC" noProof="0" dirty="0"/>
              <a:t> </a:t>
            </a:r>
            <a:r>
              <a:rPr lang="es-EC" noProof="0" dirty="0" err="1"/>
              <a:t>level</a:t>
            </a:r>
            <a:endParaRPr lang="es-EC" noProof="0" dirty="0"/>
          </a:p>
        </p:txBody>
      </p:sp>
      <p:sp>
        <p:nvSpPr>
          <p:cNvPr id="4" name="Date Placeholder 3">
            <a:extLst>
              <a:ext uri="{FF2B5EF4-FFF2-40B4-BE49-F238E27FC236}">
                <a16:creationId xmlns:a16="http://schemas.microsoft.com/office/drawing/2014/main" id="{98C9D69E-7D0A-01B3-227D-927D462082E1}"/>
              </a:ext>
            </a:extLst>
          </p:cNvPr>
          <p:cNvSpPr>
            <a:spLocks noGrp="1"/>
          </p:cNvSpPr>
          <p:nvPr>
            <p:ph type="dt" sz="half" idx="10"/>
          </p:nvPr>
        </p:nvSpPr>
        <p:spPr/>
        <p:txBody>
          <a:bodyPr/>
          <a:lstStyle/>
          <a:p>
            <a:fld id="{E0B89D21-97A6-4434-B3B1-BAF5738D61F3}" type="datetimeFigureOut">
              <a:rPr lang="en-US" smtClean="0"/>
              <a:t>9/21/2024</a:t>
            </a:fld>
            <a:endParaRPr lang="en-US"/>
          </a:p>
        </p:txBody>
      </p:sp>
      <p:sp>
        <p:nvSpPr>
          <p:cNvPr id="5" name="Footer Placeholder 4">
            <a:extLst>
              <a:ext uri="{FF2B5EF4-FFF2-40B4-BE49-F238E27FC236}">
                <a16:creationId xmlns:a16="http://schemas.microsoft.com/office/drawing/2014/main" id="{86C22257-CE22-FBB5-9894-9A518BDB49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51BA9-660A-4AC0-1FF1-ACBFA2ADB001}"/>
              </a:ext>
            </a:extLst>
          </p:cNvPr>
          <p:cNvSpPr>
            <a:spLocks noGrp="1"/>
          </p:cNvSpPr>
          <p:nvPr>
            <p:ph type="sldNum" sz="quarter" idx="12"/>
          </p:nvPr>
        </p:nvSpPr>
        <p:spPr/>
        <p:txBody>
          <a:bodyPr/>
          <a:lstStyle/>
          <a:p>
            <a:fld id="{46189EB4-FA4B-4564-B24B-2DB9B661D815}" type="slidenum">
              <a:rPr lang="en-US" smtClean="0"/>
              <a:t>‹#›</a:t>
            </a:fld>
            <a:endParaRPr lang="en-US"/>
          </a:p>
        </p:txBody>
      </p:sp>
    </p:spTree>
    <p:extLst>
      <p:ext uri="{BB962C8B-B14F-4D97-AF65-F5344CB8AC3E}">
        <p14:creationId xmlns:p14="http://schemas.microsoft.com/office/powerpoint/2010/main" val="2110753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B3D28-6499-E0E9-58CC-9A0416C1E34E}"/>
              </a:ext>
            </a:extLst>
          </p:cNvPr>
          <p:cNvSpPr>
            <a:spLocks noGrp="1"/>
          </p:cNvSpPr>
          <p:nvPr>
            <p:ph type="title"/>
          </p:nvPr>
        </p:nvSpPr>
        <p:spPr>
          <a:xfrm>
            <a:off x="831850" y="1709738"/>
            <a:ext cx="10515600" cy="2852737"/>
          </a:xfrm>
        </p:spPr>
        <p:txBody>
          <a:bodyPr anchor="b"/>
          <a:lstStyle>
            <a:lvl1pPr algn="ctr">
              <a:defRPr sz="6000"/>
            </a:lvl1pPr>
          </a:lstStyle>
          <a:p>
            <a:r>
              <a:rPr lang="en-US"/>
              <a:t>Click to edit Master title style</a:t>
            </a:r>
          </a:p>
        </p:txBody>
      </p:sp>
      <p:sp>
        <p:nvSpPr>
          <p:cNvPr id="3" name="Text Placeholder 2">
            <a:extLst>
              <a:ext uri="{FF2B5EF4-FFF2-40B4-BE49-F238E27FC236}">
                <a16:creationId xmlns:a16="http://schemas.microsoft.com/office/drawing/2014/main" id="{ED95ADF3-80C8-9E19-8068-733B2D735E41}"/>
              </a:ext>
            </a:extLst>
          </p:cNvPr>
          <p:cNvSpPr>
            <a:spLocks noGrp="1"/>
          </p:cNvSpPr>
          <p:nvPr>
            <p:ph type="body" idx="1"/>
          </p:nvPr>
        </p:nvSpPr>
        <p:spPr>
          <a:xfrm>
            <a:off x="831850" y="4589463"/>
            <a:ext cx="10515600" cy="1500187"/>
          </a:xfrm>
        </p:spPr>
        <p:txBody>
          <a:bodyPr/>
          <a:lstStyle>
            <a:lvl1pPr marL="0" indent="0" algn="ctr">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D194D3-F38F-CC40-EE67-87A3E7F85469}"/>
              </a:ext>
            </a:extLst>
          </p:cNvPr>
          <p:cNvSpPr>
            <a:spLocks noGrp="1"/>
          </p:cNvSpPr>
          <p:nvPr>
            <p:ph type="dt" sz="half" idx="10"/>
          </p:nvPr>
        </p:nvSpPr>
        <p:spPr/>
        <p:txBody>
          <a:bodyPr/>
          <a:lstStyle/>
          <a:p>
            <a:fld id="{E0B89D21-97A6-4434-B3B1-BAF5738D61F3}" type="datetimeFigureOut">
              <a:rPr lang="en-US" smtClean="0"/>
              <a:t>9/21/2024</a:t>
            </a:fld>
            <a:endParaRPr lang="en-US"/>
          </a:p>
        </p:txBody>
      </p:sp>
      <p:sp>
        <p:nvSpPr>
          <p:cNvPr id="5" name="Footer Placeholder 4">
            <a:extLst>
              <a:ext uri="{FF2B5EF4-FFF2-40B4-BE49-F238E27FC236}">
                <a16:creationId xmlns:a16="http://schemas.microsoft.com/office/drawing/2014/main" id="{40DD3671-BED2-9E9A-8510-0806673FCD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E728DD-F0C8-97DF-2A4A-BF4367C361F4}"/>
              </a:ext>
            </a:extLst>
          </p:cNvPr>
          <p:cNvSpPr>
            <a:spLocks noGrp="1"/>
          </p:cNvSpPr>
          <p:nvPr>
            <p:ph type="sldNum" sz="quarter" idx="12"/>
          </p:nvPr>
        </p:nvSpPr>
        <p:spPr/>
        <p:txBody>
          <a:bodyPr/>
          <a:lstStyle/>
          <a:p>
            <a:fld id="{46189EB4-FA4B-4564-B24B-2DB9B661D815}" type="slidenum">
              <a:rPr lang="en-US" smtClean="0"/>
              <a:t>‹#›</a:t>
            </a:fld>
            <a:endParaRPr lang="en-US"/>
          </a:p>
        </p:txBody>
      </p:sp>
    </p:spTree>
    <p:extLst>
      <p:ext uri="{BB962C8B-B14F-4D97-AF65-F5344CB8AC3E}">
        <p14:creationId xmlns:p14="http://schemas.microsoft.com/office/powerpoint/2010/main" val="641009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8D0E2-29AB-D72A-602D-2498E6BA02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7A3038-C86E-294B-B423-8519941C0F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CCEE42-3B8C-32FF-E313-39D14DC92A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0A5681-9E22-9939-DD95-B301A5D59CE5}"/>
              </a:ext>
            </a:extLst>
          </p:cNvPr>
          <p:cNvSpPr>
            <a:spLocks noGrp="1"/>
          </p:cNvSpPr>
          <p:nvPr>
            <p:ph type="dt" sz="half" idx="10"/>
          </p:nvPr>
        </p:nvSpPr>
        <p:spPr/>
        <p:txBody>
          <a:bodyPr/>
          <a:lstStyle/>
          <a:p>
            <a:fld id="{E0B89D21-97A6-4434-B3B1-BAF5738D61F3}" type="datetimeFigureOut">
              <a:rPr lang="en-US" smtClean="0"/>
              <a:t>9/21/2024</a:t>
            </a:fld>
            <a:endParaRPr lang="en-US"/>
          </a:p>
        </p:txBody>
      </p:sp>
      <p:sp>
        <p:nvSpPr>
          <p:cNvPr id="6" name="Footer Placeholder 5">
            <a:extLst>
              <a:ext uri="{FF2B5EF4-FFF2-40B4-BE49-F238E27FC236}">
                <a16:creationId xmlns:a16="http://schemas.microsoft.com/office/drawing/2014/main" id="{FA764C86-F35C-140A-8A45-FE95406392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95BF68-3F13-9794-1FF8-63C8E2BB4C61}"/>
              </a:ext>
            </a:extLst>
          </p:cNvPr>
          <p:cNvSpPr>
            <a:spLocks noGrp="1"/>
          </p:cNvSpPr>
          <p:nvPr>
            <p:ph type="sldNum" sz="quarter" idx="12"/>
          </p:nvPr>
        </p:nvSpPr>
        <p:spPr/>
        <p:txBody>
          <a:bodyPr/>
          <a:lstStyle/>
          <a:p>
            <a:fld id="{46189EB4-FA4B-4564-B24B-2DB9B661D815}" type="slidenum">
              <a:rPr lang="en-US" smtClean="0"/>
              <a:t>‹#›</a:t>
            </a:fld>
            <a:endParaRPr lang="en-US"/>
          </a:p>
        </p:txBody>
      </p:sp>
    </p:spTree>
    <p:extLst>
      <p:ext uri="{BB962C8B-B14F-4D97-AF65-F5344CB8AC3E}">
        <p14:creationId xmlns:p14="http://schemas.microsoft.com/office/powerpoint/2010/main" val="378128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107B9-01D9-90D0-BED7-CF01E4B19F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58E7D9-CFC3-81A9-87DF-579DD860B7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1BA69A-12E6-63A6-9AB1-7AD961F35E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E0D95E-1425-3F60-74FD-409D3DAA9E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A22340-258A-7F3B-830E-9FFDD68BD6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5EFA41-6C4F-7FDA-EC5F-AA2EE2D9B296}"/>
              </a:ext>
            </a:extLst>
          </p:cNvPr>
          <p:cNvSpPr>
            <a:spLocks noGrp="1"/>
          </p:cNvSpPr>
          <p:nvPr>
            <p:ph type="dt" sz="half" idx="10"/>
          </p:nvPr>
        </p:nvSpPr>
        <p:spPr/>
        <p:txBody>
          <a:bodyPr/>
          <a:lstStyle/>
          <a:p>
            <a:fld id="{E0B89D21-97A6-4434-B3B1-BAF5738D61F3}" type="datetimeFigureOut">
              <a:rPr lang="en-US" smtClean="0"/>
              <a:t>9/21/2024</a:t>
            </a:fld>
            <a:endParaRPr lang="en-US"/>
          </a:p>
        </p:txBody>
      </p:sp>
      <p:sp>
        <p:nvSpPr>
          <p:cNvPr id="8" name="Footer Placeholder 7">
            <a:extLst>
              <a:ext uri="{FF2B5EF4-FFF2-40B4-BE49-F238E27FC236}">
                <a16:creationId xmlns:a16="http://schemas.microsoft.com/office/drawing/2014/main" id="{6421BF21-3D28-98FA-F915-B29E533E02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BDB780-7042-8BA4-2303-69186CDBF6C6}"/>
              </a:ext>
            </a:extLst>
          </p:cNvPr>
          <p:cNvSpPr>
            <a:spLocks noGrp="1"/>
          </p:cNvSpPr>
          <p:nvPr>
            <p:ph type="sldNum" sz="quarter" idx="12"/>
          </p:nvPr>
        </p:nvSpPr>
        <p:spPr/>
        <p:txBody>
          <a:bodyPr/>
          <a:lstStyle/>
          <a:p>
            <a:fld id="{46189EB4-FA4B-4564-B24B-2DB9B661D815}" type="slidenum">
              <a:rPr lang="en-US" smtClean="0"/>
              <a:t>‹#›</a:t>
            </a:fld>
            <a:endParaRPr lang="en-US"/>
          </a:p>
        </p:txBody>
      </p:sp>
    </p:spTree>
    <p:extLst>
      <p:ext uri="{BB962C8B-B14F-4D97-AF65-F5344CB8AC3E}">
        <p14:creationId xmlns:p14="http://schemas.microsoft.com/office/powerpoint/2010/main" val="849529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8CB16-9C6E-8C2D-A40C-82DAD0E06F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DEF401-F4DF-27E3-3EB7-FAB5EC8CCDA4}"/>
              </a:ext>
            </a:extLst>
          </p:cNvPr>
          <p:cNvSpPr>
            <a:spLocks noGrp="1"/>
          </p:cNvSpPr>
          <p:nvPr>
            <p:ph type="dt" sz="half" idx="10"/>
          </p:nvPr>
        </p:nvSpPr>
        <p:spPr/>
        <p:txBody>
          <a:bodyPr/>
          <a:lstStyle/>
          <a:p>
            <a:fld id="{E0B89D21-97A6-4434-B3B1-BAF5738D61F3}" type="datetimeFigureOut">
              <a:rPr lang="en-US" smtClean="0"/>
              <a:t>9/21/2024</a:t>
            </a:fld>
            <a:endParaRPr lang="en-US"/>
          </a:p>
        </p:txBody>
      </p:sp>
      <p:sp>
        <p:nvSpPr>
          <p:cNvPr id="4" name="Footer Placeholder 3">
            <a:extLst>
              <a:ext uri="{FF2B5EF4-FFF2-40B4-BE49-F238E27FC236}">
                <a16:creationId xmlns:a16="http://schemas.microsoft.com/office/drawing/2014/main" id="{263AB34A-0FD1-985A-360A-81788FEAD7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510D58-32B6-815E-279C-2A242D0C997A}"/>
              </a:ext>
            </a:extLst>
          </p:cNvPr>
          <p:cNvSpPr>
            <a:spLocks noGrp="1"/>
          </p:cNvSpPr>
          <p:nvPr>
            <p:ph type="sldNum" sz="quarter" idx="12"/>
          </p:nvPr>
        </p:nvSpPr>
        <p:spPr/>
        <p:txBody>
          <a:bodyPr/>
          <a:lstStyle/>
          <a:p>
            <a:fld id="{46189EB4-FA4B-4564-B24B-2DB9B661D815}" type="slidenum">
              <a:rPr lang="en-US" smtClean="0"/>
              <a:t>‹#›</a:t>
            </a:fld>
            <a:endParaRPr lang="en-US"/>
          </a:p>
        </p:txBody>
      </p:sp>
    </p:spTree>
    <p:extLst>
      <p:ext uri="{BB962C8B-B14F-4D97-AF65-F5344CB8AC3E}">
        <p14:creationId xmlns:p14="http://schemas.microsoft.com/office/powerpoint/2010/main" val="593169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4885B3-04F0-BD98-28DC-2F764D3CC23F}"/>
              </a:ext>
            </a:extLst>
          </p:cNvPr>
          <p:cNvSpPr>
            <a:spLocks noGrp="1"/>
          </p:cNvSpPr>
          <p:nvPr>
            <p:ph type="dt" sz="half" idx="10"/>
          </p:nvPr>
        </p:nvSpPr>
        <p:spPr/>
        <p:txBody>
          <a:bodyPr/>
          <a:lstStyle/>
          <a:p>
            <a:fld id="{E0B89D21-97A6-4434-B3B1-BAF5738D61F3}" type="datetimeFigureOut">
              <a:rPr lang="en-US" smtClean="0"/>
              <a:t>9/21/2024</a:t>
            </a:fld>
            <a:endParaRPr lang="en-US"/>
          </a:p>
        </p:txBody>
      </p:sp>
      <p:sp>
        <p:nvSpPr>
          <p:cNvPr id="3" name="Footer Placeholder 2">
            <a:extLst>
              <a:ext uri="{FF2B5EF4-FFF2-40B4-BE49-F238E27FC236}">
                <a16:creationId xmlns:a16="http://schemas.microsoft.com/office/drawing/2014/main" id="{2666449F-9059-8A38-C8A1-FA20606A11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83120B-C2F1-915A-7B6D-CDE6CE3CBA95}"/>
              </a:ext>
            </a:extLst>
          </p:cNvPr>
          <p:cNvSpPr>
            <a:spLocks noGrp="1"/>
          </p:cNvSpPr>
          <p:nvPr>
            <p:ph type="sldNum" sz="quarter" idx="12"/>
          </p:nvPr>
        </p:nvSpPr>
        <p:spPr/>
        <p:txBody>
          <a:bodyPr/>
          <a:lstStyle/>
          <a:p>
            <a:fld id="{46189EB4-FA4B-4564-B24B-2DB9B661D815}" type="slidenum">
              <a:rPr lang="en-US" smtClean="0"/>
              <a:t>‹#›</a:t>
            </a:fld>
            <a:endParaRPr lang="en-US"/>
          </a:p>
        </p:txBody>
      </p:sp>
    </p:spTree>
    <p:extLst>
      <p:ext uri="{BB962C8B-B14F-4D97-AF65-F5344CB8AC3E}">
        <p14:creationId xmlns:p14="http://schemas.microsoft.com/office/powerpoint/2010/main" val="2229204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0499D-D422-D932-9BE6-6934172403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267326-4D2A-3EFF-6E9D-FB57A36695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1341C7-9762-2D2E-1688-34270D29F9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FB4CAE-540A-3A9E-C1CE-073E110FBEFA}"/>
              </a:ext>
            </a:extLst>
          </p:cNvPr>
          <p:cNvSpPr>
            <a:spLocks noGrp="1"/>
          </p:cNvSpPr>
          <p:nvPr>
            <p:ph type="dt" sz="half" idx="10"/>
          </p:nvPr>
        </p:nvSpPr>
        <p:spPr/>
        <p:txBody>
          <a:bodyPr/>
          <a:lstStyle/>
          <a:p>
            <a:fld id="{E0B89D21-97A6-4434-B3B1-BAF5738D61F3}" type="datetimeFigureOut">
              <a:rPr lang="en-US" smtClean="0"/>
              <a:t>9/21/2024</a:t>
            </a:fld>
            <a:endParaRPr lang="en-US"/>
          </a:p>
        </p:txBody>
      </p:sp>
      <p:sp>
        <p:nvSpPr>
          <p:cNvPr id="6" name="Footer Placeholder 5">
            <a:extLst>
              <a:ext uri="{FF2B5EF4-FFF2-40B4-BE49-F238E27FC236}">
                <a16:creationId xmlns:a16="http://schemas.microsoft.com/office/drawing/2014/main" id="{5784A66F-147F-67B2-C9C0-595EFAA5EB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BBF2C0-DA18-9CB2-53A0-49DF08A884ED}"/>
              </a:ext>
            </a:extLst>
          </p:cNvPr>
          <p:cNvSpPr>
            <a:spLocks noGrp="1"/>
          </p:cNvSpPr>
          <p:nvPr>
            <p:ph type="sldNum" sz="quarter" idx="12"/>
          </p:nvPr>
        </p:nvSpPr>
        <p:spPr/>
        <p:txBody>
          <a:bodyPr/>
          <a:lstStyle/>
          <a:p>
            <a:fld id="{46189EB4-FA4B-4564-B24B-2DB9B661D815}" type="slidenum">
              <a:rPr lang="en-US" smtClean="0"/>
              <a:t>‹#›</a:t>
            </a:fld>
            <a:endParaRPr lang="en-US"/>
          </a:p>
        </p:txBody>
      </p:sp>
    </p:spTree>
    <p:extLst>
      <p:ext uri="{BB962C8B-B14F-4D97-AF65-F5344CB8AC3E}">
        <p14:creationId xmlns:p14="http://schemas.microsoft.com/office/powerpoint/2010/main" val="3600171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3445F-37D1-35D2-731D-78BE0419D7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1880F0-130A-3E59-6981-7507A53CB5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DBF7EE-DBDE-7F09-1383-9EAA54F48A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43CFC4-08EE-6657-FFBB-81786D7C5CD7}"/>
              </a:ext>
            </a:extLst>
          </p:cNvPr>
          <p:cNvSpPr>
            <a:spLocks noGrp="1"/>
          </p:cNvSpPr>
          <p:nvPr>
            <p:ph type="dt" sz="half" idx="10"/>
          </p:nvPr>
        </p:nvSpPr>
        <p:spPr/>
        <p:txBody>
          <a:bodyPr/>
          <a:lstStyle/>
          <a:p>
            <a:fld id="{E0B89D21-97A6-4434-B3B1-BAF5738D61F3}" type="datetimeFigureOut">
              <a:rPr lang="en-US" smtClean="0"/>
              <a:t>9/21/2024</a:t>
            </a:fld>
            <a:endParaRPr lang="en-US"/>
          </a:p>
        </p:txBody>
      </p:sp>
      <p:sp>
        <p:nvSpPr>
          <p:cNvPr id="6" name="Footer Placeholder 5">
            <a:extLst>
              <a:ext uri="{FF2B5EF4-FFF2-40B4-BE49-F238E27FC236}">
                <a16:creationId xmlns:a16="http://schemas.microsoft.com/office/drawing/2014/main" id="{CF4FDD29-A0CD-95C5-D7E8-04375F00C4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D58814-5687-FD0D-0A22-623DC407501F}"/>
              </a:ext>
            </a:extLst>
          </p:cNvPr>
          <p:cNvSpPr>
            <a:spLocks noGrp="1"/>
          </p:cNvSpPr>
          <p:nvPr>
            <p:ph type="sldNum" sz="quarter" idx="12"/>
          </p:nvPr>
        </p:nvSpPr>
        <p:spPr/>
        <p:txBody>
          <a:bodyPr/>
          <a:lstStyle/>
          <a:p>
            <a:fld id="{46189EB4-FA4B-4564-B24B-2DB9B661D815}" type="slidenum">
              <a:rPr lang="en-US" smtClean="0"/>
              <a:t>‹#›</a:t>
            </a:fld>
            <a:endParaRPr lang="en-US"/>
          </a:p>
        </p:txBody>
      </p:sp>
    </p:spTree>
    <p:extLst>
      <p:ext uri="{BB962C8B-B14F-4D97-AF65-F5344CB8AC3E}">
        <p14:creationId xmlns:p14="http://schemas.microsoft.com/office/powerpoint/2010/main" val="3779631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D00CA6-8C2B-D3B3-4E24-2DBAA7C146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A7508C-ECC8-24DD-DF65-E73F8605D3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126828-A730-538F-5857-6E8520A39A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0B89D21-97A6-4434-B3B1-BAF5738D61F3}" type="datetimeFigureOut">
              <a:rPr lang="en-US" smtClean="0"/>
              <a:t>9/21/2024</a:t>
            </a:fld>
            <a:endParaRPr lang="en-US"/>
          </a:p>
        </p:txBody>
      </p:sp>
      <p:sp>
        <p:nvSpPr>
          <p:cNvPr id="5" name="Footer Placeholder 4">
            <a:extLst>
              <a:ext uri="{FF2B5EF4-FFF2-40B4-BE49-F238E27FC236}">
                <a16:creationId xmlns:a16="http://schemas.microsoft.com/office/drawing/2014/main" id="{E09988A7-D7DC-58A2-FA9E-B6E1880326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3B5063F-AD9F-718C-8809-3B82DC8C43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6189EB4-FA4B-4564-B24B-2DB9B661D815}" type="slidenum">
              <a:rPr lang="en-US" smtClean="0"/>
              <a:t>‹#›</a:t>
            </a:fld>
            <a:endParaRPr lang="en-US"/>
          </a:p>
        </p:txBody>
      </p:sp>
    </p:spTree>
    <p:extLst>
      <p:ext uri="{BB962C8B-B14F-4D97-AF65-F5344CB8AC3E}">
        <p14:creationId xmlns:p14="http://schemas.microsoft.com/office/powerpoint/2010/main" val="2992955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69AF8-9136-6A87-692E-DEEBC25FFC3E}"/>
              </a:ext>
            </a:extLst>
          </p:cNvPr>
          <p:cNvSpPr>
            <a:spLocks noGrp="1"/>
          </p:cNvSpPr>
          <p:nvPr>
            <p:ph type="ctrTitle"/>
          </p:nvPr>
        </p:nvSpPr>
        <p:spPr/>
        <p:txBody>
          <a:bodyPr/>
          <a:lstStyle/>
          <a:p>
            <a:r>
              <a:rPr lang="es-MX" dirty="0"/>
              <a:t>Programa FullStack</a:t>
            </a:r>
          </a:p>
        </p:txBody>
      </p:sp>
      <p:sp>
        <p:nvSpPr>
          <p:cNvPr id="3" name="Subtitle 2">
            <a:extLst>
              <a:ext uri="{FF2B5EF4-FFF2-40B4-BE49-F238E27FC236}">
                <a16:creationId xmlns:a16="http://schemas.microsoft.com/office/drawing/2014/main" id="{75513845-CBCA-336C-7D1A-3800C1537A90}"/>
              </a:ext>
            </a:extLst>
          </p:cNvPr>
          <p:cNvSpPr>
            <a:spLocks noGrp="1"/>
          </p:cNvSpPr>
          <p:nvPr>
            <p:ph type="subTitle" idx="1"/>
          </p:nvPr>
        </p:nvSpPr>
        <p:spPr/>
        <p:txBody>
          <a:bodyPr/>
          <a:lstStyle/>
          <a:p>
            <a:r>
              <a:rPr lang="en-US" dirty="0" err="1"/>
              <a:t>Módulo</a:t>
            </a:r>
            <a:r>
              <a:rPr lang="en-US" dirty="0"/>
              <a:t> 5</a:t>
            </a:r>
          </a:p>
        </p:txBody>
      </p:sp>
    </p:spTree>
    <p:extLst>
      <p:ext uri="{BB962C8B-B14F-4D97-AF65-F5344CB8AC3E}">
        <p14:creationId xmlns:p14="http://schemas.microsoft.com/office/powerpoint/2010/main" val="2934771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9CF70-A3E2-5E9C-3F33-4B712AFF0934}"/>
              </a:ext>
            </a:extLst>
          </p:cNvPr>
          <p:cNvSpPr>
            <a:spLocks noGrp="1"/>
          </p:cNvSpPr>
          <p:nvPr>
            <p:ph type="title"/>
          </p:nvPr>
        </p:nvSpPr>
        <p:spPr/>
        <p:txBody>
          <a:bodyPr/>
          <a:lstStyle/>
          <a:p>
            <a:r>
              <a:rPr lang="en-US" dirty="0" err="1"/>
              <a:t>Ciclo</a:t>
            </a:r>
            <a:r>
              <a:rPr lang="en-US" dirty="0"/>
              <a:t> de </a:t>
            </a:r>
            <a:r>
              <a:rPr lang="en-US" dirty="0" err="1"/>
              <a:t>vida</a:t>
            </a:r>
            <a:r>
              <a:rPr lang="en-US" dirty="0"/>
              <a:t> del </a:t>
            </a:r>
            <a:r>
              <a:rPr lang="en-US" dirty="0" err="1"/>
              <a:t>componente</a:t>
            </a:r>
            <a:endParaRPr lang="es-EC" dirty="0"/>
          </a:p>
        </p:txBody>
      </p:sp>
      <p:graphicFrame>
        <p:nvGraphicFramePr>
          <p:cNvPr id="3" name="Diagram 2">
            <a:extLst>
              <a:ext uri="{FF2B5EF4-FFF2-40B4-BE49-F238E27FC236}">
                <a16:creationId xmlns:a16="http://schemas.microsoft.com/office/drawing/2014/main" id="{2459776A-CDFA-F2FB-D0FE-45500F951481}"/>
              </a:ext>
            </a:extLst>
          </p:cNvPr>
          <p:cNvGraphicFramePr/>
          <p:nvPr>
            <p:extLst>
              <p:ext uri="{D42A27DB-BD31-4B8C-83A1-F6EECF244321}">
                <p14:modId xmlns:p14="http://schemas.microsoft.com/office/powerpoint/2010/main" val="735140628"/>
              </p:ext>
            </p:extLst>
          </p:nvPr>
        </p:nvGraphicFramePr>
        <p:xfrm>
          <a:off x="2676187" y="1690688"/>
          <a:ext cx="6839626" cy="4766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6580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C8EB-9300-6811-CCAA-B3A26E908D93}"/>
              </a:ext>
            </a:extLst>
          </p:cNvPr>
          <p:cNvSpPr>
            <a:spLocks noGrp="1"/>
          </p:cNvSpPr>
          <p:nvPr>
            <p:ph type="title"/>
          </p:nvPr>
        </p:nvSpPr>
        <p:spPr/>
        <p:txBody>
          <a:bodyPr/>
          <a:lstStyle/>
          <a:p>
            <a:r>
              <a:rPr lang="es-EC" dirty="0"/>
              <a:t>¿Cómo crear Hooks?</a:t>
            </a:r>
          </a:p>
        </p:txBody>
      </p:sp>
      <p:sp>
        <p:nvSpPr>
          <p:cNvPr id="3" name="Text Placeholder 2">
            <a:extLst>
              <a:ext uri="{FF2B5EF4-FFF2-40B4-BE49-F238E27FC236}">
                <a16:creationId xmlns:a16="http://schemas.microsoft.com/office/drawing/2014/main" id="{B0698DDA-FF17-EAE2-91AC-9C2B50352B32}"/>
              </a:ext>
            </a:extLst>
          </p:cNvPr>
          <p:cNvSpPr>
            <a:spLocks noGrp="1"/>
          </p:cNvSpPr>
          <p:nvPr>
            <p:ph type="body" idx="1"/>
          </p:nvPr>
        </p:nvSpPr>
        <p:spPr/>
        <p:txBody>
          <a:bodyPr/>
          <a:lstStyle/>
          <a:p>
            <a:r>
              <a:rPr lang="es-EC" dirty="0"/>
              <a:t>Los Hooks estan hechos de Hooks</a:t>
            </a:r>
          </a:p>
        </p:txBody>
      </p:sp>
    </p:spTree>
    <p:extLst>
      <p:ext uri="{BB962C8B-B14F-4D97-AF65-F5344CB8AC3E}">
        <p14:creationId xmlns:p14="http://schemas.microsoft.com/office/powerpoint/2010/main" val="1660663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857D6-5016-F32C-D83A-57C9F67D2E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E5393B-3525-5E62-D5B6-ED252BE813B1}"/>
              </a:ext>
            </a:extLst>
          </p:cNvPr>
          <p:cNvSpPr>
            <a:spLocks noGrp="1"/>
          </p:cNvSpPr>
          <p:nvPr>
            <p:ph type="title"/>
          </p:nvPr>
        </p:nvSpPr>
        <p:spPr/>
        <p:txBody>
          <a:bodyPr/>
          <a:lstStyle/>
          <a:p>
            <a:r>
              <a:rPr lang="es-EC" dirty="0"/>
              <a:t>Convenciones de Hooks</a:t>
            </a:r>
          </a:p>
        </p:txBody>
      </p:sp>
    </p:spTree>
    <p:extLst>
      <p:ext uri="{BB962C8B-B14F-4D97-AF65-F5344CB8AC3E}">
        <p14:creationId xmlns:p14="http://schemas.microsoft.com/office/powerpoint/2010/main" val="526049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F25A2-C7EE-F1EC-8EC5-55735FAB9491}"/>
              </a:ext>
            </a:extLst>
          </p:cNvPr>
          <p:cNvSpPr>
            <a:spLocks noGrp="1"/>
          </p:cNvSpPr>
          <p:nvPr>
            <p:ph type="title"/>
          </p:nvPr>
        </p:nvSpPr>
        <p:spPr/>
        <p:txBody>
          <a:bodyPr/>
          <a:lstStyle/>
          <a:p>
            <a:r>
              <a:rPr lang="es-ES_tradnl" dirty="0"/>
              <a:t>Creando un Hook</a:t>
            </a:r>
          </a:p>
        </p:txBody>
      </p:sp>
      <p:sp>
        <p:nvSpPr>
          <p:cNvPr id="3" name="Content Placeholder 2">
            <a:extLst>
              <a:ext uri="{FF2B5EF4-FFF2-40B4-BE49-F238E27FC236}">
                <a16:creationId xmlns:a16="http://schemas.microsoft.com/office/drawing/2014/main" id="{400BF2BE-2029-6078-F3E4-65163F4BADE9}"/>
              </a:ext>
            </a:extLst>
          </p:cNvPr>
          <p:cNvSpPr>
            <a:spLocks noGrp="1"/>
          </p:cNvSpPr>
          <p:nvPr>
            <p:ph idx="1"/>
          </p:nvPr>
        </p:nvSpPr>
        <p:spPr/>
        <p:txBody>
          <a:bodyPr/>
          <a:lstStyle/>
          <a:p>
            <a:r>
              <a:rPr lang="es-ES_tradnl" dirty="0" err="1"/>
              <a:t>usePagination</a:t>
            </a:r>
            <a:endParaRPr lang="es-ES_tradnl" dirty="0"/>
          </a:p>
          <a:p>
            <a:r>
              <a:rPr lang="es-ES_tradnl" dirty="0"/>
              <a:t>Debe recibir un Array y el número de ítems por pagina</a:t>
            </a:r>
          </a:p>
          <a:p>
            <a:r>
              <a:rPr lang="es-ES_tradnl" dirty="0"/>
              <a:t>Devuelve: función para ir a la siguiente página, atrás, array de los </a:t>
            </a:r>
            <a:r>
              <a:rPr lang="es-ES_tradnl" dirty="0" err="1"/>
              <a:t>item</a:t>
            </a:r>
            <a:r>
              <a:rPr lang="es-ES_tradnl" dirty="0"/>
              <a:t> de la página y total de páginas.</a:t>
            </a:r>
          </a:p>
        </p:txBody>
      </p:sp>
    </p:spTree>
    <p:extLst>
      <p:ext uri="{BB962C8B-B14F-4D97-AF65-F5344CB8AC3E}">
        <p14:creationId xmlns:p14="http://schemas.microsoft.com/office/powerpoint/2010/main" val="3587075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9D270-9154-3CE6-1C74-20EC9D1ABA65}"/>
              </a:ext>
            </a:extLst>
          </p:cNvPr>
          <p:cNvSpPr>
            <a:spLocks noGrp="1"/>
          </p:cNvSpPr>
          <p:nvPr>
            <p:ph type="title"/>
          </p:nvPr>
        </p:nvSpPr>
        <p:spPr/>
        <p:txBody>
          <a:bodyPr/>
          <a:lstStyle/>
          <a:p>
            <a:r>
              <a:rPr lang="en-US" dirty="0"/>
              <a:t>Extra</a:t>
            </a:r>
            <a:endParaRPr lang="es-EC" dirty="0"/>
          </a:p>
        </p:txBody>
      </p:sp>
      <p:sp>
        <p:nvSpPr>
          <p:cNvPr id="3" name="Content Placeholder 2">
            <a:extLst>
              <a:ext uri="{FF2B5EF4-FFF2-40B4-BE49-F238E27FC236}">
                <a16:creationId xmlns:a16="http://schemas.microsoft.com/office/drawing/2014/main" id="{1959EAB0-8C20-C260-620D-5126A3DFBE28}"/>
              </a:ext>
            </a:extLst>
          </p:cNvPr>
          <p:cNvSpPr>
            <a:spLocks noGrp="1"/>
          </p:cNvSpPr>
          <p:nvPr>
            <p:ph idx="1"/>
          </p:nvPr>
        </p:nvSpPr>
        <p:spPr/>
        <p:txBody>
          <a:bodyPr>
            <a:normAutofit fontScale="92500" lnSpcReduction="20000"/>
          </a:bodyPr>
          <a:lstStyle/>
          <a:p>
            <a:pPr marL="0" indent="0">
              <a:lnSpc>
                <a:spcPct val="115000"/>
              </a:lnSpc>
              <a:spcAft>
                <a:spcPts val="800"/>
              </a:spcAft>
              <a:buNone/>
            </a:pPr>
            <a:r>
              <a:rPr lang="es-EC" sz="1800" kern="100" dirty="0">
                <a:effectLst/>
                <a:latin typeface="Aptos" panose="020B0004020202020204" pitchFamily="34" charset="0"/>
                <a:ea typeface="Aptos" panose="020B0004020202020204" pitchFamily="34" charset="0"/>
                <a:cs typeface="Times New Roman" panose="02020603050405020304" pitchFamily="18" charset="0"/>
              </a:rPr>
              <a:t>Se debe crear un nuevo Hook “</a:t>
            </a:r>
            <a:r>
              <a:rPr lang="es-EC" sz="1800" kern="100" dirty="0" err="1">
                <a:effectLst/>
                <a:latin typeface="Aptos" panose="020B0004020202020204" pitchFamily="34" charset="0"/>
                <a:ea typeface="Aptos" panose="020B0004020202020204" pitchFamily="34" charset="0"/>
                <a:cs typeface="Times New Roman" panose="02020603050405020304" pitchFamily="18" charset="0"/>
              </a:rPr>
              <a:t>useDebounce</a:t>
            </a:r>
            <a:r>
              <a:rPr lang="es-EC" sz="1800" kern="100" dirty="0">
                <a:effectLst/>
                <a:latin typeface="Aptos" panose="020B0004020202020204" pitchFamily="34" charset="0"/>
                <a:ea typeface="Aptos" panose="020B0004020202020204" pitchFamily="34" charset="0"/>
                <a:cs typeface="Times New Roman" panose="02020603050405020304" pitchFamily="18" charset="0"/>
              </a:rPr>
              <a:t>” el cual recibe como parámetros valor inicial de tipo parametrizado y un valor numérico. Como </a:t>
            </a:r>
            <a:r>
              <a:rPr lang="es-EC" sz="1800" kern="100" dirty="0" err="1">
                <a:effectLst/>
                <a:latin typeface="Aptos" panose="020B0004020202020204" pitchFamily="34" charset="0"/>
                <a:ea typeface="Aptos" panose="020B0004020202020204" pitchFamily="34" charset="0"/>
                <a:cs typeface="Times New Roman" panose="02020603050405020304" pitchFamily="18" charset="0"/>
              </a:rPr>
              <a:t>return</a:t>
            </a:r>
            <a:r>
              <a:rPr lang="es-EC" sz="1800" kern="100" dirty="0">
                <a:effectLst/>
                <a:latin typeface="Aptos" panose="020B0004020202020204" pitchFamily="34" charset="0"/>
                <a:ea typeface="Aptos" panose="020B0004020202020204" pitchFamily="34" charset="0"/>
                <a:cs typeface="Times New Roman" panose="02020603050405020304" pitchFamily="18" charset="0"/>
              </a:rPr>
              <a:t> devolverá una función para actualizar el valor (como el </a:t>
            </a:r>
            <a:r>
              <a:rPr lang="es-EC" sz="1800" kern="100" dirty="0" err="1">
                <a:effectLst/>
                <a:latin typeface="Aptos" panose="020B0004020202020204" pitchFamily="34" charset="0"/>
                <a:ea typeface="Aptos" panose="020B0004020202020204" pitchFamily="34" charset="0"/>
                <a:cs typeface="Times New Roman" panose="02020603050405020304" pitchFamily="18" charset="0"/>
              </a:rPr>
              <a:t>useState</a:t>
            </a:r>
            <a:r>
              <a:rPr lang="es-EC" sz="1800" kern="100" dirty="0">
                <a:effectLst/>
                <a:latin typeface="Aptos" panose="020B0004020202020204" pitchFamily="34" charset="0"/>
                <a:ea typeface="Aptos" panose="020B0004020202020204" pitchFamily="34" charset="0"/>
                <a:cs typeface="Times New Roman" panose="02020603050405020304" pitchFamily="18" charset="0"/>
              </a:rPr>
              <a:t>) y el valor almacenado dentro del Hook, pero actualizado solo después de que haya pasado la cantidad de milisegundos especificada en el parámetro numérico.</a:t>
            </a:r>
          </a:p>
          <a:p>
            <a:pPr marL="0" indent="0">
              <a:lnSpc>
                <a:spcPct val="115000"/>
              </a:lnSpc>
              <a:spcAft>
                <a:spcPts val="800"/>
              </a:spcAft>
              <a:buNone/>
            </a:pPr>
            <a:r>
              <a:rPr lang="es-EC" sz="1800" kern="100" dirty="0">
                <a:effectLst/>
                <a:latin typeface="Aptos" panose="020B0004020202020204" pitchFamily="34" charset="0"/>
                <a:ea typeface="Aptos" panose="020B0004020202020204" pitchFamily="34" charset="0"/>
                <a:cs typeface="Times New Roman" panose="02020603050405020304" pitchFamily="18" charset="0"/>
              </a:rPr>
              <a:t>Es decir, para actualizar el valor dentro del Hook se usará su función retornada pero el valor del state retornado por el Hook solo se actualizará una vez que haya transcurrido la cantidad de milisegundos del parámetro después de la última actualización. Cada vez que se actualiza el valor el contador debe reiniciarse y la actualización solo se efectuará cuando el tiempo necesario se haya cumplido.</a:t>
            </a:r>
          </a:p>
          <a:p>
            <a:pPr marL="0" indent="0">
              <a:lnSpc>
                <a:spcPct val="115000"/>
              </a:lnSpc>
              <a:spcAft>
                <a:spcPts val="800"/>
              </a:spcAft>
              <a:buNone/>
            </a:pPr>
            <a:r>
              <a:rPr lang="es-EC" sz="1800" kern="100" dirty="0">
                <a:effectLst/>
                <a:latin typeface="Aptos" panose="020B0004020202020204" pitchFamily="34" charset="0"/>
                <a:ea typeface="Aptos" panose="020B0004020202020204" pitchFamily="34" charset="0"/>
                <a:cs typeface="Times New Roman" panose="02020603050405020304" pitchFamily="18" charset="0"/>
              </a:rPr>
              <a:t>Este nuevo Hook sebe ser implementado en la página “/users”. Con el objetivo de agregar un input para buscar un usuario por nombre. Cada vez que el usuario escribe se debe actualiza el valor de Hook, pero la búsqueda vista solo se actualiza cuando el Hook haya retornado el valor actualizado.</a:t>
            </a:r>
          </a:p>
          <a:p>
            <a:pPr marL="0" indent="0">
              <a:lnSpc>
                <a:spcPct val="115000"/>
              </a:lnSpc>
              <a:spcAft>
                <a:spcPts val="800"/>
              </a:spcAft>
              <a:buNone/>
            </a:pPr>
            <a:r>
              <a:rPr lang="es-EC" sz="1800" kern="100" dirty="0">
                <a:effectLst/>
                <a:latin typeface="Aptos" panose="020B0004020202020204" pitchFamily="34" charset="0"/>
                <a:ea typeface="Aptos" panose="020B0004020202020204" pitchFamily="34" charset="0"/>
                <a:cs typeface="Times New Roman" panose="02020603050405020304" pitchFamily="18" charset="0"/>
              </a:rPr>
              <a:t>Puntos extra: lograr retornar un valor adicional “</a:t>
            </a:r>
            <a:r>
              <a:rPr lang="es-EC" sz="1800" kern="100" dirty="0" err="1">
                <a:effectLst/>
                <a:latin typeface="Aptos" panose="020B0004020202020204" pitchFamily="34" charset="0"/>
                <a:ea typeface="Aptos" panose="020B0004020202020204" pitchFamily="34" charset="0"/>
                <a:cs typeface="Times New Roman" panose="02020603050405020304" pitchFamily="18" charset="0"/>
              </a:rPr>
              <a:t>debouncing</a:t>
            </a:r>
            <a:r>
              <a:rPr lang="es-EC" sz="1800" kern="100" dirty="0">
                <a:effectLst/>
                <a:latin typeface="Aptos" panose="020B0004020202020204" pitchFamily="34" charset="0"/>
                <a:ea typeface="Aptos" panose="020B0004020202020204" pitchFamily="34" charset="0"/>
                <a:cs typeface="Times New Roman" panose="02020603050405020304" pitchFamily="18" charset="0"/>
              </a:rPr>
              <a:t>” que indica cuando el Hook está esperando que se cumpla el tiempo necesario para actualizar el valor, un análogo de un estado de “cargando”.</a:t>
            </a:r>
          </a:p>
          <a:p>
            <a:pPr marL="0" indent="0">
              <a:buNone/>
            </a:pPr>
            <a:endParaRPr lang="es-EC" dirty="0"/>
          </a:p>
        </p:txBody>
      </p:sp>
    </p:spTree>
    <p:extLst>
      <p:ext uri="{BB962C8B-B14F-4D97-AF65-F5344CB8AC3E}">
        <p14:creationId xmlns:p14="http://schemas.microsoft.com/office/powerpoint/2010/main" val="2903719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8b3f1ad-107c-497c-bb15-64aaebc89f5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0ABC46EDA268834388609BD5B286F917" ma:contentTypeVersion="17" ma:contentTypeDescription="Crear nuevo documento." ma:contentTypeScope="" ma:versionID="b8ef759d716670bba47381dcbb7cab08">
  <xsd:schema xmlns:xsd="http://www.w3.org/2001/XMLSchema" xmlns:xs="http://www.w3.org/2001/XMLSchema" xmlns:p="http://schemas.microsoft.com/office/2006/metadata/properties" xmlns:ns3="98b3f1ad-107c-497c-bb15-64aaebc89f52" xmlns:ns4="a0690ee9-4047-4223-84b2-6b02f926f5d8" targetNamespace="http://schemas.microsoft.com/office/2006/metadata/properties" ma:root="true" ma:fieldsID="f0548e293e02a81e2d97140f47270d75" ns3:_="" ns4:_="">
    <xsd:import namespace="98b3f1ad-107c-497c-bb15-64aaebc89f52"/>
    <xsd:import namespace="a0690ee9-4047-4223-84b2-6b02f926f5d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4:SharedWithUsers" minOccurs="0"/>
                <xsd:element ref="ns3:MediaServiceOCR" minOccurs="0"/>
                <xsd:element ref="ns4:SharedWithDetails" minOccurs="0"/>
                <xsd:element ref="ns4:SharingHintHash" minOccurs="0"/>
                <xsd:element ref="ns3:MediaServiceGenerationTime" minOccurs="0"/>
                <xsd:element ref="ns3:MediaServiceEventHashCode" minOccurs="0"/>
                <xsd:element ref="ns3:MediaServiceLocation" minOccurs="0"/>
                <xsd:element ref="ns3:MediaServiceAutoKeyPoints" minOccurs="0"/>
                <xsd:element ref="ns3:MediaServiceKeyPoints" minOccurs="0"/>
                <xsd:element ref="ns3:MediaLengthInSeconds" minOccurs="0"/>
                <xsd:element ref="ns3:MediaServiceSearchProperties"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b3f1ad-107c-497c-bb15-64aaebc89f52"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MediaServiceSearchProperties" ma:index="22" nillable="true" ma:displayName="MediaServiceSearchProperties" ma:hidden="true" ma:internalName="MediaServiceSearchProperties" ma:readOnly="true">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_activity" ma:index="24"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0690ee9-4047-4223-84b2-6b02f926f5d8"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Detalles de uso compartido" ma:internalName="SharedWithDetails" ma:readOnly="true">
      <xsd:simpleType>
        <xsd:restriction base="dms:Note">
          <xsd:maxLength value="255"/>
        </xsd:restriction>
      </xsd:simpleType>
    </xsd:element>
    <xsd:element name="SharingHintHash" ma:index="15"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EC6291A-1BB8-4D31-80EF-6AAECF11ECF7}">
  <ds:schemaRefs>
    <ds:schemaRef ds:uri="a0690ee9-4047-4223-84b2-6b02f926f5d8"/>
    <ds:schemaRef ds:uri="http://www.w3.org/XML/1998/namespace"/>
    <ds:schemaRef ds:uri="http://schemas.microsoft.com/office/2006/metadata/properties"/>
    <ds:schemaRef ds:uri="http://schemas.microsoft.com/office/2006/documentManagement/types"/>
    <ds:schemaRef ds:uri="98b3f1ad-107c-497c-bb15-64aaebc89f52"/>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F5C501D5-0101-419A-AFBB-D8F04111C142}">
  <ds:schemaRefs>
    <ds:schemaRef ds:uri="http://schemas.microsoft.com/sharepoint/v3/contenttype/forms"/>
  </ds:schemaRefs>
</ds:datastoreItem>
</file>

<file path=customXml/itemProps3.xml><?xml version="1.0" encoding="utf-8"?>
<ds:datastoreItem xmlns:ds="http://schemas.openxmlformats.org/officeDocument/2006/customXml" ds:itemID="{3FCEF456-3233-44D6-BC5A-12E8FD4D27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b3f1ad-107c-497c-bb15-64aaebc89f52"/>
    <ds:schemaRef ds:uri="a0690ee9-4047-4223-84b2-6b02f926f5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1267</TotalTime>
  <Words>303</Words>
  <Application>Microsoft Office PowerPoint</Application>
  <PresentationFormat>Widescreen</PresentationFormat>
  <Paragraphs>22</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Programa FullStack</vt:lpstr>
      <vt:lpstr>Ciclo de vida del componente</vt:lpstr>
      <vt:lpstr>¿Cómo crear Hooks?</vt:lpstr>
      <vt:lpstr>Convenciones de Hooks</vt:lpstr>
      <vt:lpstr>Creando un Hook</vt:lpstr>
      <vt:lpstr>Extra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Franklin Enmanuel Magallanes Pinargote</dc:creator>
  <cp:lastModifiedBy>Franklin Enmanuel Magallanes Pinargote</cp:lastModifiedBy>
  <cp:revision>12</cp:revision>
  <dcterms:created xsi:type="dcterms:W3CDTF">2024-09-14T17:34:01Z</dcterms:created>
  <dcterms:modified xsi:type="dcterms:W3CDTF">2024-09-21T12:51:58Z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0x0101000ABC46EDA268834388609BD5B286F917</vt:lpwstr>
  </property>
</Properties>
</file>