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0138" autoAdjust="0"/>
  </p:normalViewPr>
  <p:slideViewPr>
    <p:cSldViewPr snapToGrid="0">
      <p:cViewPr varScale="1">
        <p:scale>
          <a:sx n="96" d="100"/>
          <a:sy n="96" d="100"/>
        </p:scale>
        <p:origin x="67" y="1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6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4F3-D1ED-E439-37BB-96BE2567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Global State?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580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3DD5-6A76-7716-329D-0D0AC096D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EB60-D859-1341-63DF-541734F7F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Prop </a:t>
            </a:r>
            <a:r>
              <a:rPr lang="es-EC" dirty="0" err="1"/>
              <a:t>drilling</a:t>
            </a:r>
            <a:r>
              <a:rPr lang="es-EC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Modularizar el contexto de nuestra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Manejar peticiones asíncronas para actualizar el state.</a:t>
            </a:r>
          </a:p>
        </p:txBody>
      </p:sp>
    </p:spTree>
    <p:extLst>
      <p:ext uri="{BB962C8B-B14F-4D97-AF65-F5344CB8AC3E}">
        <p14:creationId xmlns:p14="http://schemas.microsoft.com/office/powerpoint/2010/main" val="267454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6B7-C947-E94E-F6E3-E0225E5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Librerías</a:t>
            </a:r>
            <a:endParaRPr lang="es-EC" dirty="0"/>
          </a:p>
        </p:txBody>
      </p:sp>
      <p:pic>
        <p:nvPicPr>
          <p:cNvPr id="1026" name="Picture 2" descr="What On Earth Is Redux &amp; Why Should I Consider It For My React App? | by  Lukonde Mwila | Medium">
            <a:extLst>
              <a:ext uri="{FF2B5EF4-FFF2-40B4-BE49-F238E27FC236}">
                <a16:creationId xmlns:a16="http://schemas.microsoft.com/office/drawing/2014/main" id="{AD8A2EBF-A6D7-66D3-D522-70C70238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93" y="1740689"/>
            <a:ext cx="3376614" cy="337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59C05C-0CC2-1F8C-A784-3106CFFC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363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ial Vector logo (SVG) #branding · pmndrs zustand · Discussion #1623 ·  GitHub">
            <a:extLst>
              <a:ext uri="{FF2B5EF4-FFF2-40B4-BE49-F238E27FC236}">
                <a16:creationId xmlns:a16="http://schemas.microsoft.com/office/drawing/2014/main" id="{A71F4B0B-2A85-FFDF-174E-269DEE21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65" y="2254130"/>
            <a:ext cx="2349735" cy="23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7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35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Programa FullStack</vt:lpstr>
      <vt:lpstr>¿Qué es Global State?</vt:lpstr>
      <vt:lpstr>¿Por qué usarlo?</vt:lpstr>
      <vt:lpstr>Librerías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14</cp:revision>
  <dcterms:created xsi:type="dcterms:W3CDTF">2024-09-14T17:34:01Z</dcterms:created>
  <dcterms:modified xsi:type="dcterms:W3CDTF">2024-09-21T19:58:07Z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