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21607463" cy="43205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719">
          <p15:clr>
            <a:srgbClr val="A4A3A4"/>
          </p15:clr>
        </p15:guide>
        <p15:guide id="2" orient="horz" pos="448">
          <p15:clr>
            <a:srgbClr val="A4A3A4"/>
          </p15:clr>
        </p15:guide>
        <p15:guide id="3" pos="454">
          <p15:clr>
            <a:srgbClr val="A4A3A4"/>
          </p15:clr>
        </p15:guide>
        <p15:guide id="4" pos="13152">
          <p15:clr>
            <a:srgbClr val="A4A3A4"/>
          </p15:clr>
        </p15:guide>
        <p15:guide id="5" pos="12675">
          <p15:clr>
            <a:srgbClr val="A4A3A4"/>
          </p15:clr>
        </p15:guide>
        <p15:guide id="6" pos="904">
          <p15:clr>
            <a:srgbClr val="A4A3A4"/>
          </p15:clr>
        </p15:guide>
        <p15:guide id="7" pos="7026">
          <p15:clr>
            <a:srgbClr val="A4A3A4"/>
          </p15:clr>
        </p15:guide>
        <p15:guide id="8" pos="6572">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7" roundtripDataSignature="AMtx7mikYjNCgGV/2O2uv1anaAkZoH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68631-6524-C749-A139-1B4F8D6338FE}" v="597" dt="2022-01-14T03:46:23.111"/>
    <p1510:client id="{4D6CCE38-6741-4D17-9785-8DEF7107F37B}" v="1546" dt="2022-01-14T03:53:34.834"/>
    <p1510:client id="{578CD2A5-BC8A-21E2-3D7C-F8567C56B16B}" v="588" dt="2022-01-14T03:10:46.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1290" y="-6270"/>
      </p:cViewPr>
      <p:guideLst>
        <p:guide orient="horz" pos="26719"/>
        <p:guide orient="horz" pos="448"/>
        <p:guide pos="454"/>
        <p:guide pos="13152"/>
        <p:guide pos="12675"/>
        <p:guide pos="904"/>
        <p:guide pos="7026"/>
        <p:guide pos="6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571750" y="685800"/>
            <a:ext cx="1714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20560" y="13421680"/>
            <a:ext cx="18366344" cy="9261158"/>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241120" y="24483059"/>
            <a:ext cx="15125224" cy="11041380"/>
          </a:xfrm>
          <a:prstGeom prst="rect">
            <a:avLst/>
          </a:prstGeom>
          <a:noFill/>
          <a:ln>
            <a:noFill/>
          </a:ln>
        </p:spPr>
        <p:txBody>
          <a:bodyPr spcFirstLastPara="1" wrap="square" lIns="370350" tIns="185175" rIns="370350" bIns="185175" anchor="t" anchorCtr="0">
            <a:normAutofit/>
          </a:bodyPr>
          <a:lstStyle>
            <a:lvl1pPr lvl="0" algn="ctr">
              <a:spcBef>
                <a:spcPts val="2600"/>
              </a:spcBef>
              <a:spcAft>
                <a:spcPts val="0"/>
              </a:spcAft>
              <a:buClr>
                <a:srgbClr val="888888"/>
              </a:buClr>
              <a:buSzPts val="13000"/>
              <a:buNone/>
              <a:defRPr>
                <a:solidFill>
                  <a:srgbClr val="888888"/>
                </a:solidFill>
              </a:defRPr>
            </a:lvl1pPr>
            <a:lvl2pPr lvl="1" algn="ctr">
              <a:spcBef>
                <a:spcPts val="2260"/>
              </a:spcBef>
              <a:spcAft>
                <a:spcPts val="0"/>
              </a:spcAft>
              <a:buClr>
                <a:srgbClr val="888888"/>
              </a:buClr>
              <a:buSzPts val="11300"/>
              <a:buNone/>
              <a:defRPr>
                <a:solidFill>
                  <a:srgbClr val="888888"/>
                </a:solidFill>
              </a:defRPr>
            </a:lvl2pPr>
            <a:lvl3pPr lvl="2" algn="ctr">
              <a:spcBef>
                <a:spcPts val="1940"/>
              </a:spcBef>
              <a:spcAft>
                <a:spcPts val="0"/>
              </a:spcAft>
              <a:buClr>
                <a:srgbClr val="888888"/>
              </a:buClr>
              <a:buSzPts val="9700"/>
              <a:buNone/>
              <a:defRPr>
                <a:solidFill>
                  <a:srgbClr val="888888"/>
                </a:solidFill>
              </a:defRPr>
            </a:lvl3pPr>
            <a:lvl4pPr lvl="3" algn="ctr">
              <a:spcBef>
                <a:spcPts val="1620"/>
              </a:spcBef>
              <a:spcAft>
                <a:spcPts val="0"/>
              </a:spcAft>
              <a:buClr>
                <a:srgbClr val="888888"/>
              </a:buClr>
              <a:buSzPts val="8100"/>
              <a:buNone/>
              <a:defRPr>
                <a:solidFill>
                  <a:srgbClr val="888888"/>
                </a:solidFill>
              </a:defRPr>
            </a:lvl4pPr>
            <a:lvl5pPr lvl="4" algn="ctr">
              <a:spcBef>
                <a:spcPts val="1620"/>
              </a:spcBef>
              <a:spcAft>
                <a:spcPts val="0"/>
              </a:spcAft>
              <a:buClr>
                <a:srgbClr val="888888"/>
              </a:buClr>
              <a:buSzPts val="8100"/>
              <a:buNone/>
              <a:defRPr>
                <a:solidFill>
                  <a:srgbClr val="888888"/>
                </a:solidFill>
              </a:defRPr>
            </a:lvl5pPr>
            <a:lvl6pPr lvl="5" algn="ctr">
              <a:spcBef>
                <a:spcPts val="1620"/>
              </a:spcBef>
              <a:spcAft>
                <a:spcPts val="0"/>
              </a:spcAft>
              <a:buClr>
                <a:srgbClr val="888888"/>
              </a:buClr>
              <a:buSzPts val="8100"/>
              <a:buNone/>
              <a:defRPr>
                <a:solidFill>
                  <a:srgbClr val="888888"/>
                </a:solidFill>
              </a:defRPr>
            </a:lvl6pPr>
            <a:lvl7pPr lvl="6" algn="ctr">
              <a:spcBef>
                <a:spcPts val="1620"/>
              </a:spcBef>
              <a:spcAft>
                <a:spcPts val="0"/>
              </a:spcAft>
              <a:buClr>
                <a:srgbClr val="888888"/>
              </a:buClr>
              <a:buSzPts val="8100"/>
              <a:buNone/>
              <a:defRPr>
                <a:solidFill>
                  <a:srgbClr val="888888"/>
                </a:solidFill>
              </a:defRPr>
            </a:lvl7pPr>
            <a:lvl8pPr lvl="7" algn="ctr">
              <a:spcBef>
                <a:spcPts val="1620"/>
              </a:spcBef>
              <a:spcAft>
                <a:spcPts val="0"/>
              </a:spcAft>
              <a:buClr>
                <a:srgbClr val="888888"/>
              </a:buClr>
              <a:buSzPts val="8100"/>
              <a:buNone/>
              <a:defRPr>
                <a:solidFill>
                  <a:srgbClr val="888888"/>
                </a:solidFill>
              </a:defRPr>
            </a:lvl8pPr>
            <a:lvl9pPr lvl="8" algn="ctr">
              <a:spcBef>
                <a:spcPts val="1620"/>
              </a:spcBef>
              <a:spcAft>
                <a:spcPts val="0"/>
              </a:spcAft>
              <a:buClr>
                <a:srgbClr val="888888"/>
              </a:buClr>
              <a:buSzPts val="8100"/>
              <a:buNone/>
              <a:defRPr>
                <a:solidFill>
                  <a:srgbClr val="888888"/>
                </a:solidFill>
              </a:defRPr>
            </a:lvl9pPr>
          </a:lstStyle>
          <a:p>
            <a:endParaRPr/>
          </a:p>
        </p:txBody>
      </p:sp>
      <p:sp>
        <p:nvSpPr>
          <p:cNvPr id="14" name="Google Shape;14;p3"/>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453051" y="14614689"/>
            <a:ext cx="28513567" cy="19446716"/>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3363496" y="121282647"/>
            <a:ext cx="232249031" cy="11486467"/>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96518367" y="109974367"/>
            <a:ext cx="232249031" cy="34103027"/>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080373" y="10081263"/>
            <a:ext cx="19446716" cy="28513567"/>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706840" y="27763472"/>
            <a:ext cx="18366344" cy="8581073"/>
          </a:xfrm>
          <a:prstGeom prst="rect">
            <a:avLst/>
          </a:prstGeom>
          <a:noFill/>
          <a:ln>
            <a:noFill/>
          </a:ln>
        </p:spPr>
        <p:txBody>
          <a:bodyPr spcFirstLastPara="1" wrap="square" lIns="370350" tIns="185175" rIns="370350" bIns="185175" anchor="t" anchorCtr="0">
            <a:normAutofit/>
          </a:bodyPr>
          <a:lstStyle>
            <a:lvl1pPr lvl="0" algn="l">
              <a:spcBef>
                <a:spcPts val="0"/>
              </a:spcBef>
              <a:spcAft>
                <a:spcPts val="0"/>
              </a:spcAft>
              <a:buClr>
                <a:schemeClr val="dk1"/>
              </a:buClr>
              <a:buSzPts val="16200"/>
              <a:buFont typeface="Calibri"/>
              <a:buNone/>
              <a:defRPr sz="16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706840" y="18312295"/>
            <a:ext cx="18366344" cy="9451178"/>
          </a:xfrm>
          <a:prstGeom prst="rect">
            <a:avLst/>
          </a:prstGeom>
          <a:noFill/>
          <a:ln>
            <a:noFill/>
          </a:ln>
        </p:spPr>
        <p:txBody>
          <a:bodyPr spcFirstLastPara="1" wrap="square" lIns="370350" tIns="185175" rIns="370350" bIns="185175" anchor="b" anchorCtr="0">
            <a:normAutofit/>
          </a:bodyPr>
          <a:lstStyle>
            <a:lvl1pPr marL="457200" lvl="0" indent="-228600" algn="l">
              <a:spcBef>
                <a:spcPts val="1620"/>
              </a:spcBef>
              <a:spcAft>
                <a:spcPts val="0"/>
              </a:spcAft>
              <a:buClr>
                <a:srgbClr val="888888"/>
              </a:buClr>
              <a:buSzPts val="8100"/>
              <a:buNone/>
              <a:defRPr sz="8100">
                <a:solidFill>
                  <a:srgbClr val="888888"/>
                </a:solidFill>
              </a:defRPr>
            </a:lvl1pPr>
            <a:lvl2pPr marL="914400" lvl="1" indent="-228600" algn="l">
              <a:spcBef>
                <a:spcPts val="1460"/>
              </a:spcBef>
              <a:spcAft>
                <a:spcPts val="0"/>
              </a:spcAft>
              <a:buClr>
                <a:srgbClr val="888888"/>
              </a:buClr>
              <a:buSzPts val="7300"/>
              <a:buNone/>
              <a:defRPr sz="7300">
                <a:solidFill>
                  <a:srgbClr val="888888"/>
                </a:solidFill>
              </a:defRPr>
            </a:lvl2pPr>
            <a:lvl3pPr marL="1371600" lvl="2" indent="-228600" algn="l">
              <a:spcBef>
                <a:spcPts val="1300"/>
              </a:spcBef>
              <a:spcAft>
                <a:spcPts val="0"/>
              </a:spcAft>
              <a:buClr>
                <a:srgbClr val="888888"/>
              </a:buClr>
              <a:buSzPts val="6500"/>
              <a:buNone/>
              <a:defRPr sz="6500">
                <a:solidFill>
                  <a:srgbClr val="888888"/>
                </a:solidFill>
              </a:defRPr>
            </a:lvl3pPr>
            <a:lvl4pPr marL="1828800" lvl="3" indent="-228600" algn="l">
              <a:spcBef>
                <a:spcPts val="1140"/>
              </a:spcBef>
              <a:spcAft>
                <a:spcPts val="0"/>
              </a:spcAft>
              <a:buClr>
                <a:srgbClr val="888888"/>
              </a:buClr>
              <a:buSzPts val="5700"/>
              <a:buNone/>
              <a:defRPr sz="5700">
                <a:solidFill>
                  <a:srgbClr val="888888"/>
                </a:solidFill>
              </a:defRPr>
            </a:lvl4pPr>
            <a:lvl5pPr marL="2286000" lvl="4" indent="-228600" algn="l">
              <a:spcBef>
                <a:spcPts val="1140"/>
              </a:spcBef>
              <a:spcAft>
                <a:spcPts val="0"/>
              </a:spcAft>
              <a:buClr>
                <a:srgbClr val="888888"/>
              </a:buClr>
              <a:buSzPts val="5700"/>
              <a:buNone/>
              <a:defRPr sz="5700">
                <a:solidFill>
                  <a:srgbClr val="888888"/>
                </a:solidFill>
              </a:defRPr>
            </a:lvl5pPr>
            <a:lvl6pPr marL="2743200" lvl="5" indent="-228600" algn="l">
              <a:spcBef>
                <a:spcPts val="1140"/>
              </a:spcBef>
              <a:spcAft>
                <a:spcPts val="0"/>
              </a:spcAft>
              <a:buClr>
                <a:srgbClr val="888888"/>
              </a:buClr>
              <a:buSzPts val="5700"/>
              <a:buNone/>
              <a:defRPr sz="5700">
                <a:solidFill>
                  <a:srgbClr val="888888"/>
                </a:solidFill>
              </a:defRPr>
            </a:lvl6pPr>
            <a:lvl7pPr marL="3200400" lvl="6" indent="-228600" algn="l">
              <a:spcBef>
                <a:spcPts val="1140"/>
              </a:spcBef>
              <a:spcAft>
                <a:spcPts val="0"/>
              </a:spcAft>
              <a:buClr>
                <a:srgbClr val="888888"/>
              </a:buClr>
              <a:buSzPts val="5700"/>
              <a:buNone/>
              <a:defRPr sz="5700">
                <a:solidFill>
                  <a:srgbClr val="888888"/>
                </a:solidFill>
              </a:defRPr>
            </a:lvl7pPr>
            <a:lvl8pPr marL="3657600" lvl="7" indent="-228600" algn="l">
              <a:spcBef>
                <a:spcPts val="1140"/>
              </a:spcBef>
              <a:spcAft>
                <a:spcPts val="0"/>
              </a:spcAft>
              <a:buClr>
                <a:srgbClr val="888888"/>
              </a:buClr>
              <a:buSzPts val="5700"/>
              <a:buNone/>
              <a:defRPr sz="5700">
                <a:solidFill>
                  <a:srgbClr val="888888"/>
                </a:solidFill>
              </a:defRPr>
            </a:lvl8pPr>
            <a:lvl9pPr marL="4114800" lvl="8" indent="-228600" algn="l">
              <a:spcBef>
                <a:spcPts val="1140"/>
              </a:spcBef>
              <a:spcAft>
                <a:spcPts val="0"/>
              </a:spcAft>
              <a:buClr>
                <a:srgbClr val="888888"/>
              </a:buClr>
              <a:buSzPts val="5700"/>
              <a:buNone/>
              <a:defRPr sz="5700">
                <a:solidFill>
                  <a:srgbClr val="888888"/>
                </a:solidFill>
              </a:defRPr>
            </a:lvl9pPr>
          </a:lstStyle>
          <a:p>
            <a:endParaRPr/>
          </a:p>
        </p:txBody>
      </p:sp>
      <p:sp>
        <p:nvSpPr>
          <p:cNvPr id="26" name="Google Shape;26;p5"/>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554634" y="63507938"/>
            <a:ext cx="22792871" cy="179642452"/>
          </a:xfrm>
          <a:prstGeom prst="rect">
            <a:avLst/>
          </a:prstGeom>
          <a:noFill/>
          <a:ln>
            <a:noFill/>
          </a:ln>
        </p:spPr>
        <p:txBody>
          <a:bodyPr spcFirstLastPara="1" wrap="square" lIns="370350" tIns="185175" rIns="370350" bIns="185175" anchor="t" anchorCtr="0">
            <a:normAutofit/>
          </a:bodyPr>
          <a:lstStyle>
            <a:lvl1pPr marL="457200" lvl="0" indent="-946150" algn="l">
              <a:spcBef>
                <a:spcPts val="2260"/>
              </a:spcBef>
              <a:spcAft>
                <a:spcPts val="0"/>
              </a:spcAft>
              <a:buClr>
                <a:schemeClr val="dk1"/>
              </a:buClr>
              <a:buSzPts val="11300"/>
              <a:buChar char="•"/>
              <a:defRPr sz="11300"/>
            </a:lvl1pPr>
            <a:lvl2pPr marL="914400" lvl="1" indent="-844550" algn="l">
              <a:spcBef>
                <a:spcPts val="1940"/>
              </a:spcBef>
              <a:spcAft>
                <a:spcPts val="0"/>
              </a:spcAft>
              <a:buClr>
                <a:schemeClr val="dk1"/>
              </a:buClr>
              <a:buSzPts val="9700"/>
              <a:buChar char="–"/>
              <a:defRPr sz="9700"/>
            </a:lvl2pPr>
            <a:lvl3pPr marL="1371600" lvl="2" indent="-742950" algn="l">
              <a:spcBef>
                <a:spcPts val="1620"/>
              </a:spcBef>
              <a:spcAft>
                <a:spcPts val="0"/>
              </a:spcAft>
              <a:buClr>
                <a:schemeClr val="dk1"/>
              </a:buClr>
              <a:buSzPts val="8100"/>
              <a:buChar char="•"/>
              <a:defRPr sz="81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32" name="Google Shape;32;p6"/>
          <p:cNvSpPr txBox="1">
            <a:spLocks noGrp="1"/>
          </p:cNvSpPr>
          <p:nvPr>
            <p:ph type="body" idx="2"/>
          </p:nvPr>
        </p:nvSpPr>
        <p:spPr>
          <a:xfrm>
            <a:off x="25707631" y="63507938"/>
            <a:ext cx="22796624" cy="179642452"/>
          </a:xfrm>
          <a:prstGeom prst="rect">
            <a:avLst/>
          </a:prstGeom>
          <a:noFill/>
          <a:ln>
            <a:noFill/>
          </a:ln>
        </p:spPr>
        <p:txBody>
          <a:bodyPr spcFirstLastPara="1" wrap="square" lIns="370350" tIns="185175" rIns="370350" bIns="185175" anchor="t" anchorCtr="0">
            <a:normAutofit/>
          </a:bodyPr>
          <a:lstStyle>
            <a:lvl1pPr marL="457200" lvl="0" indent="-946150" algn="l">
              <a:spcBef>
                <a:spcPts val="2260"/>
              </a:spcBef>
              <a:spcAft>
                <a:spcPts val="0"/>
              </a:spcAft>
              <a:buClr>
                <a:schemeClr val="dk1"/>
              </a:buClr>
              <a:buSzPts val="11300"/>
              <a:buChar char="•"/>
              <a:defRPr sz="11300"/>
            </a:lvl1pPr>
            <a:lvl2pPr marL="914400" lvl="1" indent="-844550" algn="l">
              <a:spcBef>
                <a:spcPts val="1940"/>
              </a:spcBef>
              <a:spcAft>
                <a:spcPts val="0"/>
              </a:spcAft>
              <a:buClr>
                <a:schemeClr val="dk1"/>
              </a:buClr>
              <a:buSzPts val="9700"/>
              <a:buChar char="–"/>
              <a:defRPr sz="9700"/>
            </a:lvl2pPr>
            <a:lvl3pPr marL="1371600" lvl="2" indent="-742950" algn="l">
              <a:spcBef>
                <a:spcPts val="1620"/>
              </a:spcBef>
              <a:spcAft>
                <a:spcPts val="0"/>
              </a:spcAft>
              <a:buClr>
                <a:schemeClr val="dk1"/>
              </a:buClr>
              <a:buSzPts val="8100"/>
              <a:buChar char="•"/>
              <a:defRPr sz="81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33" name="Google Shape;33;p6"/>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7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080373" y="9671212"/>
            <a:ext cx="9547049" cy="4030501"/>
          </a:xfrm>
          <a:prstGeom prst="rect">
            <a:avLst/>
          </a:prstGeom>
          <a:noFill/>
          <a:ln>
            <a:noFill/>
          </a:ln>
        </p:spPr>
        <p:txBody>
          <a:bodyPr spcFirstLastPara="1" wrap="square" lIns="370350" tIns="185175" rIns="370350" bIns="185175" anchor="b" anchorCtr="0">
            <a:normAutofit/>
          </a:bodyPr>
          <a:lstStyle>
            <a:lvl1pPr marL="457200" lvl="0" indent="-228600" algn="l">
              <a:spcBef>
                <a:spcPts val="1940"/>
              </a:spcBef>
              <a:spcAft>
                <a:spcPts val="0"/>
              </a:spcAft>
              <a:buClr>
                <a:schemeClr val="dk1"/>
              </a:buClr>
              <a:buSzPts val="9700"/>
              <a:buNone/>
              <a:defRPr sz="9700" b="1"/>
            </a:lvl1pPr>
            <a:lvl2pPr marL="914400" lvl="1" indent="-228600" algn="l">
              <a:spcBef>
                <a:spcPts val="1620"/>
              </a:spcBef>
              <a:spcAft>
                <a:spcPts val="0"/>
              </a:spcAft>
              <a:buClr>
                <a:schemeClr val="dk1"/>
              </a:buClr>
              <a:buSzPts val="8100"/>
              <a:buNone/>
              <a:defRPr sz="8100" b="1"/>
            </a:lvl2pPr>
            <a:lvl3pPr marL="1371600" lvl="2" indent="-228600" algn="l">
              <a:spcBef>
                <a:spcPts val="1460"/>
              </a:spcBef>
              <a:spcAft>
                <a:spcPts val="0"/>
              </a:spcAft>
              <a:buClr>
                <a:schemeClr val="dk1"/>
              </a:buClr>
              <a:buSzPts val="7300"/>
              <a:buNone/>
              <a:defRPr sz="7300" b="1"/>
            </a:lvl3pPr>
            <a:lvl4pPr marL="1828800" lvl="3" indent="-228600" algn="l">
              <a:spcBef>
                <a:spcPts val="1300"/>
              </a:spcBef>
              <a:spcAft>
                <a:spcPts val="0"/>
              </a:spcAft>
              <a:buClr>
                <a:schemeClr val="dk1"/>
              </a:buClr>
              <a:buSzPts val="6500"/>
              <a:buNone/>
              <a:defRPr sz="6500" b="1"/>
            </a:lvl4pPr>
            <a:lvl5pPr marL="2286000" lvl="4" indent="-228600" algn="l">
              <a:spcBef>
                <a:spcPts val="1300"/>
              </a:spcBef>
              <a:spcAft>
                <a:spcPts val="0"/>
              </a:spcAft>
              <a:buClr>
                <a:schemeClr val="dk1"/>
              </a:buClr>
              <a:buSzPts val="6500"/>
              <a:buNone/>
              <a:defRPr sz="6500" b="1"/>
            </a:lvl5pPr>
            <a:lvl6pPr marL="2743200" lvl="5" indent="-228600" algn="l">
              <a:spcBef>
                <a:spcPts val="1300"/>
              </a:spcBef>
              <a:spcAft>
                <a:spcPts val="0"/>
              </a:spcAft>
              <a:buClr>
                <a:schemeClr val="dk1"/>
              </a:buClr>
              <a:buSzPts val="6500"/>
              <a:buNone/>
              <a:defRPr sz="6500" b="1"/>
            </a:lvl6pPr>
            <a:lvl7pPr marL="3200400" lvl="6" indent="-228600" algn="l">
              <a:spcBef>
                <a:spcPts val="1300"/>
              </a:spcBef>
              <a:spcAft>
                <a:spcPts val="0"/>
              </a:spcAft>
              <a:buClr>
                <a:schemeClr val="dk1"/>
              </a:buClr>
              <a:buSzPts val="6500"/>
              <a:buNone/>
              <a:defRPr sz="6500" b="1"/>
            </a:lvl7pPr>
            <a:lvl8pPr marL="3657600" lvl="7" indent="-228600" algn="l">
              <a:spcBef>
                <a:spcPts val="1300"/>
              </a:spcBef>
              <a:spcAft>
                <a:spcPts val="0"/>
              </a:spcAft>
              <a:buClr>
                <a:schemeClr val="dk1"/>
              </a:buClr>
              <a:buSzPts val="6500"/>
              <a:buNone/>
              <a:defRPr sz="6500" b="1"/>
            </a:lvl8pPr>
            <a:lvl9pPr marL="4114800" lvl="8" indent="-228600" algn="l">
              <a:spcBef>
                <a:spcPts val="1300"/>
              </a:spcBef>
              <a:spcAft>
                <a:spcPts val="0"/>
              </a:spcAft>
              <a:buClr>
                <a:schemeClr val="dk1"/>
              </a:buClr>
              <a:buSzPts val="6500"/>
              <a:buNone/>
              <a:defRPr sz="6500" b="1"/>
            </a:lvl9pPr>
          </a:lstStyle>
          <a:p>
            <a:endParaRPr/>
          </a:p>
        </p:txBody>
      </p:sp>
      <p:sp>
        <p:nvSpPr>
          <p:cNvPr id="39" name="Google Shape;39;p7"/>
          <p:cNvSpPr txBox="1">
            <a:spLocks noGrp="1"/>
          </p:cNvSpPr>
          <p:nvPr>
            <p:ph type="body" idx="2"/>
          </p:nvPr>
        </p:nvSpPr>
        <p:spPr>
          <a:xfrm>
            <a:off x="1080373" y="13701713"/>
            <a:ext cx="9547049" cy="24893114"/>
          </a:xfrm>
          <a:prstGeom prst="rect">
            <a:avLst/>
          </a:prstGeom>
          <a:noFill/>
          <a:ln>
            <a:noFill/>
          </a:ln>
        </p:spPr>
        <p:txBody>
          <a:bodyPr spcFirstLastPara="1" wrap="square" lIns="370350" tIns="185175" rIns="370350" bIns="185175" anchor="t" anchorCtr="0">
            <a:normAutofit/>
          </a:bodyPr>
          <a:lstStyle>
            <a:lvl1pPr marL="457200" lvl="0" indent="-844550" algn="l">
              <a:spcBef>
                <a:spcPts val="1940"/>
              </a:spcBef>
              <a:spcAft>
                <a:spcPts val="0"/>
              </a:spcAft>
              <a:buClr>
                <a:schemeClr val="dk1"/>
              </a:buClr>
              <a:buSzPts val="9700"/>
              <a:buChar char="•"/>
              <a:defRPr sz="9700"/>
            </a:lvl1pPr>
            <a:lvl2pPr marL="914400" lvl="1" indent="-742950" algn="l">
              <a:spcBef>
                <a:spcPts val="1620"/>
              </a:spcBef>
              <a:spcAft>
                <a:spcPts val="0"/>
              </a:spcAft>
              <a:buClr>
                <a:schemeClr val="dk1"/>
              </a:buClr>
              <a:buSzPts val="8100"/>
              <a:buChar char="–"/>
              <a:defRPr sz="8100"/>
            </a:lvl2pPr>
            <a:lvl3pPr marL="1371600" lvl="2" indent="-692150" algn="l">
              <a:spcBef>
                <a:spcPts val="1460"/>
              </a:spcBef>
              <a:spcAft>
                <a:spcPts val="0"/>
              </a:spcAft>
              <a:buClr>
                <a:schemeClr val="dk1"/>
              </a:buClr>
              <a:buSzPts val="7300"/>
              <a:buChar char="•"/>
              <a:defRPr sz="73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40" name="Google Shape;40;p7"/>
          <p:cNvSpPr txBox="1">
            <a:spLocks noGrp="1"/>
          </p:cNvSpPr>
          <p:nvPr>
            <p:ph type="body" idx="3"/>
          </p:nvPr>
        </p:nvSpPr>
        <p:spPr>
          <a:xfrm>
            <a:off x="10976292" y="9671212"/>
            <a:ext cx="9550799" cy="4030501"/>
          </a:xfrm>
          <a:prstGeom prst="rect">
            <a:avLst/>
          </a:prstGeom>
          <a:noFill/>
          <a:ln>
            <a:noFill/>
          </a:ln>
        </p:spPr>
        <p:txBody>
          <a:bodyPr spcFirstLastPara="1" wrap="square" lIns="370350" tIns="185175" rIns="370350" bIns="185175" anchor="b" anchorCtr="0">
            <a:normAutofit/>
          </a:bodyPr>
          <a:lstStyle>
            <a:lvl1pPr marL="457200" lvl="0" indent="-228600" algn="l">
              <a:spcBef>
                <a:spcPts val="1940"/>
              </a:spcBef>
              <a:spcAft>
                <a:spcPts val="0"/>
              </a:spcAft>
              <a:buClr>
                <a:schemeClr val="dk1"/>
              </a:buClr>
              <a:buSzPts val="9700"/>
              <a:buNone/>
              <a:defRPr sz="9700" b="1"/>
            </a:lvl1pPr>
            <a:lvl2pPr marL="914400" lvl="1" indent="-228600" algn="l">
              <a:spcBef>
                <a:spcPts val="1620"/>
              </a:spcBef>
              <a:spcAft>
                <a:spcPts val="0"/>
              </a:spcAft>
              <a:buClr>
                <a:schemeClr val="dk1"/>
              </a:buClr>
              <a:buSzPts val="8100"/>
              <a:buNone/>
              <a:defRPr sz="8100" b="1"/>
            </a:lvl2pPr>
            <a:lvl3pPr marL="1371600" lvl="2" indent="-228600" algn="l">
              <a:spcBef>
                <a:spcPts val="1460"/>
              </a:spcBef>
              <a:spcAft>
                <a:spcPts val="0"/>
              </a:spcAft>
              <a:buClr>
                <a:schemeClr val="dk1"/>
              </a:buClr>
              <a:buSzPts val="7300"/>
              <a:buNone/>
              <a:defRPr sz="7300" b="1"/>
            </a:lvl3pPr>
            <a:lvl4pPr marL="1828800" lvl="3" indent="-228600" algn="l">
              <a:spcBef>
                <a:spcPts val="1300"/>
              </a:spcBef>
              <a:spcAft>
                <a:spcPts val="0"/>
              </a:spcAft>
              <a:buClr>
                <a:schemeClr val="dk1"/>
              </a:buClr>
              <a:buSzPts val="6500"/>
              <a:buNone/>
              <a:defRPr sz="6500" b="1"/>
            </a:lvl4pPr>
            <a:lvl5pPr marL="2286000" lvl="4" indent="-228600" algn="l">
              <a:spcBef>
                <a:spcPts val="1300"/>
              </a:spcBef>
              <a:spcAft>
                <a:spcPts val="0"/>
              </a:spcAft>
              <a:buClr>
                <a:schemeClr val="dk1"/>
              </a:buClr>
              <a:buSzPts val="6500"/>
              <a:buNone/>
              <a:defRPr sz="6500" b="1"/>
            </a:lvl5pPr>
            <a:lvl6pPr marL="2743200" lvl="5" indent="-228600" algn="l">
              <a:spcBef>
                <a:spcPts val="1300"/>
              </a:spcBef>
              <a:spcAft>
                <a:spcPts val="0"/>
              </a:spcAft>
              <a:buClr>
                <a:schemeClr val="dk1"/>
              </a:buClr>
              <a:buSzPts val="6500"/>
              <a:buNone/>
              <a:defRPr sz="6500" b="1"/>
            </a:lvl6pPr>
            <a:lvl7pPr marL="3200400" lvl="6" indent="-228600" algn="l">
              <a:spcBef>
                <a:spcPts val="1300"/>
              </a:spcBef>
              <a:spcAft>
                <a:spcPts val="0"/>
              </a:spcAft>
              <a:buClr>
                <a:schemeClr val="dk1"/>
              </a:buClr>
              <a:buSzPts val="6500"/>
              <a:buNone/>
              <a:defRPr sz="6500" b="1"/>
            </a:lvl7pPr>
            <a:lvl8pPr marL="3657600" lvl="7" indent="-228600" algn="l">
              <a:spcBef>
                <a:spcPts val="1300"/>
              </a:spcBef>
              <a:spcAft>
                <a:spcPts val="0"/>
              </a:spcAft>
              <a:buClr>
                <a:schemeClr val="dk1"/>
              </a:buClr>
              <a:buSzPts val="6500"/>
              <a:buNone/>
              <a:defRPr sz="6500" b="1"/>
            </a:lvl8pPr>
            <a:lvl9pPr marL="4114800" lvl="8" indent="-228600" algn="l">
              <a:spcBef>
                <a:spcPts val="1300"/>
              </a:spcBef>
              <a:spcAft>
                <a:spcPts val="0"/>
              </a:spcAft>
              <a:buClr>
                <a:schemeClr val="dk1"/>
              </a:buClr>
              <a:buSzPts val="6500"/>
              <a:buNone/>
              <a:defRPr sz="6500" b="1"/>
            </a:lvl9pPr>
          </a:lstStyle>
          <a:p>
            <a:endParaRPr/>
          </a:p>
        </p:txBody>
      </p:sp>
      <p:sp>
        <p:nvSpPr>
          <p:cNvPr id="41" name="Google Shape;41;p7"/>
          <p:cNvSpPr txBox="1">
            <a:spLocks noGrp="1"/>
          </p:cNvSpPr>
          <p:nvPr>
            <p:ph type="body" idx="4"/>
          </p:nvPr>
        </p:nvSpPr>
        <p:spPr>
          <a:xfrm>
            <a:off x="10976292" y="13701713"/>
            <a:ext cx="9550799" cy="24893114"/>
          </a:xfrm>
          <a:prstGeom prst="rect">
            <a:avLst/>
          </a:prstGeom>
          <a:noFill/>
          <a:ln>
            <a:noFill/>
          </a:ln>
        </p:spPr>
        <p:txBody>
          <a:bodyPr spcFirstLastPara="1" wrap="square" lIns="370350" tIns="185175" rIns="370350" bIns="185175" anchor="t" anchorCtr="0">
            <a:normAutofit/>
          </a:bodyPr>
          <a:lstStyle>
            <a:lvl1pPr marL="457200" lvl="0" indent="-844550" algn="l">
              <a:spcBef>
                <a:spcPts val="1940"/>
              </a:spcBef>
              <a:spcAft>
                <a:spcPts val="0"/>
              </a:spcAft>
              <a:buClr>
                <a:schemeClr val="dk1"/>
              </a:buClr>
              <a:buSzPts val="9700"/>
              <a:buChar char="•"/>
              <a:defRPr sz="9700"/>
            </a:lvl1pPr>
            <a:lvl2pPr marL="914400" lvl="1" indent="-742950" algn="l">
              <a:spcBef>
                <a:spcPts val="1620"/>
              </a:spcBef>
              <a:spcAft>
                <a:spcPts val="0"/>
              </a:spcAft>
              <a:buClr>
                <a:schemeClr val="dk1"/>
              </a:buClr>
              <a:buSzPts val="8100"/>
              <a:buChar char="–"/>
              <a:defRPr sz="8100"/>
            </a:lvl2pPr>
            <a:lvl3pPr marL="1371600" lvl="2" indent="-692150" algn="l">
              <a:spcBef>
                <a:spcPts val="1460"/>
              </a:spcBef>
              <a:spcAft>
                <a:spcPts val="0"/>
              </a:spcAft>
              <a:buClr>
                <a:schemeClr val="dk1"/>
              </a:buClr>
              <a:buSzPts val="7300"/>
              <a:buChar char="•"/>
              <a:defRPr sz="73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42" name="Google Shape;42;p7"/>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080375" y="1720215"/>
            <a:ext cx="7108706" cy="7320915"/>
          </a:xfrm>
          <a:prstGeom prst="rect">
            <a:avLst/>
          </a:prstGeom>
          <a:noFill/>
          <a:ln>
            <a:noFill/>
          </a:ln>
        </p:spPr>
        <p:txBody>
          <a:bodyPr spcFirstLastPara="1" wrap="square" lIns="370350" tIns="185175" rIns="370350" bIns="185175" anchor="b" anchorCtr="0">
            <a:normAutofit/>
          </a:bodyPr>
          <a:lstStyle>
            <a:lvl1pPr lvl="0" algn="l">
              <a:spcBef>
                <a:spcPts val="0"/>
              </a:spcBef>
              <a:spcAft>
                <a:spcPts val="0"/>
              </a:spcAft>
              <a:buClr>
                <a:schemeClr val="dk1"/>
              </a:buClr>
              <a:buSzPts val="8100"/>
              <a:buFont typeface="Calibri"/>
              <a:buNone/>
              <a:defRPr sz="8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8447918" y="1720218"/>
            <a:ext cx="12079172" cy="36874612"/>
          </a:xfrm>
          <a:prstGeom prst="rect">
            <a:avLst/>
          </a:prstGeom>
          <a:noFill/>
          <a:ln>
            <a:noFill/>
          </a:ln>
        </p:spPr>
        <p:txBody>
          <a:bodyPr spcFirstLastPara="1" wrap="square" lIns="370350" tIns="185175" rIns="370350" bIns="185175" anchor="t" anchorCtr="0">
            <a:normAutofit/>
          </a:bodyPr>
          <a:lstStyle>
            <a:lvl1pPr marL="457200" lvl="0" indent="-1054100" algn="l">
              <a:spcBef>
                <a:spcPts val="2600"/>
              </a:spcBef>
              <a:spcAft>
                <a:spcPts val="0"/>
              </a:spcAft>
              <a:buClr>
                <a:schemeClr val="dk1"/>
              </a:buClr>
              <a:buSzPts val="13000"/>
              <a:buChar char="•"/>
              <a:defRPr sz="13000"/>
            </a:lvl1pPr>
            <a:lvl2pPr marL="914400" lvl="1" indent="-946150" algn="l">
              <a:spcBef>
                <a:spcPts val="2260"/>
              </a:spcBef>
              <a:spcAft>
                <a:spcPts val="0"/>
              </a:spcAft>
              <a:buClr>
                <a:schemeClr val="dk1"/>
              </a:buClr>
              <a:buSzPts val="11300"/>
              <a:buChar char="–"/>
              <a:defRPr sz="11300"/>
            </a:lvl2pPr>
            <a:lvl3pPr marL="1371600" lvl="2" indent="-844550" algn="l">
              <a:spcBef>
                <a:spcPts val="1940"/>
              </a:spcBef>
              <a:spcAft>
                <a:spcPts val="0"/>
              </a:spcAft>
              <a:buClr>
                <a:schemeClr val="dk1"/>
              </a:buClr>
              <a:buSzPts val="9700"/>
              <a:buChar char="•"/>
              <a:defRPr sz="9700"/>
            </a:lvl3pPr>
            <a:lvl4pPr marL="1828800" lvl="3" indent="-742950" algn="l">
              <a:spcBef>
                <a:spcPts val="1620"/>
              </a:spcBef>
              <a:spcAft>
                <a:spcPts val="0"/>
              </a:spcAft>
              <a:buClr>
                <a:schemeClr val="dk1"/>
              </a:buClr>
              <a:buSzPts val="8100"/>
              <a:buChar char="–"/>
              <a:defRPr sz="8100"/>
            </a:lvl4pPr>
            <a:lvl5pPr marL="2286000" lvl="4" indent="-742950" algn="l">
              <a:spcBef>
                <a:spcPts val="1620"/>
              </a:spcBef>
              <a:spcAft>
                <a:spcPts val="0"/>
              </a:spcAft>
              <a:buClr>
                <a:schemeClr val="dk1"/>
              </a:buClr>
              <a:buSzPts val="8100"/>
              <a:buChar char="»"/>
              <a:defRPr sz="8100"/>
            </a:lvl5pPr>
            <a:lvl6pPr marL="2743200" lvl="5" indent="-742950" algn="l">
              <a:spcBef>
                <a:spcPts val="1620"/>
              </a:spcBef>
              <a:spcAft>
                <a:spcPts val="0"/>
              </a:spcAft>
              <a:buClr>
                <a:schemeClr val="dk1"/>
              </a:buClr>
              <a:buSzPts val="8100"/>
              <a:buChar char="•"/>
              <a:defRPr sz="8100"/>
            </a:lvl6pPr>
            <a:lvl7pPr marL="3200400" lvl="6" indent="-742950" algn="l">
              <a:spcBef>
                <a:spcPts val="1620"/>
              </a:spcBef>
              <a:spcAft>
                <a:spcPts val="0"/>
              </a:spcAft>
              <a:buClr>
                <a:schemeClr val="dk1"/>
              </a:buClr>
              <a:buSzPts val="8100"/>
              <a:buChar char="•"/>
              <a:defRPr sz="8100"/>
            </a:lvl7pPr>
            <a:lvl8pPr marL="3657600" lvl="7" indent="-742950" algn="l">
              <a:spcBef>
                <a:spcPts val="1620"/>
              </a:spcBef>
              <a:spcAft>
                <a:spcPts val="0"/>
              </a:spcAft>
              <a:buClr>
                <a:schemeClr val="dk1"/>
              </a:buClr>
              <a:buSzPts val="8100"/>
              <a:buChar char="•"/>
              <a:defRPr sz="8100"/>
            </a:lvl8pPr>
            <a:lvl9pPr marL="4114800" lvl="8" indent="-742950" algn="l">
              <a:spcBef>
                <a:spcPts val="1620"/>
              </a:spcBef>
              <a:spcAft>
                <a:spcPts val="0"/>
              </a:spcAft>
              <a:buClr>
                <a:schemeClr val="dk1"/>
              </a:buClr>
              <a:buSzPts val="8100"/>
              <a:buChar char="•"/>
              <a:defRPr sz="8100"/>
            </a:lvl9pPr>
          </a:lstStyle>
          <a:p>
            <a:endParaRPr/>
          </a:p>
        </p:txBody>
      </p:sp>
      <p:sp>
        <p:nvSpPr>
          <p:cNvPr id="57" name="Google Shape;57;p10"/>
          <p:cNvSpPr txBox="1">
            <a:spLocks noGrp="1"/>
          </p:cNvSpPr>
          <p:nvPr>
            <p:ph type="body" idx="2"/>
          </p:nvPr>
        </p:nvSpPr>
        <p:spPr>
          <a:xfrm>
            <a:off x="1080375" y="9041133"/>
            <a:ext cx="7108706" cy="29553698"/>
          </a:xfrm>
          <a:prstGeom prst="rect">
            <a:avLst/>
          </a:prstGeom>
          <a:noFill/>
          <a:ln>
            <a:noFill/>
          </a:ln>
        </p:spPr>
        <p:txBody>
          <a:bodyPr spcFirstLastPara="1" wrap="square" lIns="370350" tIns="185175" rIns="370350" bIns="185175" anchor="t" anchorCtr="0">
            <a:normAutofit/>
          </a:bodyPr>
          <a:lstStyle>
            <a:lvl1pPr marL="457200" lvl="0" indent="-228600" algn="l">
              <a:spcBef>
                <a:spcPts val="1140"/>
              </a:spcBef>
              <a:spcAft>
                <a:spcPts val="0"/>
              </a:spcAft>
              <a:buClr>
                <a:schemeClr val="dk1"/>
              </a:buClr>
              <a:buSzPts val="5700"/>
              <a:buNone/>
              <a:defRPr sz="57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58" name="Google Shape;58;p10"/>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235214" y="30243781"/>
            <a:ext cx="12964478" cy="3570449"/>
          </a:xfrm>
          <a:prstGeom prst="rect">
            <a:avLst/>
          </a:prstGeom>
          <a:noFill/>
          <a:ln>
            <a:noFill/>
          </a:ln>
        </p:spPr>
        <p:txBody>
          <a:bodyPr spcFirstLastPara="1" wrap="square" lIns="370350" tIns="185175" rIns="370350" bIns="185175" anchor="b" anchorCtr="0">
            <a:normAutofit/>
          </a:bodyPr>
          <a:lstStyle>
            <a:lvl1pPr lvl="0" algn="l">
              <a:spcBef>
                <a:spcPts val="0"/>
              </a:spcBef>
              <a:spcAft>
                <a:spcPts val="0"/>
              </a:spcAft>
              <a:buClr>
                <a:schemeClr val="dk1"/>
              </a:buClr>
              <a:buSzPts val="8100"/>
              <a:buFont typeface="Calibri"/>
              <a:buNone/>
              <a:defRPr sz="8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4235214" y="3860483"/>
            <a:ext cx="12964478" cy="25923240"/>
          </a:xfrm>
          <a:prstGeom prst="rect">
            <a:avLst/>
          </a:prstGeom>
          <a:noFill/>
          <a:ln>
            <a:noFill/>
          </a:ln>
        </p:spPr>
        <p:txBody>
          <a:bodyPr spcFirstLastPara="1" wrap="square" lIns="370350" tIns="185175" rIns="370350" bIns="185175" anchor="t" anchorCtr="0">
            <a:normAutofit/>
          </a:bodyPr>
          <a:lstStyle>
            <a:lvl1pPr marR="0" lvl="0" algn="l" rtl="0">
              <a:spcBef>
                <a:spcPts val="2600"/>
              </a:spcBef>
              <a:spcAft>
                <a:spcPts val="0"/>
              </a:spcAft>
              <a:buClr>
                <a:schemeClr val="dk1"/>
              </a:buClr>
              <a:buSzPts val="13000"/>
              <a:buFont typeface="Arial"/>
              <a:buNone/>
              <a:defRPr sz="13000" b="0" i="0" u="none" strike="noStrike" cap="none">
                <a:solidFill>
                  <a:schemeClr val="dk1"/>
                </a:solidFill>
                <a:latin typeface="Calibri"/>
                <a:ea typeface="Calibri"/>
                <a:cs typeface="Calibri"/>
                <a:sym typeface="Calibri"/>
              </a:defRPr>
            </a:lvl1pPr>
            <a:lvl2pPr marR="0" lvl="1" algn="l" rtl="0">
              <a:spcBef>
                <a:spcPts val="2260"/>
              </a:spcBef>
              <a:spcAft>
                <a:spcPts val="0"/>
              </a:spcAft>
              <a:buClr>
                <a:schemeClr val="dk1"/>
              </a:buClr>
              <a:buSzPts val="11300"/>
              <a:buFont typeface="Arial"/>
              <a:buNone/>
              <a:defRPr sz="11300" b="0" i="0" u="none" strike="noStrike" cap="none">
                <a:solidFill>
                  <a:schemeClr val="dk1"/>
                </a:solidFill>
                <a:latin typeface="Calibri"/>
                <a:ea typeface="Calibri"/>
                <a:cs typeface="Calibri"/>
                <a:sym typeface="Calibri"/>
              </a:defRPr>
            </a:lvl2pPr>
            <a:lvl3pPr marR="0" lvl="2" algn="l" rtl="0">
              <a:spcBef>
                <a:spcPts val="1940"/>
              </a:spcBef>
              <a:spcAft>
                <a:spcPts val="0"/>
              </a:spcAft>
              <a:buClr>
                <a:schemeClr val="dk1"/>
              </a:buClr>
              <a:buSzPts val="9700"/>
              <a:buFont typeface="Arial"/>
              <a:buNone/>
              <a:defRPr sz="9700" b="0" i="0" u="none" strike="noStrike" cap="none">
                <a:solidFill>
                  <a:schemeClr val="dk1"/>
                </a:solidFill>
                <a:latin typeface="Calibri"/>
                <a:ea typeface="Calibri"/>
                <a:cs typeface="Calibri"/>
                <a:sym typeface="Calibri"/>
              </a:defRPr>
            </a:lvl3pPr>
            <a:lvl4pPr marR="0" lvl="3"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4pPr>
            <a:lvl5pPr marR="0" lvl="4"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5pPr>
            <a:lvl6pPr marR="0" lvl="5"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6pPr>
            <a:lvl7pPr marR="0" lvl="6"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7pPr>
            <a:lvl8pPr marR="0" lvl="7"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8pPr>
            <a:lvl9pPr marR="0" lvl="8"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4235214" y="33814228"/>
            <a:ext cx="12964478" cy="5070631"/>
          </a:xfrm>
          <a:prstGeom prst="rect">
            <a:avLst/>
          </a:prstGeom>
          <a:noFill/>
          <a:ln>
            <a:noFill/>
          </a:ln>
        </p:spPr>
        <p:txBody>
          <a:bodyPr spcFirstLastPara="1" wrap="square" lIns="370350" tIns="185175" rIns="370350" bIns="185175" anchor="t" anchorCtr="0">
            <a:normAutofit/>
          </a:bodyPr>
          <a:lstStyle>
            <a:lvl1pPr marL="457200" lvl="0" indent="-228600" algn="l">
              <a:spcBef>
                <a:spcPts val="1140"/>
              </a:spcBef>
              <a:spcAft>
                <a:spcPts val="0"/>
              </a:spcAft>
              <a:buClr>
                <a:schemeClr val="dk1"/>
              </a:buClr>
              <a:buSzPts val="5700"/>
              <a:buNone/>
              <a:defRPr sz="57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65" name="Google Shape;65;p11"/>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marR="0" lvl="0" algn="ctr" rtl="0">
              <a:spcBef>
                <a:spcPts val="0"/>
              </a:spcBef>
              <a:spcAft>
                <a:spcPts val="0"/>
              </a:spcAft>
              <a:buClr>
                <a:schemeClr val="dk1"/>
              </a:buClr>
              <a:buSzPts val="17800"/>
              <a:buFont typeface="Calibri"/>
              <a:buNone/>
              <a:defRPr sz="17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080373" y="10081263"/>
            <a:ext cx="19446716" cy="28513567"/>
          </a:xfrm>
          <a:prstGeom prst="rect">
            <a:avLst/>
          </a:prstGeom>
          <a:noFill/>
          <a:ln>
            <a:noFill/>
          </a:ln>
        </p:spPr>
        <p:txBody>
          <a:bodyPr spcFirstLastPara="1" wrap="square" lIns="370350" tIns="185175" rIns="370350" bIns="185175" anchor="t" anchorCtr="0">
            <a:normAutofit/>
          </a:bodyPr>
          <a:lstStyle>
            <a:lvl1pPr marL="457200" marR="0" lvl="0" indent="-1054100" algn="l" rtl="0">
              <a:spcBef>
                <a:spcPts val="2600"/>
              </a:spcBef>
              <a:spcAft>
                <a:spcPts val="0"/>
              </a:spcAft>
              <a:buClr>
                <a:schemeClr val="dk1"/>
              </a:buClr>
              <a:buSzPts val="13000"/>
              <a:buFont typeface="Arial"/>
              <a:buChar char="•"/>
              <a:defRPr sz="13000" b="0" i="0" u="none" strike="noStrike" cap="none">
                <a:solidFill>
                  <a:schemeClr val="dk1"/>
                </a:solidFill>
                <a:latin typeface="Calibri"/>
                <a:ea typeface="Calibri"/>
                <a:cs typeface="Calibri"/>
                <a:sym typeface="Calibri"/>
              </a:defRPr>
            </a:lvl1pPr>
            <a:lvl2pPr marL="914400" marR="0" lvl="1"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2pPr>
            <a:lvl3pPr marL="1371600" marR="0" lvl="2"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3pPr>
            <a:lvl4pPr marL="1828800" marR="0" lvl="3"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4pPr>
            <a:lvl5pPr marL="2286000" marR="0" lvl="4"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5pPr>
            <a:lvl6pPr marL="2743200" marR="0" lvl="5"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6pPr>
            <a:lvl7pPr marL="3200400" marR="0" lvl="6"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7pPr>
            <a:lvl8pPr marL="3657600" marR="0" lvl="7"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8pPr>
            <a:lvl9pPr marL="4114800" marR="0" lvl="8"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marR="0" lvl="0" algn="l"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marR="0" lvl="0" algn="ctr"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marR="0" lvl="0" indent="0" algn="r" rtl="0">
              <a:spcBef>
                <a:spcPts val="0"/>
              </a:spcBef>
              <a:buNone/>
              <a:defRPr sz="4900" b="0" i="0" u="none" strike="noStrike" cap="none">
                <a:solidFill>
                  <a:srgbClr val="888888"/>
                </a:solidFill>
                <a:latin typeface="Calibri"/>
                <a:ea typeface="Calibri"/>
                <a:cs typeface="Calibri"/>
                <a:sym typeface="Calibri"/>
              </a:defRPr>
            </a:lvl1pPr>
            <a:lvl2pPr marL="0" marR="0" lvl="1" indent="0" algn="r" rtl="0">
              <a:spcBef>
                <a:spcPts val="0"/>
              </a:spcBef>
              <a:buNone/>
              <a:defRPr sz="4900" b="0" i="0" u="none" strike="noStrike" cap="none">
                <a:solidFill>
                  <a:srgbClr val="888888"/>
                </a:solidFill>
                <a:latin typeface="Calibri"/>
                <a:ea typeface="Calibri"/>
                <a:cs typeface="Calibri"/>
                <a:sym typeface="Calibri"/>
              </a:defRPr>
            </a:lvl2pPr>
            <a:lvl3pPr marL="0" marR="0" lvl="2" indent="0" algn="r" rtl="0">
              <a:spcBef>
                <a:spcPts val="0"/>
              </a:spcBef>
              <a:buNone/>
              <a:defRPr sz="4900" b="0" i="0" u="none" strike="noStrike" cap="none">
                <a:solidFill>
                  <a:srgbClr val="888888"/>
                </a:solidFill>
                <a:latin typeface="Calibri"/>
                <a:ea typeface="Calibri"/>
                <a:cs typeface="Calibri"/>
                <a:sym typeface="Calibri"/>
              </a:defRPr>
            </a:lvl3pPr>
            <a:lvl4pPr marL="0" marR="0" lvl="3" indent="0" algn="r" rtl="0">
              <a:spcBef>
                <a:spcPts val="0"/>
              </a:spcBef>
              <a:buNone/>
              <a:defRPr sz="4900" b="0" i="0" u="none" strike="noStrike" cap="none">
                <a:solidFill>
                  <a:srgbClr val="888888"/>
                </a:solidFill>
                <a:latin typeface="Calibri"/>
                <a:ea typeface="Calibri"/>
                <a:cs typeface="Calibri"/>
                <a:sym typeface="Calibri"/>
              </a:defRPr>
            </a:lvl4pPr>
            <a:lvl5pPr marL="0" marR="0" lvl="4" indent="0" algn="r" rtl="0">
              <a:spcBef>
                <a:spcPts val="0"/>
              </a:spcBef>
              <a:buNone/>
              <a:defRPr sz="4900" b="0" i="0" u="none" strike="noStrike" cap="none">
                <a:solidFill>
                  <a:srgbClr val="888888"/>
                </a:solidFill>
                <a:latin typeface="Calibri"/>
                <a:ea typeface="Calibri"/>
                <a:cs typeface="Calibri"/>
                <a:sym typeface="Calibri"/>
              </a:defRPr>
            </a:lvl5pPr>
            <a:lvl6pPr marL="0" marR="0" lvl="5" indent="0" algn="r" rtl="0">
              <a:spcBef>
                <a:spcPts val="0"/>
              </a:spcBef>
              <a:buNone/>
              <a:defRPr sz="4900" b="0" i="0" u="none" strike="noStrike" cap="none">
                <a:solidFill>
                  <a:srgbClr val="888888"/>
                </a:solidFill>
                <a:latin typeface="Calibri"/>
                <a:ea typeface="Calibri"/>
                <a:cs typeface="Calibri"/>
                <a:sym typeface="Calibri"/>
              </a:defRPr>
            </a:lvl6pPr>
            <a:lvl7pPr marL="0" marR="0" lvl="6" indent="0" algn="r" rtl="0">
              <a:spcBef>
                <a:spcPts val="0"/>
              </a:spcBef>
              <a:buNone/>
              <a:defRPr sz="4900" b="0" i="0" u="none" strike="noStrike" cap="none">
                <a:solidFill>
                  <a:srgbClr val="888888"/>
                </a:solidFill>
                <a:latin typeface="Calibri"/>
                <a:ea typeface="Calibri"/>
                <a:cs typeface="Calibri"/>
                <a:sym typeface="Calibri"/>
              </a:defRPr>
            </a:lvl7pPr>
            <a:lvl8pPr marL="0" marR="0" lvl="7" indent="0" algn="r" rtl="0">
              <a:spcBef>
                <a:spcPts val="0"/>
              </a:spcBef>
              <a:buNone/>
              <a:defRPr sz="4900" b="0" i="0" u="none" strike="noStrike" cap="none">
                <a:solidFill>
                  <a:srgbClr val="888888"/>
                </a:solidFill>
                <a:latin typeface="Calibri"/>
                <a:ea typeface="Calibri"/>
                <a:cs typeface="Calibri"/>
                <a:sym typeface="Calibri"/>
              </a:defRPr>
            </a:lvl8pPr>
            <a:lvl9pPr marL="0" marR="0" lvl="8" indent="0" algn="r" rtl="0">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720726" y="4313561"/>
            <a:ext cx="20158074" cy="2112987"/>
          </a:xfrm>
          <a:prstGeom prst="rect">
            <a:avLst/>
          </a:prstGeom>
          <a:solidFill>
            <a:srgbClr val="1B68A5"/>
          </a:solidFill>
          <a:ln>
            <a:noFill/>
          </a:ln>
        </p:spPr>
        <p:txBody>
          <a:bodyPr spcFirstLastPara="1" wrap="square" lIns="288000" tIns="45700" rIns="288000" bIns="45700" anchor="ctr" anchorCtr="0">
            <a:normAutofit fontScale="92500" lnSpcReduction="20000"/>
          </a:bodyPr>
          <a:lstStyle/>
          <a:p>
            <a:pPr lvl="0" algn="ctr"/>
            <a:r>
              <a:rPr lang="es-419" sz="8000" b="1">
                <a:solidFill>
                  <a:schemeClr val="lt1"/>
                </a:solidFill>
                <a:latin typeface="Times New Roman" panose="02020603050405020304" pitchFamily="18" charset="0"/>
                <a:ea typeface="Calibri"/>
                <a:cs typeface="Times New Roman" panose="02020603050405020304" pitchFamily="18" charset="0"/>
                <a:sym typeface="Calibri"/>
              </a:rPr>
              <a:t>Modelo predictivo clasificador de monedas (divisa USD) a partir de imágenes</a:t>
            </a:r>
            <a:endParaRPr lang="es-419" sz="8000">
              <a:latin typeface="Times New Roman" panose="02020603050405020304" pitchFamily="18" charset="0"/>
              <a:cs typeface="Times New Roman" panose="02020603050405020304" pitchFamily="18" charset="0"/>
            </a:endParaRPr>
          </a:p>
        </p:txBody>
      </p:sp>
      <p:sp>
        <p:nvSpPr>
          <p:cNvPr id="85" name="Google Shape;85;p1"/>
          <p:cNvSpPr txBox="1"/>
          <p:nvPr/>
        </p:nvSpPr>
        <p:spPr>
          <a:xfrm>
            <a:off x="1435100" y="7171021"/>
            <a:ext cx="3874733" cy="941539"/>
          </a:xfrm>
          <a:prstGeom prst="rect">
            <a:avLst/>
          </a:prstGeom>
          <a:solidFill>
            <a:srgbClr val="1B68A5"/>
          </a:solidFill>
          <a:ln>
            <a:noFill/>
          </a:ln>
        </p:spPr>
        <p:txBody>
          <a:bodyPr spcFirstLastPara="1" wrap="square" lIns="360000" tIns="0" rIns="180000" bIns="0" anchor="ctr" anchorCtr="0">
            <a:noAutofit/>
          </a:bodyPr>
          <a:lstStyle/>
          <a:p>
            <a:pPr marL="0" marR="0" lvl="0" indent="0" algn="l" rtl="0">
              <a:spcBef>
                <a:spcPts val="0"/>
              </a:spcBef>
              <a:spcAft>
                <a:spcPts val="0"/>
              </a:spcAft>
              <a:buNone/>
            </a:pPr>
            <a:r>
              <a:rPr lang="es-ES" sz="4000" b="1" i="0" u="none" strike="noStrike" cap="none">
                <a:solidFill>
                  <a:schemeClr val="lt1"/>
                </a:solidFill>
                <a:latin typeface="Times New Roman" panose="02020603050405020304" pitchFamily="18" charset="0"/>
                <a:ea typeface="Calibri"/>
                <a:cs typeface="Times New Roman" panose="02020603050405020304" pitchFamily="18" charset="0"/>
                <a:sym typeface="Calibri"/>
              </a:rPr>
              <a:t>PROBLEMA</a:t>
            </a:r>
            <a:endParaRPr>
              <a:latin typeface="Times New Roman" panose="02020603050405020304" pitchFamily="18" charset="0"/>
              <a:cs typeface="Times New Roman" panose="02020603050405020304" pitchFamily="18" charset="0"/>
            </a:endParaRPr>
          </a:p>
        </p:txBody>
      </p:sp>
      <p:sp>
        <p:nvSpPr>
          <p:cNvPr id="86" name="Google Shape;86;p1"/>
          <p:cNvSpPr txBox="1"/>
          <p:nvPr/>
        </p:nvSpPr>
        <p:spPr>
          <a:xfrm>
            <a:off x="1435100" y="10633811"/>
            <a:ext cx="6154420" cy="953522"/>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OBJETIVO  GENERAL</a:t>
            </a:r>
            <a:endParaRPr>
              <a:latin typeface="Times New Roman" panose="02020603050405020304" pitchFamily="18" charset="0"/>
              <a:cs typeface="Times New Roman" panose="02020603050405020304" pitchFamily="18" charset="0"/>
            </a:endParaRPr>
          </a:p>
        </p:txBody>
      </p:sp>
      <p:sp>
        <p:nvSpPr>
          <p:cNvPr id="87" name="Google Shape;87;p1"/>
          <p:cNvSpPr txBox="1"/>
          <p:nvPr/>
        </p:nvSpPr>
        <p:spPr>
          <a:xfrm>
            <a:off x="1435100" y="15621096"/>
            <a:ext cx="3874733" cy="941539"/>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SOLUCIÓN</a:t>
            </a:r>
            <a:endParaRPr>
              <a:latin typeface="Times New Roman" panose="02020603050405020304" pitchFamily="18" charset="0"/>
              <a:cs typeface="Times New Roman" panose="02020603050405020304" pitchFamily="18" charset="0"/>
            </a:endParaRPr>
          </a:p>
        </p:txBody>
      </p:sp>
      <p:sp>
        <p:nvSpPr>
          <p:cNvPr id="88" name="Google Shape;88;p1"/>
          <p:cNvSpPr txBox="1"/>
          <p:nvPr/>
        </p:nvSpPr>
        <p:spPr>
          <a:xfrm>
            <a:off x="1435100" y="26034017"/>
            <a:ext cx="4173220" cy="941538"/>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RESULTADOS</a:t>
            </a:r>
            <a:endParaRPr>
              <a:latin typeface="Times New Roman" panose="02020603050405020304" pitchFamily="18" charset="0"/>
              <a:cs typeface="Times New Roman" panose="02020603050405020304" pitchFamily="18" charset="0"/>
            </a:endParaRPr>
          </a:p>
        </p:txBody>
      </p:sp>
      <p:sp>
        <p:nvSpPr>
          <p:cNvPr id="89" name="Google Shape;89;p1"/>
          <p:cNvSpPr txBox="1"/>
          <p:nvPr/>
        </p:nvSpPr>
        <p:spPr>
          <a:xfrm>
            <a:off x="1435100" y="36372044"/>
            <a:ext cx="4666559" cy="941539"/>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CONCLUSIONES</a:t>
            </a:r>
            <a:endParaRPr>
              <a:latin typeface="Times New Roman" panose="02020603050405020304" pitchFamily="18" charset="0"/>
              <a:cs typeface="Times New Roman" panose="02020603050405020304" pitchFamily="18" charset="0"/>
            </a:endParaRPr>
          </a:p>
        </p:txBody>
      </p:sp>
      <p:cxnSp>
        <p:nvCxnSpPr>
          <p:cNvPr id="90" name="Google Shape;90;p1"/>
          <p:cNvCxnSpPr/>
          <p:nvPr/>
        </p:nvCxnSpPr>
        <p:spPr>
          <a:xfrm>
            <a:off x="5309833" y="16100749"/>
            <a:ext cx="14843481" cy="0"/>
          </a:xfrm>
          <a:prstGeom prst="straightConnector1">
            <a:avLst/>
          </a:prstGeom>
          <a:noFill/>
          <a:ln w="25400" cap="flat" cmpd="sng">
            <a:solidFill>
              <a:srgbClr val="595959"/>
            </a:solidFill>
            <a:prstDash val="solid"/>
            <a:round/>
            <a:headEnd type="none" w="sm" len="sm"/>
            <a:tailEnd type="none" w="sm" len="sm"/>
          </a:ln>
        </p:spPr>
      </p:cxnSp>
      <p:cxnSp>
        <p:nvCxnSpPr>
          <p:cNvPr id="91" name="Google Shape;91;p1"/>
          <p:cNvCxnSpPr/>
          <p:nvPr/>
        </p:nvCxnSpPr>
        <p:spPr>
          <a:xfrm>
            <a:off x="5309833" y="26482694"/>
            <a:ext cx="14843481" cy="0"/>
          </a:xfrm>
          <a:prstGeom prst="straightConnector1">
            <a:avLst/>
          </a:prstGeom>
          <a:noFill/>
          <a:ln w="25400" cap="flat" cmpd="sng">
            <a:solidFill>
              <a:srgbClr val="595959"/>
            </a:solidFill>
            <a:prstDash val="solid"/>
            <a:round/>
            <a:headEnd type="none" w="sm" len="sm"/>
            <a:tailEnd type="none" w="sm" len="sm"/>
          </a:ln>
        </p:spPr>
      </p:cxnSp>
      <p:sp>
        <p:nvSpPr>
          <p:cNvPr id="92" name="Google Shape;92;p1"/>
          <p:cNvSpPr txBox="1"/>
          <p:nvPr/>
        </p:nvSpPr>
        <p:spPr>
          <a:xfrm>
            <a:off x="10363297" y="989847"/>
            <a:ext cx="3874733" cy="26662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500" dirty="0">
                <a:solidFill>
                  <a:srgbClr val="5F497A"/>
                </a:solidFill>
                <a:latin typeface="Times New Roman" panose="02020603050405020304" pitchFamily="18" charset="0"/>
                <a:ea typeface="Calibri"/>
                <a:cs typeface="Times New Roman" panose="02020603050405020304" pitchFamily="18" charset="0"/>
                <a:sym typeface="Calibri"/>
              </a:rPr>
              <a:t>Autor 1</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jacobos@espol.edu.ec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500" dirty="0">
                <a:solidFill>
                  <a:srgbClr val="595959"/>
                </a:solidFill>
                <a:latin typeface="Times New Roman" panose="02020603050405020304" pitchFamily="18" charset="0"/>
                <a:ea typeface="Calibri"/>
                <a:cs typeface="Times New Roman" panose="02020603050405020304" pitchFamily="18" charset="0"/>
                <a:sym typeface="Calibri"/>
              </a:rPr>
              <a:t>FIEC</a:t>
            </a: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500" dirty="0">
                <a:solidFill>
                  <a:srgbClr val="5F497A"/>
                </a:solidFill>
                <a:latin typeface="Times New Roman" panose="02020603050405020304" pitchFamily="18" charset="0"/>
                <a:ea typeface="Calibri"/>
                <a:cs typeface="Times New Roman" panose="02020603050405020304" pitchFamily="18" charset="0"/>
                <a:sym typeface="Calibri"/>
              </a:rPr>
              <a:t>Autor 2</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famagalla@espol.edu.ec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FIEC</a:t>
            </a: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dirty="0">
              <a:solidFill>
                <a:srgbClr val="595959"/>
              </a:solidFill>
              <a:latin typeface="Calibri"/>
              <a:ea typeface="Calibri"/>
              <a:cs typeface="Calibri"/>
              <a:sym typeface="Calibri"/>
            </a:endParaRPr>
          </a:p>
        </p:txBody>
      </p:sp>
      <p:sp>
        <p:nvSpPr>
          <p:cNvPr id="93" name="Google Shape;93;p1"/>
          <p:cNvSpPr txBox="1"/>
          <p:nvPr/>
        </p:nvSpPr>
        <p:spPr>
          <a:xfrm>
            <a:off x="15941950" y="918389"/>
            <a:ext cx="3874733" cy="26662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500">
                <a:solidFill>
                  <a:srgbClr val="5F497A"/>
                </a:solidFill>
                <a:latin typeface="Times New Roman" panose="02020603050405020304" pitchFamily="18" charset="0"/>
                <a:ea typeface="Calibri"/>
                <a:cs typeface="Times New Roman" panose="02020603050405020304" pitchFamily="18" charset="0"/>
                <a:sym typeface="Calibri"/>
              </a:rPr>
              <a:t>Autor 3</a:t>
            </a:r>
            <a:endParaRPr>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a:solidFill>
                  <a:srgbClr val="595959"/>
                </a:solidFill>
                <a:latin typeface="Times New Roman" panose="02020603050405020304" pitchFamily="18" charset="0"/>
                <a:ea typeface="Calibri"/>
                <a:cs typeface="Times New Roman" panose="02020603050405020304" pitchFamily="18" charset="0"/>
                <a:sym typeface="Calibri"/>
              </a:rPr>
              <a:t>axvargas@espol.edu.ec</a:t>
            </a:r>
            <a:endParaRPr>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500">
                <a:solidFill>
                  <a:srgbClr val="595959"/>
                </a:solidFill>
                <a:latin typeface="Times New Roman" panose="02020603050405020304" pitchFamily="18" charset="0"/>
                <a:ea typeface="Calibri"/>
                <a:cs typeface="Times New Roman" panose="02020603050405020304" pitchFamily="18" charset="0"/>
                <a:sym typeface="Calibri"/>
              </a:rPr>
              <a:t>FIEC</a:t>
            </a:r>
            <a:endParaRPr sz="250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a:solidFill>
                <a:srgbClr val="595959"/>
              </a:solidFill>
              <a:latin typeface="Calibri"/>
              <a:ea typeface="Calibri"/>
              <a:cs typeface="Calibri"/>
              <a:sym typeface="Calibri"/>
            </a:endParaRPr>
          </a:p>
        </p:txBody>
      </p:sp>
      <p:cxnSp>
        <p:nvCxnSpPr>
          <p:cNvPr id="94" name="Google Shape;94;p1"/>
          <p:cNvCxnSpPr/>
          <p:nvPr/>
        </p:nvCxnSpPr>
        <p:spPr>
          <a:xfrm>
            <a:off x="14853909" y="852252"/>
            <a:ext cx="0" cy="3106771"/>
          </a:xfrm>
          <a:prstGeom prst="straightConnector1">
            <a:avLst/>
          </a:prstGeom>
          <a:noFill/>
          <a:ln w="25400" cap="flat" cmpd="sng">
            <a:solidFill>
              <a:srgbClr val="595959"/>
            </a:solidFill>
            <a:prstDash val="solid"/>
            <a:round/>
            <a:headEnd type="none" w="sm" len="sm"/>
            <a:tailEnd type="none" w="sm" len="sm"/>
          </a:ln>
        </p:spPr>
      </p:cxnSp>
      <p:sp>
        <p:nvSpPr>
          <p:cNvPr id="95" name="Google Shape;95;p1"/>
          <p:cNvSpPr txBox="1"/>
          <p:nvPr/>
        </p:nvSpPr>
        <p:spPr>
          <a:xfrm>
            <a:off x="1435097" y="8182775"/>
            <a:ext cx="18864662" cy="1846659"/>
          </a:xfrm>
          <a:prstGeom prst="rect">
            <a:avLst/>
          </a:prstGeom>
          <a:noFill/>
          <a:ln>
            <a:noFill/>
          </a:ln>
        </p:spPr>
        <p:txBody>
          <a:bodyPr spcFirstLastPara="1" wrap="square" lIns="0" tIns="0" rIns="0" bIns="0" anchor="t" anchorCtr="0">
            <a:spAutoFit/>
          </a:bodyPr>
          <a:lstStyle/>
          <a:p>
            <a:pPr lvl="0" algn="just"/>
            <a:r>
              <a:rPr lang="es-ES" sz="3000" dirty="0">
                <a:solidFill>
                  <a:srgbClr val="595959"/>
                </a:solidFill>
                <a:latin typeface="Times New Roman" panose="02020603050405020304" pitchFamily="18" charset="0"/>
                <a:ea typeface="Calibri"/>
                <a:cs typeface="Times New Roman" panose="02020603050405020304" pitchFamily="18" charset="0"/>
                <a:sym typeface="Calibri"/>
              </a:rPr>
              <a:t>Existen ocasiones en las que los cajeros de los supermercados o las tiendas de tu barrio, tienen mucho suelto, y puede llegar a parecer una pérdida de tiempo estar contando de moneda en moneda. O en una reunión con amigos, cuando todos desean juntar el suelto comida rápida. Si existiera una solución que permitiera detectar los tipos de monedas que se encuentran en una imagen para clasificarlas estás situaciones </a:t>
            </a:r>
            <a:r>
              <a:rPr lang="es-ES" sz="3000">
                <a:solidFill>
                  <a:srgbClr val="595959"/>
                </a:solidFill>
                <a:latin typeface="Times New Roman" panose="02020603050405020304" pitchFamily="18" charset="0"/>
                <a:ea typeface="Calibri"/>
                <a:cs typeface="Times New Roman" panose="02020603050405020304" pitchFamily="18" charset="0"/>
                <a:sym typeface="Calibri"/>
              </a:rPr>
              <a:t>dejarían de ser tediosas.</a:t>
            </a:r>
            <a:endParaRPr lang="es-ES_tradnl" sz="3000" dirty="0">
              <a:solidFill>
                <a:srgbClr val="595959"/>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
          <p:cNvSpPr txBox="1"/>
          <p:nvPr/>
        </p:nvSpPr>
        <p:spPr>
          <a:xfrm>
            <a:off x="1435099" y="11990440"/>
            <a:ext cx="8928198" cy="923330"/>
          </a:xfrm>
          <a:prstGeom prst="rect">
            <a:avLst/>
          </a:prstGeom>
          <a:noFill/>
          <a:ln>
            <a:noFill/>
          </a:ln>
        </p:spPr>
        <p:txBody>
          <a:bodyPr spcFirstLastPara="1" wrap="square" lIns="0" tIns="0" rIns="0" bIns="0" anchor="t" anchorCtr="0">
            <a:spAutoFit/>
          </a:bodyPr>
          <a:lstStyle/>
          <a:p>
            <a:pPr lvl="0" algn="just"/>
            <a:r>
              <a:rPr lang="es-ES" sz="3000" dirty="0">
                <a:solidFill>
                  <a:srgbClr val="595959"/>
                </a:solidFill>
                <a:latin typeface="Times New Roman"/>
                <a:ea typeface="Calibri"/>
                <a:cs typeface="Times New Roman"/>
                <a:sym typeface="Calibri"/>
              </a:rPr>
              <a:t>Generar un modelo capaz de reconocer de patrones para la identificación y clasificación de monedas USD.</a:t>
            </a:r>
          </a:p>
        </p:txBody>
      </p:sp>
      <p:sp>
        <p:nvSpPr>
          <p:cNvPr id="97" name="Google Shape;97;p1"/>
          <p:cNvSpPr txBox="1"/>
          <p:nvPr/>
        </p:nvSpPr>
        <p:spPr>
          <a:xfrm>
            <a:off x="1435097" y="37573639"/>
            <a:ext cx="9718675" cy="4154984"/>
          </a:xfrm>
          <a:prstGeom prst="rect">
            <a:avLst/>
          </a:prstGeom>
          <a:noFill/>
          <a:ln>
            <a:noFill/>
          </a:ln>
        </p:spPr>
        <p:txBody>
          <a:bodyPr spcFirstLastPara="1" wrap="square" lIns="0" tIns="0" rIns="0" bIns="0" anchor="t" anchorCtr="0">
            <a:spAutoFit/>
          </a:bodyPr>
          <a:lstStyle/>
          <a:p>
            <a:pPr marL="342900" indent="-342900" algn="just">
              <a:buClr>
                <a:srgbClr val="595959"/>
              </a:buClr>
              <a:buSzPts val="3000"/>
              <a:buFont typeface="Noto Sans Symbols"/>
              <a:buChar char="▪"/>
            </a:pPr>
            <a:r>
              <a:rPr lang="es-ES_tradnl" sz="3000" dirty="0">
                <a:solidFill>
                  <a:srgbClr val="595959"/>
                </a:solidFill>
                <a:latin typeface="Times New Roman"/>
                <a:cs typeface="Times New Roman"/>
                <a:sym typeface="Calibri"/>
              </a:rPr>
              <a:t>El uso de herramientas web como </a:t>
            </a:r>
            <a:r>
              <a:rPr lang="es-ES_tradnl" sz="3000" dirty="0" err="1">
                <a:solidFill>
                  <a:srgbClr val="595959"/>
                </a:solidFill>
                <a:latin typeface="Times New Roman"/>
                <a:cs typeface="Times New Roman"/>
                <a:sym typeface="Calibri"/>
              </a:rPr>
              <a:t>hasty.ia</a:t>
            </a:r>
            <a:r>
              <a:rPr lang="es-ES_tradnl" sz="3000" dirty="0">
                <a:solidFill>
                  <a:srgbClr val="595959"/>
                </a:solidFill>
                <a:latin typeface="Times New Roman"/>
                <a:cs typeface="Times New Roman"/>
                <a:sym typeface="Calibri"/>
              </a:rPr>
              <a:t> acelera el proceso de etiquetado, se lograron etiquetar alrededor de 1200 imágenes en 3 días.</a:t>
            </a:r>
            <a:endParaRPr lang="es-ES_tradnl" sz="3000" dirty="0">
              <a:solidFill>
                <a:srgbClr val="595959"/>
              </a:solidFill>
              <a:latin typeface="Times New Roman"/>
              <a:cs typeface="Times New Roman"/>
            </a:endParaRPr>
          </a:p>
          <a:p>
            <a:pPr marL="342900" indent="-342900" algn="just">
              <a:buClr>
                <a:srgbClr val="595959"/>
              </a:buClr>
              <a:buSzPts val="3000"/>
              <a:buFont typeface="Noto Sans Symbols"/>
              <a:buChar char="▪"/>
            </a:pPr>
            <a:r>
              <a:rPr lang="es-ES_tradnl" sz="3000" dirty="0">
                <a:solidFill>
                  <a:srgbClr val="595959"/>
                </a:solidFill>
                <a:latin typeface="Times New Roman"/>
                <a:cs typeface="Times New Roman"/>
              </a:rPr>
              <a:t>Se usó una estrategia de carga dinámica de dataset, para cargar y aplicar transformaciones por lotes los ejemplo, con la finalidad de superar la limitación de hardware que se tenía.</a:t>
            </a:r>
          </a:p>
          <a:p>
            <a:pPr marL="342900" indent="-342900" algn="just">
              <a:buClr>
                <a:srgbClr val="595959"/>
              </a:buClr>
              <a:buSzPts val="3000"/>
              <a:buFont typeface="Noto Sans Symbols"/>
              <a:buChar char="▪"/>
            </a:pPr>
            <a:r>
              <a:rPr lang="es-ES_tradnl" sz="3000" dirty="0">
                <a:solidFill>
                  <a:srgbClr val="595959"/>
                </a:solidFill>
                <a:latin typeface="Times New Roman"/>
                <a:cs typeface="Times New Roman"/>
              </a:rPr>
              <a:t>El uso técnicas de aumento de datos permite ahorrar tiempo de etiquetado.</a:t>
            </a:r>
          </a:p>
        </p:txBody>
      </p:sp>
      <p:sp>
        <p:nvSpPr>
          <p:cNvPr id="98" name="Google Shape;98;p1"/>
          <p:cNvSpPr txBox="1"/>
          <p:nvPr/>
        </p:nvSpPr>
        <p:spPr>
          <a:xfrm>
            <a:off x="1435099" y="16889457"/>
            <a:ext cx="7880350" cy="5539978"/>
          </a:xfrm>
          <a:prstGeom prst="rect">
            <a:avLst/>
          </a:prstGeom>
          <a:noFill/>
          <a:ln>
            <a:noFill/>
          </a:ln>
        </p:spPr>
        <p:txBody>
          <a:bodyPr spcFirstLastPara="1" wrap="square" lIns="0" tIns="0" rIns="0" bIns="0" anchor="t" anchorCtr="0">
            <a:spAutoFit/>
          </a:bodyPr>
          <a:lstStyle/>
          <a:p>
            <a:pPr algn="just"/>
            <a:r>
              <a:rPr lang="es-ES_tradnl" sz="3000" dirty="0">
                <a:solidFill>
                  <a:srgbClr val="595959"/>
                </a:solidFill>
                <a:latin typeface="Times New Roman"/>
                <a:cs typeface="Times New Roman"/>
                <a:sym typeface="Calibri"/>
              </a:rPr>
              <a:t>Se puede ver que para la fase de entrenamiento se contará con un dataset con imágenes de divisas y sus respectivas etiquetas. Cada imagen tendrá asociado un archivo de etiqueta, el cual contendrá la clase del objeto encontrado junto con los límites de píxeles en los que se encuentra incluyendo el alto y ancho.</a:t>
            </a:r>
            <a:endParaRPr lang="es-ES_tradnl" sz="3000" dirty="0">
              <a:solidFill>
                <a:srgbClr val="595959"/>
              </a:solidFill>
              <a:latin typeface="Times New Roman"/>
              <a:cs typeface="Times New Roman"/>
            </a:endParaRPr>
          </a:p>
          <a:p>
            <a:pPr algn="just"/>
            <a:endParaRPr lang="es-ES_tradnl" sz="3000" dirty="0">
              <a:solidFill>
                <a:srgbClr val="595959"/>
              </a:solidFill>
              <a:latin typeface="Times New Roman"/>
              <a:cs typeface="Times New Roman"/>
              <a:sym typeface="Calibri"/>
            </a:endParaRPr>
          </a:p>
          <a:p>
            <a:pPr algn="just"/>
            <a:r>
              <a:rPr lang="es-ES_tradnl" sz="3000" dirty="0">
                <a:solidFill>
                  <a:srgbClr val="595959"/>
                </a:solidFill>
                <a:latin typeface="Times New Roman"/>
                <a:cs typeface="Times New Roman"/>
                <a:sym typeface="Calibri"/>
              </a:rPr>
              <a:t>Las imágenes serán usadas para entrenar el modelo para poder reconocer de manera correcta los diferentes tipos de divisas.</a:t>
            </a:r>
          </a:p>
          <a:p>
            <a:pPr marL="457200" indent="-457200" algn="just">
              <a:buFont typeface="Arial" panose="020B0604020202020204" pitchFamily="34" charset="0"/>
              <a:buChar char="•"/>
            </a:pPr>
            <a:endParaRPr lang="es-ES_tradnl" sz="3000" dirty="0">
              <a:solidFill>
                <a:srgbClr val="595959"/>
              </a:solidFill>
              <a:latin typeface="Times New Roman" panose="02020603050405020304" pitchFamily="18" charset="0"/>
              <a:cs typeface="Times New Roman" panose="02020603050405020304" pitchFamily="18" charset="0"/>
            </a:endParaRPr>
          </a:p>
        </p:txBody>
      </p:sp>
      <p:sp>
        <p:nvSpPr>
          <p:cNvPr id="99" name="Google Shape;99;p1"/>
          <p:cNvSpPr txBox="1"/>
          <p:nvPr/>
        </p:nvSpPr>
        <p:spPr>
          <a:xfrm>
            <a:off x="1435097" y="27380187"/>
            <a:ext cx="9718675" cy="5078313"/>
          </a:xfrm>
          <a:prstGeom prst="rect">
            <a:avLst/>
          </a:prstGeom>
          <a:noFill/>
          <a:ln>
            <a:noFill/>
          </a:ln>
        </p:spPr>
        <p:txBody>
          <a:bodyPr spcFirstLastPara="1" wrap="square" lIns="0" tIns="0" rIns="0" bIns="0" anchor="t" anchorCtr="0">
            <a:spAutoFit/>
          </a:bodyPr>
          <a:lstStyle/>
          <a:p>
            <a:pPr lvl="0" algn="just"/>
            <a:r>
              <a:rPr lang="es-ES_tradnl" sz="3000" dirty="0">
                <a:solidFill>
                  <a:srgbClr val="595959"/>
                </a:solidFill>
                <a:latin typeface="Times New Roman"/>
                <a:ea typeface="Calibri"/>
                <a:cs typeface="Times New Roman"/>
                <a:sym typeface="Calibri"/>
              </a:rPr>
              <a:t>Obtuvimos un modelo entrenado para reconocer divisas USD con las siguientes m</a:t>
            </a:r>
            <a:r>
              <a:rPr lang="es-ES" sz="3000" dirty="0">
                <a:solidFill>
                  <a:srgbClr val="595959"/>
                </a:solidFill>
                <a:latin typeface="Times New Roman"/>
                <a:ea typeface="Calibri"/>
                <a:cs typeface="Times New Roman"/>
                <a:sym typeface="Calibri"/>
              </a:rPr>
              <a:t>métricas de precisión</a:t>
            </a:r>
            <a:r>
              <a:rPr lang="en-US" sz="3000" dirty="0">
                <a:solidFill>
                  <a:srgbClr val="595959"/>
                </a:solidFill>
                <a:latin typeface="Times New Roman"/>
                <a:ea typeface="Calibri"/>
                <a:cs typeface="Times New Roman"/>
                <a:sym typeface="Calibri"/>
              </a:rPr>
              <a:t>:</a:t>
            </a:r>
          </a:p>
          <a:p>
            <a:pPr marL="457200" lvl="0" indent="-457200" algn="just">
              <a:buFont typeface="Wingdings" panose="05000000000000000000" pitchFamily="2" charset="2"/>
              <a:buChar char="§"/>
            </a:pPr>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Class accuracy: 90.75 %</a:t>
            </a:r>
            <a:endParaRPr lang="en-US" sz="3000" dirty="0">
              <a:solidFill>
                <a:srgbClr val="595959"/>
              </a:solidFill>
              <a:latin typeface="Times New Roman"/>
              <a:ea typeface="Calibri"/>
              <a:cs typeface="Times New Roman"/>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No object accuracy: 99.82%.</a:t>
            </a:r>
            <a:endParaRPr lang="en-US" sz="3000" dirty="0">
              <a:solidFill>
                <a:srgbClr val="595959"/>
              </a:solidFill>
              <a:latin typeface="Times New Roman"/>
              <a:ea typeface="Calibri"/>
              <a:cs typeface="Times New Roman"/>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Object accuracy: 96.26%</a:t>
            </a:r>
            <a:endParaRPr lang="en-US" sz="3000" dirty="0">
              <a:solidFill>
                <a:srgbClr val="595959"/>
              </a:solidFill>
              <a:latin typeface="Times New Roman"/>
              <a:ea typeface="Calibri"/>
              <a:cs typeface="Times New Roman"/>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MAP (Mean accuracy precision):  78.78%</a:t>
            </a:r>
            <a:endParaRPr lang="en-US" sz="3000" dirty="0">
              <a:solidFill>
                <a:srgbClr val="595959"/>
              </a:solidFill>
              <a:latin typeface="Times New Roman"/>
              <a:ea typeface="Calibri"/>
              <a:cs typeface="Times New Roman"/>
            </a:endParaRPr>
          </a:p>
          <a:p>
            <a:pPr marL="457200" lvl="0" indent="-457200" algn="just">
              <a:buFont typeface="Arial" panose="020B0604020202020204" pitchFamily="34" charset="0"/>
              <a:buChar char="•"/>
            </a:pPr>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marL="457200" lvl="0" indent="-457200" algn="just">
              <a:buFont typeface="Arial" panose="020B0604020202020204" pitchFamily="34" charset="0"/>
              <a:buChar char="•"/>
            </a:pPr>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lvl="0" algn="just"/>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marL="457200" lvl="0" indent="-457200" algn="just">
              <a:buFont typeface="Arial" panose="020B0604020202020204" pitchFamily="34" charset="0"/>
              <a:buChar char="•"/>
            </a:pPr>
            <a:endParaRPr lang="es-ES_tradnl" sz="3000" dirty="0">
              <a:solidFill>
                <a:srgbClr val="595959"/>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
          <p:cNvSpPr txBox="1"/>
          <p:nvPr/>
        </p:nvSpPr>
        <p:spPr>
          <a:xfrm>
            <a:off x="12232322" y="37573639"/>
            <a:ext cx="8064262" cy="2308324"/>
          </a:xfrm>
          <a:prstGeom prst="rect">
            <a:avLst/>
          </a:prstGeom>
          <a:noFill/>
          <a:ln>
            <a:noFill/>
          </a:ln>
        </p:spPr>
        <p:txBody>
          <a:bodyPr spcFirstLastPara="1" wrap="square" lIns="0" tIns="0" rIns="0" bIns="0" anchor="t" anchorCtr="0">
            <a:spAutoFit/>
          </a:bodyPr>
          <a:lstStyle/>
          <a:p>
            <a:pPr marL="342900" indent="-342900" algn="just">
              <a:buClr>
                <a:srgbClr val="595959"/>
              </a:buClr>
              <a:buSzPts val="3000"/>
              <a:buFont typeface="Noto Sans Symbols"/>
              <a:buChar char="▪"/>
            </a:pPr>
            <a:r>
              <a:rPr lang="es-ES_tradnl" sz="3000" dirty="0">
                <a:solidFill>
                  <a:srgbClr val="595959"/>
                </a:solidFill>
                <a:latin typeface="Times New Roman" panose="02020603050405020304" pitchFamily="18" charset="0"/>
                <a:cs typeface="Times New Roman" panose="02020603050405020304" pitchFamily="18" charset="0"/>
                <a:sym typeface="Calibri"/>
              </a:rPr>
              <a:t>Se estableció factores de penalización para las 4 métricas en el cálculo del error</a:t>
            </a:r>
            <a:r>
              <a:rPr lang="en-US" sz="3000" dirty="0">
                <a:solidFill>
                  <a:srgbClr val="595959"/>
                </a:solidFill>
                <a:latin typeface="Times New Roman" panose="02020603050405020304" pitchFamily="18" charset="0"/>
                <a:cs typeface="Times New Roman" panose="02020603050405020304" pitchFamily="18" charset="0"/>
                <a:sym typeface="Calibri"/>
              </a:rPr>
              <a:t>: </a:t>
            </a:r>
            <a:r>
              <a:rPr lang="es-419" sz="3000" dirty="0">
                <a:solidFill>
                  <a:srgbClr val="595959"/>
                </a:solidFill>
                <a:latin typeface="Times New Roman" panose="02020603050405020304" pitchFamily="18" charset="0"/>
                <a:cs typeface="Times New Roman" panose="02020603050405020304" pitchFamily="18" charset="0"/>
                <a:sym typeface="Calibri"/>
              </a:rPr>
              <a:t>No objeto, Objeto, Coordenadas del recuadro y Clase identificada; lo que reflejó una mejora en la precisión del tipo de divisa predicha del 11%. </a:t>
            </a:r>
          </a:p>
        </p:txBody>
      </p:sp>
      <p:sp>
        <p:nvSpPr>
          <p:cNvPr id="101" name="Google Shape;101;p1"/>
          <p:cNvSpPr txBox="1"/>
          <p:nvPr/>
        </p:nvSpPr>
        <p:spPr>
          <a:xfrm>
            <a:off x="12232323" y="36372065"/>
            <a:ext cx="7249477" cy="941518"/>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cs typeface="Times New Roman" panose="02020603050405020304" pitchFamily="18" charset="0"/>
                <a:sym typeface="Calibri"/>
              </a:rPr>
              <a:t>NUESTRA CONTRIBUCIÓN</a:t>
            </a:r>
            <a:endParaRPr>
              <a:latin typeface="Times New Roman" panose="02020603050405020304" pitchFamily="18" charset="0"/>
              <a:cs typeface="Times New Roman" panose="02020603050405020304" pitchFamily="18" charset="0"/>
            </a:endParaRPr>
          </a:p>
        </p:txBody>
      </p:sp>
      <p:pic>
        <p:nvPicPr>
          <p:cNvPr id="103" name="Google Shape;103;p1"/>
          <p:cNvPicPr preferRelativeResize="0"/>
          <p:nvPr/>
        </p:nvPicPr>
        <p:blipFill rotWithShape="1">
          <a:blip r:embed="rId3">
            <a:alphaModFix/>
          </a:blip>
          <a:srcRect/>
          <a:stretch/>
        </p:blipFill>
        <p:spPr>
          <a:xfrm>
            <a:off x="2270712" y="571496"/>
            <a:ext cx="6078239" cy="1329043"/>
          </a:xfrm>
          <a:prstGeom prst="rect">
            <a:avLst/>
          </a:prstGeom>
          <a:noFill/>
          <a:ln>
            <a:noFill/>
          </a:ln>
        </p:spPr>
      </p:pic>
      <p:sp>
        <p:nvSpPr>
          <p:cNvPr id="3" name="TextBox 2">
            <a:extLst>
              <a:ext uri="{FF2B5EF4-FFF2-40B4-BE49-F238E27FC236}">
                <a16:creationId xmlns:a16="http://schemas.microsoft.com/office/drawing/2014/main" id="{12CFBFDB-7CB0-7C4E-B4CC-EF0F54E5AC19}"/>
              </a:ext>
            </a:extLst>
          </p:cNvPr>
          <p:cNvSpPr txBox="1"/>
          <p:nvPr/>
        </p:nvSpPr>
        <p:spPr>
          <a:xfrm>
            <a:off x="1064077" y="1834877"/>
            <a:ext cx="8491511" cy="2369880"/>
          </a:xfrm>
          <a:prstGeom prst="rect">
            <a:avLst/>
          </a:prstGeom>
          <a:noFill/>
        </p:spPr>
        <p:txBody>
          <a:bodyPr wrap="square" rtlCol="0">
            <a:spAutoFit/>
          </a:bodyPr>
          <a:lstStyle/>
          <a:p>
            <a:pPr algn="ctr"/>
            <a:r>
              <a:rPr lang="en-US" sz="3600"/>
              <a:t>FACULTAD DE INGENIERÍA EN ELECTRICIDAD Y COMPUTACIÓN</a:t>
            </a:r>
          </a:p>
          <a:p>
            <a:pPr algn="ctr"/>
            <a:endParaRPr lang="en-US" sz="2400"/>
          </a:p>
          <a:p>
            <a:pPr algn="ctr"/>
            <a:r>
              <a:rPr lang="en-US" sz="2800"/>
              <a:t>INTELIGENCIA ARTIFICIAL</a:t>
            </a:r>
          </a:p>
          <a:p>
            <a:pPr algn="ctr"/>
            <a:endParaRPr lang="en-US" sz="2400"/>
          </a:p>
        </p:txBody>
      </p:sp>
      <p:pic>
        <p:nvPicPr>
          <p:cNvPr id="11" name="Imagen 10" descr="Forma&#10;&#10;Descripción generada automáticamente">
            <a:extLst>
              <a:ext uri="{FF2B5EF4-FFF2-40B4-BE49-F238E27FC236}">
                <a16:creationId xmlns:a16="http://schemas.microsoft.com/office/drawing/2014/main" id="{F2C2106C-5005-4190-90CD-D365DEF419D7}"/>
              </a:ext>
            </a:extLst>
          </p:cNvPr>
          <p:cNvPicPr>
            <a:picLocks noChangeAspect="1"/>
          </p:cNvPicPr>
          <p:nvPr/>
        </p:nvPicPr>
        <p:blipFill rotWithShape="1">
          <a:blip r:embed="rId4"/>
          <a:srcRect l="3803" r="7888"/>
          <a:stretch/>
        </p:blipFill>
        <p:spPr>
          <a:xfrm>
            <a:off x="12007516" y="26673194"/>
            <a:ext cx="8174767" cy="4617696"/>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9952BBD8-4530-4189-AD81-66ECB47BDFE9}"/>
              </a:ext>
            </a:extLst>
          </p:cNvPr>
          <p:cNvPicPr>
            <a:picLocks noChangeAspect="1"/>
          </p:cNvPicPr>
          <p:nvPr/>
        </p:nvPicPr>
        <p:blipFill rotWithShape="1">
          <a:blip r:embed="rId5"/>
          <a:srcRect l="16756" t="5263" r="15535" b="7864"/>
          <a:stretch/>
        </p:blipFill>
        <p:spPr>
          <a:xfrm>
            <a:off x="13106400" y="10271824"/>
            <a:ext cx="5723944" cy="5508036"/>
          </a:xfrm>
          <a:prstGeom prst="rect">
            <a:avLst/>
          </a:prstGeom>
        </p:spPr>
      </p:pic>
      <p:pic>
        <p:nvPicPr>
          <p:cNvPr id="6" name="Imagen 5" descr="Gráfico, Gráfico de líneas&#10;&#10;Descripción generada automáticamente">
            <a:extLst>
              <a:ext uri="{FF2B5EF4-FFF2-40B4-BE49-F238E27FC236}">
                <a16:creationId xmlns:a16="http://schemas.microsoft.com/office/drawing/2014/main" id="{F5B1B22C-96F1-463E-B7A5-2D57987E7DA2}"/>
              </a:ext>
            </a:extLst>
          </p:cNvPr>
          <p:cNvPicPr>
            <a:picLocks noChangeAspect="1"/>
          </p:cNvPicPr>
          <p:nvPr/>
        </p:nvPicPr>
        <p:blipFill>
          <a:blip r:embed="rId6"/>
          <a:stretch>
            <a:fillRect/>
          </a:stretch>
        </p:blipFill>
        <p:spPr>
          <a:xfrm>
            <a:off x="11709221" y="31567829"/>
            <a:ext cx="9169579" cy="4584789"/>
          </a:xfrm>
          <a:prstGeom prst="rect">
            <a:avLst/>
          </a:prstGeom>
        </p:spPr>
      </p:pic>
      <p:pic>
        <p:nvPicPr>
          <p:cNvPr id="13" name="Imagen 12" descr="Diagrama&#10;&#10;Descripción generada automáticamente">
            <a:extLst>
              <a:ext uri="{FF2B5EF4-FFF2-40B4-BE49-F238E27FC236}">
                <a16:creationId xmlns:a16="http://schemas.microsoft.com/office/drawing/2014/main" id="{5D6F9803-21F5-465A-993D-6627E3D1781F}"/>
              </a:ext>
            </a:extLst>
          </p:cNvPr>
          <p:cNvPicPr>
            <a:picLocks noChangeAspect="1"/>
          </p:cNvPicPr>
          <p:nvPr/>
        </p:nvPicPr>
        <p:blipFill>
          <a:blip r:embed="rId7"/>
          <a:stretch>
            <a:fillRect/>
          </a:stretch>
        </p:blipFill>
        <p:spPr>
          <a:xfrm>
            <a:off x="9555588" y="16808492"/>
            <a:ext cx="12007202" cy="8613022"/>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ABC46EDA268834388609BD5B286F917" ma:contentTypeVersion="14" ma:contentTypeDescription="Crear nuevo documento." ma:contentTypeScope="" ma:versionID="ca3fa11133e8c7a5596a065c350b0283">
  <xsd:schema xmlns:xsd="http://www.w3.org/2001/XMLSchema" xmlns:xs="http://www.w3.org/2001/XMLSchema" xmlns:p="http://schemas.microsoft.com/office/2006/metadata/properties" xmlns:ns3="98b3f1ad-107c-497c-bb15-64aaebc89f52" xmlns:ns4="a0690ee9-4047-4223-84b2-6b02f926f5d8" targetNamespace="http://schemas.microsoft.com/office/2006/metadata/properties" ma:root="true" ma:fieldsID="b9ad6bb554c8a6687e30e83f4be89ed9" ns3:_="" ns4:_="">
    <xsd:import namespace="98b3f1ad-107c-497c-bb15-64aaebc89f52"/>
    <xsd:import namespace="a0690ee9-4047-4223-84b2-6b02f926f5d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4:SharedWithUsers" minOccurs="0"/>
                <xsd:element ref="ns3:MediaServiceOCR"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b3f1ad-107c-497c-bb15-64aaebc89f5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690ee9-4047-4223-84b2-6b02f926f5d8"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6D6E96-2D15-4909-BEF3-495A5AF2E405}">
  <ds:schemaRefs>
    <ds:schemaRef ds:uri="98b3f1ad-107c-497c-bb15-64aaebc89f52"/>
    <ds:schemaRef ds:uri="a0690ee9-4047-4223-84b2-6b02f926f5d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2F0DC32-F927-4824-B82D-148958F0D5AF}">
  <ds:schemaRefs>
    <ds:schemaRef ds:uri="98b3f1ad-107c-497c-bb15-64aaebc89f52"/>
    <ds:schemaRef ds:uri="a0690ee9-4047-4223-84b2-6b02f926f5d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0A08A18-F237-4ACC-9C73-572662C8D0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Personalizado</PresentationFormat>
  <Paragraphs>37</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Noto Sans Symbols</vt:lpstr>
      <vt:lpstr>Times New Roman</vt:lpstr>
      <vt:lpstr>Wingdings</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espol</dc:creator>
  <cp:lastModifiedBy>Enmanuel Magallanes</cp:lastModifiedBy>
  <cp:revision>3</cp:revision>
  <dcterms:created xsi:type="dcterms:W3CDTF">2018-07-17T13:46:25Z</dcterms:created>
  <dcterms:modified xsi:type="dcterms:W3CDTF">2022-01-14T03:54:35Z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0x0101000ABC46EDA268834388609BD5B286F917</vt:lpwstr>
  </property>
</Properties>
</file>