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21607463" cy="43205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719">
          <p15:clr>
            <a:srgbClr val="A4A3A4"/>
          </p15:clr>
        </p15:guide>
        <p15:guide id="2" orient="horz" pos="448">
          <p15:clr>
            <a:srgbClr val="A4A3A4"/>
          </p15:clr>
        </p15:guide>
        <p15:guide id="3" pos="454">
          <p15:clr>
            <a:srgbClr val="A4A3A4"/>
          </p15:clr>
        </p15:guide>
        <p15:guide id="4" pos="13152">
          <p15:clr>
            <a:srgbClr val="A4A3A4"/>
          </p15:clr>
        </p15:guide>
        <p15:guide id="5" pos="12675">
          <p15:clr>
            <a:srgbClr val="A4A3A4"/>
          </p15:clr>
        </p15:guide>
        <p15:guide id="6" pos="904">
          <p15:clr>
            <a:srgbClr val="A4A3A4"/>
          </p15:clr>
        </p15:guide>
        <p15:guide id="7" pos="7026">
          <p15:clr>
            <a:srgbClr val="A4A3A4"/>
          </p15:clr>
        </p15:guide>
        <p15:guide id="8" pos="6572">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kYjNCgGV/2O2uv1anaAkZoH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68631-6524-C749-A139-1B4F8D6338FE}" v="597" dt="2022-01-14T03:46:23.111"/>
    <p1510:client id="{4D6CCE38-6741-4D17-9785-8DEF7107F37B}" v="1546" dt="2022-01-14T03:53:34.834"/>
    <p1510:client id="{578CD2A5-BC8A-21E2-3D7C-F8567C56B16B}" v="588" dt="2022-01-14T03:10:46.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732" autoAdjust="0"/>
    <p:restoredTop sz="94660"/>
  </p:normalViewPr>
  <p:slideViewPr>
    <p:cSldViewPr snapToGrid="0">
      <p:cViewPr>
        <p:scale>
          <a:sx n="30" d="100"/>
          <a:sy n="30" d="100"/>
        </p:scale>
        <p:origin x="2628" y="-3732"/>
      </p:cViewPr>
      <p:guideLst>
        <p:guide orient="horz" pos="26719"/>
        <p:guide orient="horz" pos="448"/>
        <p:guide pos="454"/>
        <p:guide pos="13152"/>
        <p:guide pos="12675"/>
        <p:guide pos="904"/>
        <p:guide pos="7026"/>
        <p:guide pos="6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571750" y="685800"/>
            <a:ext cx="1714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20560" y="13421680"/>
            <a:ext cx="18366344" cy="9261158"/>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3241120" y="24483059"/>
            <a:ext cx="15125224" cy="11041380"/>
          </a:xfrm>
          <a:prstGeom prst="rect">
            <a:avLst/>
          </a:prstGeom>
          <a:noFill/>
          <a:ln>
            <a:noFill/>
          </a:ln>
        </p:spPr>
        <p:txBody>
          <a:bodyPr spcFirstLastPara="1" wrap="square" lIns="370350" tIns="185175" rIns="370350" bIns="185175" anchor="t" anchorCtr="0">
            <a:normAutofit/>
          </a:bodyPr>
          <a:lstStyle>
            <a:lvl1pPr lvl="0" algn="ctr">
              <a:spcBef>
                <a:spcPts val="2600"/>
              </a:spcBef>
              <a:spcAft>
                <a:spcPts val="0"/>
              </a:spcAft>
              <a:buClr>
                <a:srgbClr val="888888"/>
              </a:buClr>
              <a:buSzPts val="13000"/>
              <a:buNone/>
              <a:defRPr>
                <a:solidFill>
                  <a:srgbClr val="888888"/>
                </a:solidFill>
              </a:defRPr>
            </a:lvl1pPr>
            <a:lvl2pPr lvl="1" algn="ctr">
              <a:spcBef>
                <a:spcPts val="2260"/>
              </a:spcBef>
              <a:spcAft>
                <a:spcPts val="0"/>
              </a:spcAft>
              <a:buClr>
                <a:srgbClr val="888888"/>
              </a:buClr>
              <a:buSzPts val="11300"/>
              <a:buNone/>
              <a:defRPr>
                <a:solidFill>
                  <a:srgbClr val="888888"/>
                </a:solidFill>
              </a:defRPr>
            </a:lvl2pPr>
            <a:lvl3pPr lvl="2" algn="ctr">
              <a:spcBef>
                <a:spcPts val="1940"/>
              </a:spcBef>
              <a:spcAft>
                <a:spcPts val="0"/>
              </a:spcAft>
              <a:buClr>
                <a:srgbClr val="888888"/>
              </a:buClr>
              <a:buSzPts val="9700"/>
              <a:buNone/>
              <a:defRPr>
                <a:solidFill>
                  <a:srgbClr val="888888"/>
                </a:solidFill>
              </a:defRPr>
            </a:lvl3pPr>
            <a:lvl4pPr lvl="3" algn="ctr">
              <a:spcBef>
                <a:spcPts val="1620"/>
              </a:spcBef>
              <a:spcAft>
                <a:spcPts val="0"/>
              </a:spcAft>
              <a:buClr>
                <a:srgbClr val="888888"/>
              </a:buClr>
              <a:buSzPts val="8100"/>
              <a:buNone/>
              <a:defRPr>
                <a:solidFill>
                  <a:srgbClr val="888888"/>
                </a:solidFill>
              </a:defRPr>
            </a:lvl4pPr>
            <a:lvl5pPr lvl="4" algn="ctr">
              <a:spcBef>
                <a:spcPts val="1620"/>
              </a:spcBef>
              <a:spcAft>
                <a:spcPts val="0"/>
              </a:spcAft>
              <a:buClr>
                <a:srgbClr val="888888"/>
              </a:buClr>
              <a:buSzPts val="8100"/>
              <a:buNone/>
              <a:defRPr>
                <a:solidFill>
                  <a:srgbClr val="888888"/>
                </a:solidFill>
              </a:defRPr>
            </a:lvl5pPr>
            <a:lvl6pPr lvl="5" algn="ctr">
              <a:spcBef>
                <a:spcPts val="1620"/>
              </a:spcBef>
              <a:spcAft>
                <a:spcPts val="0"/>
              </a:spcAft>
              <a:buClr>
                <a:srgbClr val="888888"/>
              </a:buClr>
              <a:buSzPts val="8100"/>
              <a:buNone/>
              <a:defRPr>
                <a:solidFill>
                  <a:srgbClr val="888888"/>
                </a:solidFill>
              </a:defRPr>
            </a:lvl6pPr>
            <a:lvl7pPr lvl="6" algn="ctr">
              <a:spcBef>
                <a:spcPts val="1620"/>
              </a:spcBef>
              <a:spcAft>
                <a:spcPts val="0"/>
              </a:spcAft>
              <a:buClr>
                <a:srgbClr val="888888"/>
              </a:buClr>
              <a:buSzPts val="8100"/>
              <a:buNone/>
              <a:defRPr>
                <a:solidFill>
                  <a:srgbClr val="888888"/>
                </a:solidFill>
              </a:defRPr>
            </a:lvl7pPr>
            <a:lvl8pPr lvl="7" algn="ctr">
              <a:spcBef>
                <a:spcPts val="1620"/>
              </a:spcBef>
              <a:spcAft>
                <a:spcPts val="0"/>
              </a:spcAft>
              <a:buClr>
                <a:srgbClr val="888888"/>
              </a:buClr>
              <a:buSzPts val="8100"/>
              <a:buNone/>
              <a:defRPr>
                <a:solidFill>
                  <a:srgbClr val="888888"/>
                </a:solidFill>
              </a:defRPr>
            </a:lvl8pPr>
            <a:lvl9pPr lvl="8" algn="ctr">
              <a:spcBef>
                <a:spcPts val="1620"/>
              </a:spcBef>
              <a:spcAft>
                <a:spcPts val="0"/>
              </a:spcAft>
              <a:buClr>
                <a:srgbClr val="888888"/>
              </a:buClr>
              <a:buSzPts val="8100"/>
              <a:buNone/>
              <a:defRPr>
                <a:solidFill>
                  <a:srgbClr val="888888"/>
                </a:solidFill>
              </a:defRPr>
            </a:lvl9pPr>
          </a:lstStyle>
          <a:p>
            <a:endParaRPr/>
          </a:p>
        </p:txBody>
      </p:sp>
      <p:sp>
        <p:nvSpPr>
          <p:cNvPr id="14" name="Google Shape;14;p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453051" y="14614689"/>
            <a:ext cx="28513567" cy="19446716"/>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3363496" y="121282647"/>
            <a:ext cx="232249031" cy="11486467"/>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96518367" y="109974367"/>
            <a:ext cx="232249031" cy="3410302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706840" y="27763472"/>
            <a:ext cx="18366344" cy="8581073"/>
          </a:xfrm>
          <a:prstGeom prst="rect">
            <a:avLst/>
          </a:prstGeom>
          <a:noFill/>
          <a:ln>
            <a:noFill/>
          </a:ln>
        </p:spPr>
        <p:txBody>
          <a:bodyPr spcFirstLastPara="1" wrap="square" lIns="370350" tIns="185175" rIns="370350" bIns="185175" anchor="t" anchorCtr="0">
            <a:normAutofit/>
          </a:bodyPr>
          <a:lstStyle>
            <a:lvl1pPr lvl="0" algn="l">
              <a:spcBef>
                <a:spcPts val="0"/>
              </a:spcBef>
              <a:spcAft>
                <a:spcPts val="0"/>
              </a:spcAft>
              <a:buClr>
                <a:schemeClr val="dk1"/>
              </a:buClr>
              <a:buSzPts val="16200"/>
              <a:buFont typeface="Calibri"/>
              <a:buNone/>
              <a:defRPr sz="16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706840" y="18312295"/>
            <a:ext cx="18366344" cy="9451178"/>
          </a:xfrm>
          <a:prstGeom prst="rect">
            <a:avLst/>
          </a:prstGeom>
          <a:noFill/>
          <a:ln>
            <a:noFill/>
          </a:ln>
        </p:spPr>
        <p:txBody>
          <a:bodyPr spcFirstLastPara="1" wrap="square" lIns="370350" tIns="185175" rIns="370350" bIns="185175" anchor="b" anchorCtr="0">
            <a:normAutofit/>
          </a:bodyPr>
          <a:lstStyle>
            <a:lvl1pPr marL="457200" lvl="0" indent="-228600" algn="l">
              <a:spcBef>
                <a:spcPts val="1620"/>
              </a:spcBef>
              <a:spcAft>
                <a:spcPts val="0"/>
              </a:spcAft>
              <a:buClr>
                <a:srgbClr val="888888"/>
              </a:buClr>
              <a:buSzPts val="8100"/>
              <a:buNone/>
              <a:defRPr sz="8100">
                <a:solidFill>
                  <a:srgbClr val="888888"/>
                </a:solidFill>
              </a:defRPr>
            </a:lvl1pPr>
            <a:lvl2pPr marL="914400" lvl="1" indent="-228600" algn="l">
              <a:spcBef>
                <a:spcPts val="1460"/>
              </a:spcBef>
              <a:spcAft>
                <a:spcPts val="0"/>
              </a:spcAft>
              <a:buClr>
                <a:srgbClr val="888888"/>
              </a:buClr>
              <a:buSzPts val="7300"/>
              <a:buNone/>
              <a:defRPr sz="7300">
                <a:solidFill>
                  <a:srgbClr val="888888"/>
                </a:solidFill>
              </a:defRPr>
            </a:lvl2pPr>
            <a:lvl3pPr marL="1371600" lvl="2" indent="-228600" algn="l">
              <a:spcBef>
                <a:spcPts val="1300"/>
              </a:spcBef>
              <a:spcAft>
                <a:spcPts val="0"/>
              </a:spcAft>
              <a:buClr>
                <a:srgbClr val="888888"/>
              </a:buClr>
              <a:buSzPts val="6500"/>
              <a:buNone/>
              <a:defRPr sz="6500">
                <a:solidFill>
                  <a:srgbClr val="888888"/>
                </a:solidFill>
              </a:defRPr>
            </a:lvl3pPr>
            <a:lvl4pPr marL="1828800" lvl="3" indent="-228600" algn="l">
              <a:spcBef>
                <a:spcPts val="1140"/>
              </a:spcBef>
              <a:spcAft>
                <a:spcPts val="0"/>
              </a:spcAft>
              <a:buClr>
                <a:srgbClr val="888888"/>
              </a:buClr>
              <a:buSzPts val="5700"/>
              <a:buNone/>
              <a:defRPr sz="5700">
                <a:solidFill>
                  <a:srgbClr val="888888"/>
                </a:solidFill>
              </a:defRPr>
            </a:lvl4pPr>
            <a:lvl5pPr marL="2286000" lvl="4" indent="-228600" algn="l">
              <a:spcBef>
                <a:spcPts val="1140"/>
              </a:spcBef>
              <a:spcAft>
                <a:spcPts val="0"/>
              </a:spcAft>
              <a:buClr>
                <a:srgbClr val="888888"/>
              </a:buClr>
              <a:buSzPts val="5700"/>
              <a:buNone/>
              <a:defRPr sz="5700">
                <a:solidFill>
                  <a:srgbClr val="888888"/>
                </a:solidFill>
              </a:defRPr>
            </a:lvl5pPr>
            <a:lvl6pPr marL="2743200" lvl="5" indent="-228600" algn="l">
              <a:spcBef>
                <a:spcPts val="1140"/>
              </a:spcBef>
              <a:spcAft>
                <a:spcPts val="0"/>
              </a:spcAft>
              <a:buClr>
                <a:srgbClr val="888888"/>
              </a:buClr>
              <a:buSzPts val="5700"/>
              <a:buNone/>
              <a:defRPr sz="5700">
                <a:solidFill>
                  <a:srgbClr val="888888"/>
                </a:solidFill>
              </a:defRPr>
            </a:lvl6pPr>
            <a:lvl7pPr marL="3200400" lvl="6" indent="-228600" algn="l">
              <a:spcBef>
                <a:spcPts val="1140"/>
              </a:spcBef>
              <a:spcAft>
                <a:spcPts val="0"/>
              </a:spcAft>
              <a:buClr>
                <a:srgbClr val="888888"/>
              </a:buClr>
              <a:buSzPts val="5700"/>
              <a:buNone/>
              <a:defRPr sz="5700">
                <a:solidFill>
                  <a:srgbClr val="888888"/>
                </a:solidFill>
              </a:defRPr>
            </a:lvl7pPr>
            <a:lvl8pPr marL="3657600" lvl="7" indent="-228600" algn="l">
              <a:spcBef>
                <a:spcPts val="1140"/>
              </a:spcBef>
              <a:spcAft>
                <a:spcPts val="0"/>
              </a:spcAft>
              <a:buClr>
                <a:srgbClr val="888888"/>
              </a:buClr>
              <a:buSzPts val="5700"/>
              <a:buNone/>
              <a:defRPr sz="5700">
                <a:solidFill>
                  <a:srgbClr val="888888"/>
                </a:solidFill>
              </a:defRPr>
            </a:lvl8pPr>
            <a:lvl9pPr marL="4114800" lvl="8" indent="-228600" algn="l">
              <a:spcBef>
                <a:spcPts val="1140"/>
              </a:spcBef>
              <a:spcAft>
                <a:spcPts val="0"/>
              </a:spcAft>
              <a:buClr>
                <a:srgbClr val="888888"/>
              </a:buClr>
              <a:buSzPts val="5700"/>
              <a:buNone/>
              <a:defRPr sz="5700">
                <a:solidFill>
                  <a:srgbClr val="888888"/>
                </a:solidFill>
              </a:defRPr>
            </a:lvl9pPr>
          </a:lstStyle>
          <a:p>
            <a:endParaRPr/>
          </a:p>
        </p:txBody>
      </p:sp>
      <p:sp>
        <p:nvSpPr>
          <p:cNvPr id="26" name="Google Shape;26;p5"/>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554634" y="63507938"/>
            <a:ext cx="22792871"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2" name="Google Shape;32;p6"/>
          <p:cNvSpPr txBox="1">
            <a:spLocks noGrp="1"/>
          </p:cNvSpPr>
          <p:nvPr>
            <p:ph type="body" idx="2"/>
          </p:nvPr>
        </p:nvSpPr>
        <p:spPr>
          <a:xfrm>
            <a:off x="25707631" y="63507938"/>
            <a:ext cx="22796624" cy="179642452"/>
          </a:xfrm>
          <a:prstGeom prst="rect">
            <a:avLst/>
          </a:prstGeom>
          <a:noFill/>
          <a:ln>
            <a:noFill/>
          </a:ln>
        </p:spPr>
        <p:txBody>
          <a:bodyPr spcFirstLastPara="1" wrap="square" lIns="370350" tIns="185175" rIns="370350" bIns="185175" anchor="t" anchorCtr="0">
            <a:normAutofit/>
          </a:bodyPr>
          <a:lstStyle>
            <a:lvl1pPr marL="457200" lvl="0" indent="-946150" algn="l">
              <a:spcBef>
                <a:spcPts val="2260"/>
              </a:spcBef>
              <a:spcAft>
                <a:spcPts val="0"/>
              </a:spcAft>
              <a:buClr>
                <a:schemeClr val="dk1"/>
              </a:buClr>
              <a:buSzPts val="11300"/>
              <a:buChar char="•"/>
              <a:defRPr sz="11300"/>
            </a:lvl1pPr>
            <a:lvl2pPr marL="914400" lvl="1" indent="-844550" algn="l">
              <a:spcBef>
                <a:spcPts val="1940"/>
              </a:spcBef>
              <a:spcAft>
                <a:spcPts val="0"/>
              </a:spcAft>
              <a:buClr>
                <a:schemeClr val="dk1"/>
              </a:buClr>
              <a:buSzPts val="9700"/>
              <a:buChar char="–"/>
              <a:defRPr sz="9700"/>
            </a:lvl2pPr>
            <a:lvl3pPr marL="1371600" lvl="2" indent="-742950" algn="l">
              <a:spcBef>
                <a:spcPts val="1620"/>
              </a:spcBef>
              <a:spcAft>
                <a:spcPts val="0"/>
              </a:spcAft>
              <a:buClr>
                <a:schemeClr val="dk1"/>
              </a:buClr>
              <a:buSzPts val="8100"/>
              <a:buChar char="•"/>
              <a:defRPr sz="81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33" name="Google Shape;33;p6"/>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7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080373" y="9671212"/>
            <a:ext cx="954704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39" name="Google Shape;39;p7"/>
          <p:cNvSpPr txBox="1">
            <a:spLocks noGrp="1"/>
          </p:cNvSpPr>
          <p:nvPr>
            <p:ph type="body" idx="2"/>
          </p:nvPr>
        </p:nvSpPr>
        <p:spPr>
          <a:xfrm>
            <a:off x="1080373" y="13701713"/>
            <a:ext cx="954704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0" name="Google Shape;40;p7"/>
          <p:cNvSpPr txBox="1">
            <a:spLocks noGrp="1"/>
          </p:cNvSpPr>
          <p:nvPr>
            <p:ph type="body" idx="3"/>
          </p:nvPr>
        </p:nvSpPr>
        <p:spPr>
          <a:xfrm>
            <a:off x="10976292" y="9671212"/>
            <a:ext cx="9550799" cy="4030501"/>
          </a:xfrm>
          <a:prstGeom prst="rect">
            <a:avLst/>
          </a:prstGeom>
          <a:noFill/>
          <a:ln>
            <a:noFill/>
          </a:ln>
        </p:spPr>
        <p:txBody>
          <a:bodyPr spcFirstLastPara="1" wrap="square" lIns="370350" tIns="185175" rIns="370350" bIns="185175" anchor="b" anchorCtr="0">
            <a:normAutofit/>
          </a:bodyPr>
          <a:lstStyle>
            <a:lvl1pPr marL="457200" lvl="0" indent="-228600" algn="l">
              <a:spcBef>
                <a:spcPts val="1940"/>
              </a:spcBef>
              <a:spcAft>
                <a:spcPts val="0"/>
              </a:spcAft>
              <a:buClr>
                <a:schemeClr val="dk1"/>
              </a:buClr>
              <a:buSzPts val="9700"/>
              <a:buNone/>
              <a:defRPr sz="9700" b="1"/>
            </a:lvl1pPr>
            <a:lvl2pPr marL="914400" lvl="1" indent="-228600" algn="l">
              <a:spcBef>
                <a:spcPts val="1620"/>
              </a:spcBef>
              <a:spcAft>
                <a:spcPts val="0"/>
              </a:spcAft>
              <a:buClr>
                <a:schemeClr val="dk1"/>
              </a:buClr>
              <a:buSzPts val="8100"/>
              <a:buNone/>
              <a:defRPr sz="8100" b="1"/>
            </a:lvl2pPr>
            <a:lvl3pPr marL="1371600" lvl="2" indent="-228600" algn="l">
              <a:spcBef>
                <a:spcPts val="1460"/>
              </a:spcBef>
              <a:spcAft>
                <a:spcPts val="0"/>
              </a:spcAft>
              <a:buClr>
                <a:schemeClr val="dk1"/>
              </a:buClr>
              <a:buSzPts val="7300"/>
              <a:buNone/>
              <a:defRPr sz="7300" b="1"/>
            </a:lvl3pPr>
            <a:lvl4pPr marL="1828800" lvl="3" indent="-228600" algn="l">
              <a:spcBef>
                <a:spcPts val="1300"/>
              </a:spcBef>
              <a:spcAft>
                <a:spcPts val="0"/>
              </a:spcAft>
              <a:buClr>
                <a:schemeClr val="dk1"/>
              </a:buClr>
              <a:buSzPts val="6500"/>
              <a:buNone/>
              <a:defRPr sz="6500" b="1"/>
            </a:lvl4pPr>
            <a:lvl5pPr marL="2286000" lvl="4" indent="-228600" algn="l">
              <a:spcBef>
                <a:spcPts val="1300"/>
              </a:spcBef>
              <a:spcAft>
                <a:spcPts val="0"/>
              </a:spcAft>
              <a:buClr>
                <a:schemeClr val="dk1"/>
              </a:buClr>
              <a:buSzPts val="6500"/>
              <a:buNone/>
              <a:defRPr sz="6500" b="1"/>
            </a:lvl5pPr>
            <a:lvl6pPr marL="2743200" lvl="5" indent="-228600" algn="l">
              <a:spcBef>
                <a:spcPts val="1300"/>
              </a:spcBef>
              <a:spcAft>
                <a:spcPts val="0"/>
              </a:spcAft>
              <a:buClr>
                <a:schemeClr val="dk1"/>
              </a:buClr>
              <a:buSzPts val="6500"/>
              <a:buNone/>
              <a:defRPr sz="6500" b="1"/>
            </a:lvl6pPr>
            <a:lvl7pPr marL="3200400" lvl="6" indent="-228600" algn="l">
              <a:spcBef>
                <a:spcPts val="1300"/>
              </a:spcBef>
              <a:spcAft>
                <a:spcPts val="0"/>
              </a:spcAft>
              <a:buClr>
                <a:schemeClr val="dk1"/>
              </a:buClr>
              <a:buSzPts val="6500"/>
              <a:buNone/>
              <a:defRPr sz="6500" b="1"/>
            </a:lvl7pPr>
            <a:lvl8pPr marL="3657600" lvl="7" indent="-228600" algn="l">
              <a:spcBef>
                <a:spcPts val="1300"/>
              </a:spcBef>
              <a:spcAft>
                <a:spcPts val="0"/>
              </a:spcAft>
              <a:buClr>
                <a:schemeClr val="dk1"/>
              </a:buClr>
              <a:buSzPts val="6500"/>
              <a:buNone/>
              <a:defRPr sz="6500" b="1"/>
            </a:lvl8pPr>
            <a:lvl9pPr marL="4114800" lvl="8" indent="-228600" algn="l">
              <a:spcBef>
                <a:spcPts val="1300"/>
              </a:spcBef>
              <a:spcAft>
                <a:spcPts val="0"/>
              </a:spcAft>
              <a:buClr>
                <a:schemeClr val="dk1"/>
              </a:buClr>
              <a:buSzPts val="6500"/>
              <a:buNone/>
              <a:defRPr sz="6500" b="1"/>
            </a:lvl9pPr>
          </a:lstStyle>
          <a:p>
            <a:endParaRPr/>
          </a:p>
        </p:txBody>
      </p:sp>
      <p:sp>
        <p:nvSpPr>
          <p:cNvPr id="41" name="Google Shape;41;p7"/>
          <p:cNvSpPr txBox="1">
            <a:spLocks noGrp="1"/>
          </p:cNvSpPr>
          <p:nvPr>
            <p:ph type="body" idx="4"/>
          </p:nvPr>
        </p:nvSpPr>
        <p:spPr>
          <a:xfrm>
            <a:off x="10976292" y="13701713"/>
            <a:ext cx="9550799" cy="24893114"/>
          </a:xfrm>
          <a:prstGeom prst="rect">
            <a:avLst/>
          </a:prstGeom>
          <a:noFill/>
          <a:ln>
            <a:noFill/>
          </a:ln>
        </p:spPr>
        <p:txBody>
          <a:bodyPr spcFirstLastPara="1" wrap="square" lIns="370350" tIns="185175" rIns="370350" bIns="185175" anchor="t" anchorCtr="0">
            <a:normAutofit/>
          </a:bodyPr>
          <a:lstStyle>
            <a:lvl1pPr marL="457200" lvl="0" indent="-844550" algn="l">
              <a:spcBef>
                <a:spcPts val="1940"/>
              </a:spcBef>
              <a:spcAft>
                <a:spcPts val="0"/>
              </a:spcAft>
              <a:buClr>
                <a:schemeClr val="dk1"/>
              </a:buClr>
              <a:buSzPts val="9700"/>
              <a:buChar char="•"/>
              <a:defRPr sz="9700"/>
            </a:lvl1pPr>
            <a:lvl2pPr marL="914400" lvl="1" indent="-742950" algn="l">
              <a:spcBef>
                <a:spcPts val="1620"/>
              </a:spcBef>
              <a:spcAft>
                <a:spcPts val="0"/>
              </a:spcAft>
              <a:buClr>
                <a:schemeClr val="dk1"/>
              </a:buClr>
              <a:buSzPts val="8100"/>
              <a:buChar char="–"/>
              <a:defRPr sz="8100"/>
            </a:lvl2pPr>
            <a:lvl3pPr marL="1371600" lvl="2" indent="-692150" algn="l">
              <a:spcBef>
                <a:spcPts val="1460"/>
              </a:spcBef>
              <a:spcAft>
                <a:spcPts val="0"/>
              </a:spcAft>
              <a:buClr>
                <a:schemeClr val="dk1"/>
              </a:buClr>
              <a:buSzPts val="7300"/>
              <a:buChar char="•"/>
              <a:defRPr sz="7300"/>
            </a:lvl3pPr>
            <a:lvl4pPr marL="1828800" lvl="3" indent="-641350" algn="l">
              <a:spcBef>
                <a:spcPts val="1300"/>
              </a:spcBef>
              <a:spcAft>
                <a:spcPts val="0"/>
              </a:spcAft>
              <a:buClr>
                <a:schemeClr val="dk1"/>
              </a:buClr>
              <a:buSzPts val="6500"/>
              <a:buChar char="–"/>
              <a:defRPr sz="6500"/>
            </a:lvl4pPr>
            <a:lvl5pPr marL="2286000" lvl="4" indent="-641350" algn="l">
              <a:spcBef>
                <a:spcPts val="1300"/>
              </a:spcBef>
              <a:spcAft>
                <a:spcPts val="0"/>
              </a:spcAft>
              <a:buClr>
                <a:schemeClr val="dk1"/>
              </a:buClr>
              <a:buSzPts val="6500"/>
              <a:buChar char="»"/>
              <a:defRPr sz="6500"/>
            </a:lvl5pPr>
            <a:lvl6pPr marL="2743200" lvl="5" indent="-641350" algn="l">
              <a:spcBef>
                <a:spcPts val="1300"/>
              </a:spcBef>
              <a:spcAft>
                <a:spcPts val="0"/>
              </a:spcAft>
              <a:buClr>
                <a:schemeClr val="dk1"/>
              </a:buClr>
              <a:buSzPts val="6500"/>
              <a:buChar char="•"/>
              <a:defRPr sz="6500"/>
            </a:lvl6pPr>
            <a:lvl7pPr marL="3200400" lvl="6" indent="-641350" algn="l">
              <a:spcBef>
                <a:spcPts val="1300"/>
              </a:spcBef>
              <a:spcAft>
                <a:spcPts val="0"/>
              </a:spcAft>
              <a:buClr>
                <a:schemeClr val="dk1"/>
              </a:buClr>
              <a:buSzPts val="6500"/>
              <a:buChar char="•"/>
              <a:defRPr sz="6500"/>
            </a:lvl7pPr>
            <a:lvl8pPr marL="3657600" lvl="7" indent="-641350" algn="l">
              <a:spcBef>
                <a:spcPts val="1300"/>
              </a:spcBef>
              <a:spcAft>
                <a:spcPts val="0"/>
              </a:spcAft>
              <a:buClr>
                <a:schemeClr val="dk1"/>
              </a:buClr>
              <a:buSzPts val="6500"/>
              <a:buChar char="•"/>
              <a:defRPr sz="6500"/>
            </a:lvl8pPr>
            <a:lvl9pPr marL="4114800" lvl="8" indent="-641350" algn="l">
              <a:spcBef>
                <a:spcPts val="1300"/>
              </a:spcBef>
              <a:spcAft>
                <a:spcPts val="0"/>
              </a:spcAft>
              <a:buClr>
                <a:schemeClr val="dk1"/>
              </a:buClr>
              <a:buSzPts val="6500"/>
              <a:buChar char="•"/>
              <a:defRPr sz="6500"/>
            </a:lvl9pPr>
          </a:lstStyle>
          <a:p>
            <a:endParaRPr/>
          </a:p>
        </p:txBody>
      </p:sp>
      <p:sp>
        <p:nvSpPr>
          <p:cNvPr id="42" name="Google Shape;42;p7"/>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080375" y="1720215"/>
            <a:ext cx="7108706" cy="7320915"/>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8447918" y="1720218"/>
            <a:ext cx="12079172" cy="36874612"/>
          </a:xfrm>
          <a:prstGeom prst="rect">
            <a:avLst/>
          </a:prstGeom>
          <a:noFill/>
          <a:ln>
            <a:noFill/>
          </a:ln>
        </p:spPr>
        <p:txBody>
          <a:bodyPr spcFirstLastPara="1" wrap="square" lIns="370350" tIns="185175" rIns="370350" bIns="185175" anchor="t" anchorCtr="0">
            <a:normAutofit/>
          </a:bodyPr>
          <a:lstStyle>
            <a:lvl1pPr marL="457200" lvl="0" indent="-1054100" algn="l">
              <a:spcBef>
                <a:spcPts val="2600"/>
              </a:spcBef>
              <a:spcAft>
                <a:spcPts val="0"/>
              </a:spcAft>
              <a:buClr>
                <a:schemeClr val="dk1"/>
              </a:buClr>
              <a:buSzPts val="13000"/>
              <a:buChar char="•"/>
              <a:defRPr sz="13000"/>
            </a:lvl1pPr>
            <a:lvl2pPr marL="914400" lvl="1" indent="-946150" algn="l">
              <a:spcBef>
                <a:spcPts val="2260"/>
              </a:spcBef>
              <a:spcAft>
                <a:spcPts val="0"/>
              </a:spcAft>
              <a:buClr>
                <a:schemeClr val="dk1"/>
              </a:buClr>
              <a:buSzPts val="11300"/>
              <a:buChar char="–"/>
              <a:defRPr sz="11300"/>
            </a:lvl2pPr>
            <a:lvl3pPr marL="1371600" lvl="2" indent="-844550" algn="l">
              <a:spcBef>
                <a:spcPts val="1940"/>
              </a:spcBef>
              <a:spcAft>
                <a:spcPts val="0"/>
              </a:spcAft>
              <a:buClr>
                <a:schemeClr val="dk1"/>
              </a:buClr>
              <a:buSzPts val="9700"/>
              <a:buChar char="•"/>
              <a:defRPr sz="9700"/>
            </a:lvl3pPr>
            <a:lvl4pPr marL="1828800" lvl="3" indent="-742950" algn="l">
              <a:spcBef>
                <a:spcPts val="1620"/>
              </a:spcBef>
              <a:spcAft>
                <a:spcPts val="0"/>
              </a:spcAft>
              <a:buClr>
                <a:schemeClr val="dk1"/>
              </a:buClr>
              <a:buSzPts val="8100"/>
              <a:buChar char="–"/>
              <a:defRPr sz="8100"/>
            </a:lvl4pPr>
            <a:lvl5pPr marL="2286000" lvl="4" indent="-742950" algn="l">
              <a:spcBef>
                <a:spcPts val="1620"/>
              </a:spcBef>
              <a:spcAft>
                <a:spcPts val="0"/>
              </a:spcAft>
              <a:buClr>
                <a:schemeClr val="dk1"/>
              </a:buClr>
              <a:buSzPts val="8100"/>
              <a:buChar char="»"/>
              <a:defRPr sz="8100"/>
            </a:lvl5pPr>
            <a:lvl6pPr marL="2743200" lvl="5" indent="-742950" algn="l">
              <a:spcBef>
                <a:spcPts val="1620"/>
              </a:spcBef>
              <a:spcAft>
                <a:spcPts val="0"/>
              </a:spcAft>
              <a:buClr>
                <a:schemeClr val="dk1"/>
              </a:buClr>
              <a:buSzPts val="8100"/>
              <a:buChar char="•"/>
              <a:defRPr sz="8100"/>
            </a:lvl6pPr>
            <a:lvl7pPr marL="3200400" lvl="6" indent="-742950" algn="l">
              <a:spcBef>
                <a:spcPts val="1620"/>
              </a:spcBef>
              <a:spcAft>
                <a:spcPts val="0"/>
              </a:spcAft>
              <a:buClr>
                <a:schemeClr val="dk1"/>
              </a:buClr>
              <a:buSzPts val="8100"/>
              <a:buChar char="•"/>
              <a:defRPr sz="8100"/>
            </a:lvl7pPr>
            <a:lvl8pPr marL="3657600" lvl="7" indent="-742950" algn="l">
              <a:spcBef>
                <a:spcPts val="1620"/>
              </a:spcBef>
              <a:spcAft>
                <a:spcPts val="0"/>
              </a:spcAft>
              <a:buClr>
                <a:schemeClr val="dk1"/>
              </a:buClr>
              <a:buSzPts val="8100"/>
              <a:buChar char="•"/>
              <a:defRPr sz="8100"/>
            </a:lvl8pPr>
            <a:lvl9pPr marL="4114800" lvl="8" indent="-742950" algn="l">
              <a:spcBef>
                <a:spcPts val="1620"/>
              </a:spcBef>
              <a:spcAft>
                <a:spcPts val="0"/>
              </a:spcAft>
              <a:buClr>
                <a:schemeClr val="dk1"/>
              </a:buClr>
              <a:buSzPts val="8100"/>
              <a:buChar char="•"/>
              <a:defRPr sz="8100"/>
            </a:lvl9pPr>
          </a:lstStyle>
          <a:p>
            <a:endParaRPr/>
          </a:p>
        </p:txBody>
      </p:sp>
      <p:sp>
        <p:nvSpPr>
          <p:cNvPr id="57" name="Google Shape;57;p10"/>
          <p:cNvSpPr txBox="1">
            <a:spLocks noGrp="1"/>
          </p:cNvSpPr>
          <p:nvPr>
            <p:ph type="body" idx="2"/>
          </p:nvPr>
        </p:nvSpPr>
        <p:spPr>
          <a:xfrm>
            <a:off x="1080375" y="9041133"/>
            <a:ext cx="7108706" cy="29553698"/>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58" name="Google Shape;58;p10"/>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235214" y="30243781"/>
            <a:ext cx="12964478" cy="3570449"/>
          </a:xfrm>
          <a:prstGeom prst="rect">
            <a:avLst/>
          </a:prstGeom>
          <a:noFill/>
          <a:ln>
            <a:noFill/>
          </a:ln>
        </p:spPr>
        <p:txBody>
          <a:bodyPr spcFirstLastPara="1" wrap="square" lIns="370350" tIns="185175" rIns="370350" bIns="185175" anchor="b" anchorCtr="0">
            <a:normAutofit/>
          </a:bodyPr>
          <a:lstStyle>
            <a:lvl1pPr lvl="0" algn="l">
              <a:spcBef>
                <a:spcPts val="0"/>
              </a:spcBef>
              <a:spcAft>
                <a:spcPts val="0"/>
              </a:spcAft>
              <a:buClr>
                <a:schemeClr val="dk1"/>
              </a:buClr>
              <a:buSzPts val="8100"/>
              <a:buFont typeface="Calibri"/>
              <a:buNone/>
              <a:defRPr sz="8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4235214" y="3860483"/>
            <a:ext cx="12964478" cy="25923240"/>
          </a:xfrm>
          <a:prstGeom prst="rect">
            <a:avLst/>
          </a:prstGeom>
          <a:noFill/>
          <a:ln>
            <a:noFill/>
          </a:ln>
        </p:spPr>
        <p:txBody>
          <a:bodyPr spcFirstLastPara="1" wrap="square" lIns="370350" tIns="185175" rIns="370350" bIns="185175" anchor="t" anchorCtr="0">
            <a:normAutofit/>
          </a:bodyPr>
          <a:lstStyle>
            <a:lvl1pPr marR="0" lvl="0" algn="l" rtl="0">
              <a:spcBef>
                <a:spcPts val="2600"/>
              </a:spcBef>
              <a:spcAft>
                <a:spcPts val="0"/>
              </a:spcAft>
              <a:buClr>
                <a:schemeClr val="dk1"/>
              </a:buClr>
              <a:buSzPts val="13000"/>
              <a:buFont typeface="Arial"/>
              <a:buNone/>
              <a:defRPr sz="13000" b="0" i="0" u="none" strike="noStrike" cap="none">
                <a:solidFill>
                  <a:schemeClr val="dk1"/>
                </a:solidFill>
                <a:latin typeface="Calibri"/>
                <a:ea typeface="Calibri"/>
                <a:cs typeface="Calibri"/>
                <a:sym typeface="Calibri"/>
              </a:defRPr>
            </a:lvl1pPr>
            <a:lvl2pPr marR="0" lvl="1" algn="l" rtl="0">
              <a:spcBef>
                <a:spcPts val="2260"/>
              </a:spcBef>
              <a:spcAft>
                <a:spcPts val="0"/>
              </a:spcAft>
              <a:buClr>
                <a:schemeClr val="dk1"/>
              </a:buClr>
              <a:buSzPts val="11300"/>
              <a:buFont typeface="Arial"/>
              <a:buNone/>
              <a:defRPr sz="11300" b="0" i="0" u="none" strike="noStrike" cap="none">
                <a:solidFill>
                  <a:schemeClr val="dk1"/>
                </a:solidFill>
                <a:latin typeface="Calibri"/>
                <a:ea typeface="Calibri"/>
                <a:cs typeface="Calibri"/>
                <a:sym typeface="Calibri"/>
              </a:defRPr>
            </a:lvl2pPr>
            <a:lvl3pPr marR="0" lvl="2" algn="l" rtl="0">
              <a:spcBef>
                <a:spcPts val="1940"/>
              </a:spcBef>
              <a:spcAft>
                <a:spcPts val="0"/>
              </a:spcAft>
              <a:buClr>
                <a:schemeClr val="dk1"/>
              </a:buClr>
              <a:buSzPts val="9700"/>
              <a:buFont typeface="Arial"/>
              <a:buNone/>
              <a:defRPr sz="9700" b="0" i="0" u="none" strike="noStrike" cap="none">
                <a:solidFill>
                  <a:schemeClr val="dk1"/>
                </a:solidFill>
                <a:latin typeface="Calibri"/>
                <a:ea typeface="Calibri"/>
                <a:cs typeface="Calibri"/>
                <a:sym typeface="Calibri"/>
              </a:defRPr>
            </a:lvl3pPr>
            <a:lvl4pPr marR="0" lvl="3"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4pPr>
            <a:lvl5pPr marR="0" lvl="4"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5pPr>
            <a:lvl6pPr marR="0" lvl="5"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6pPr>
            <a:lvl7pPr marR="0" lvl="6"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7pPr>
            <a:lvl8pPr marR="0" lvl="7"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8pPr>
            <a:lvl9pPr marR="0" lvl="8" algn="l" rtl="0">
              <a:spcBef>
                <a:spcPts val="1620"/>
              </a:spcBef>
              <a:spcAft>
                <a:spcPts val="0"/>
              </a:spcAft>
              <a:buClr>
                <a:schemeClr val="dk1"/>
              </a:buClr>
              <a:buSzPts val="8100"/>
              <a:buFont typeface="Arial"/>
              <a:buNone/>
              <a:defRPr sz="81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4235214" y="33814228"/>
            <a:ext cx="12964478" cy="5070631"/>
          </a:xfrm>
          <a:prstGeom prst="rect">
            <a:avLst/>
          </a:prstGeom>
          <a:noFill/>
          <a:ln>
            <a:noFill/>
          </a:ln>
        </p:spPr>
        <p:txBody>
          <a:bodyPr spcFirstLastPara="1" wrap="square" lIns="370350" tIns="185175" rIns="370350" bIns="185175" anchor="t" anchorCtr="0">
            <a:normAutofit/>
          </a:bodyPr>
          <a:lstStyle>
            <a:lvl1pPr marL="457200" lvl="0" indent="-228600" algn="l">
              <a:spcBef>
                <a:spcPts val="1140"/>
              </a:spcBef>
              <a:spcAft>
                <a:spcPts val="0"/>
              </a:spcAft>
              <a:buClr>
                <a:schemeClr val="dk1"/>
              </a:buClr>
              <a:buSzPts val="5700"/>
              <a:buNone/>
              <a:defRPr sz="57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20"/>
              </a:spcBef>
              <a:spcAft>
                <a:spcPts val="0"/>
              </a:spcAft>
              <a:buClr>
                <a:schemeClr val="dk1"/>
              </a:buClr>
              <a:buSzPts val="3600"/>
              <a:buNone/>
              <a:defRPr sz="3600"/>
            </a:lvl4pPr>
            <a:lvl5pPr marL="2286000" lvl="4" indent="-228600" algn="l">
              <a:spcBef>
                <a:spcPts val="720"/>
              </a:spcBef>
              <a:spcAft>
                <a:spcPts val="0"/>
              </a:spcAft>
              <a:buClr>
                <a:schemeClr val="dk1"/>
              </a:buClr>
              <a:buSzPts val="3600"/>
              <a:buNone/>
              <a:defRPr sz="3600"/>
            </a:lvl5pPr>
            <a:lvl6pPr marL="2743200" lvl="5" indent="-228600" algn="l">
              <a:spcBef>
                <a:spcPts val="720"/>
              </a:spcBef>
              <a:spcAft>
                <a:spcPts val="0"/>
              </a:spcAft>
              <a:buClr>
                <a:schemeClr val="dk1"/>
              </a:buClr>
              <a:buSzPts val="3600"/>
              <a:buNone/>
              <a:defRPr sz="3600"/>
            </a:lvl6pPr>
            <a:lvl7pPr marL="3200400" lvl="6" indent="-228600" algn="l">
              <a:spcBef>
                <a:spcPts val="720"/>
              </a:spcBef>
              <a:spcAft>
                <a:spcPts val="0"/>
              </a:spcAft>
              <a:buClr>
                <a:schemeClr val="dk1"/>
              </a:buClr>
              <a:buSzPts val="3600"/>
              <a:buNone/>
              <a:defRPr sz="3600"/>
            </a:lvl7pPr>
            <a:lvl8pPr marL="3657600" lvl="7" indent="-228600" algn="l">
              <a:spcBef>
                <a:spcPts val="720"/>
              </a:spcBef>
              <a:spcAft>
                <a:spcPts val="0"/>
              </a:spcAft>
              <a:buClr>
                <a:schemeClr val="dk1"/>
              </a:buClr>
              <a:buSzPts val="3600"/>
              <a:buNone/>
              <a:defRPr sz="3600"/>
            </a:lvl8pPr>
            <a:lvl9pPr marL="4114800" lvl="8" indent="-228600" algn="l">
              <a:spcBef>
                <a:spcPts val="72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80373" y="1730219"/>
            <a:ext cx="19446716" cy="7200900"/>
          </a:xfrm>
          <a:prstGeom prst="rect">
            <a:avLst/>
          </a:prstGeom>
          <a:noFill/>
          <a:ln>
            <a:noFill/>
          </a:ln>
        </p:spPr>
        <p:txBody>
          <a:bodyPr spcFirstLastPara="1" wrap="square" lIns="370350" tIns="185175" rIns="370350" bIns="185175" anchor="ctr" anchorCtr="0">
            <a:normAutofit/>
          </a:bodyPr>
          <a:lstStyle>
            <a:lvl1pPr marR="0" lvl="0" algn="ctr" rtl="0">
              <a:spcBef>
                <a:spcPts val="0"/>
              </a:spcBef>
              <a:spcAft>
                <a:spcPts val="0"/>
              </a:spcAft>
              <a:buClr>
                <a:schemeClr val="dk1"/>
              </a:buClr>
              <a:buSzPts val="17800"/>
              <a:buFont typeface="Calibri"/>
              <a:buNone/>
              <a:defRPr sz="17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080373" y="10081263"/>
            <a:ext cx="19446716" cy="28513567"/>
          </a:xfrm>
          <a:prstGeom prst="rect">
            <a:avLst/>
          </a:prstGeom>
          <a:noFill/>
          <a:ln>
            <a:noFill/>
          </a:ln>
        </p:spPr>
        <p:txBody>
          <a:bodyPr spcFirstLastPara="1" wrap="square" lIns="370350" tIns="185175" rIns="370350" bIns="185175" anchor="t" anchorCtr="0">
            <a:normAutofit/>
          </a:bodyPr>
          <a:lstStyle>
            <a:lvl1pPr marL="457200" marR="0" lvl="0" indent="-1054100" algn="l" rtl="0">
              <a:spcBef>
                <a:spcPts val="2600"/>
              </a:spcBef>
              <a:spcAft>
                <a:spcPts val="0"/>
              </a:spcAft>
              <a:buClr>
                <a:schemeClr val="dk1"/>
              </a:buClr>
              <a:buSzPts val="13000"/>
              <a:buFont typeface="Arial"/>
              <a:buChar char="•"/>
              <a:defRPr sz="13000" b="0" i="0" u="none" strike="noStrike" cap="none">
                <a:solidFill>
                  <a:schemeClr val="dk1"/>
                </a:solidFill>
                <a:latin typeface="Calibri"/>
                <a:ea typeface="Calibri"/>
                <a:cs typeface="Calibri"/>
                <a:sym typeface="Calibri"/>
              </a:defRPr>
            </a:lvl1pPr>
            <a:lvl2pPr marL="914400" marR="0" lvl="1" indent="-946150" algn="l" rtl="0">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2pPr>
            <a:lvl3pPr marL="1371600" marR="0" lvl="2"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3pPr>
            <a:lvl4pPr marL="1828800" marR="0" lvl="3"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4pPr>
            <a:lvl5pPr marL="2286000" marR="0" lvl="4"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5pPr>
            <a:lvl6pPr marL="2743200" marR="0" lvl="5"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6pPr>
            <a:lvl7pPr marL="3200400" marR="0" lvl="6"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7pPr>
            <a:lvl8pPr marL="3657600" marR="0" lvl="7"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8pPr>
            <a:lvl9pPr marL="4114800" marR="0" lvl="8" indent="-742950" algn="l" rtl="0">
              <a:spcBef>
                <a:spcPts val="1620"/>
              </a:spcBef>
              <a:spcAft>
                <a:spcPts val="0"/>
              </a:spcAft>
              <a:buClr>
                <a:schemeClr val="dk1"/>
              </a:buClr>
              <a:buSzPts val="8100"/>
              <a:buFont typeface="Arial"/>
              <a:buChar char="•"/>
              <a:defRPr sz="81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080373" y="40045009"/>
            <a:ext cx="5041741" cy="2300288"/>
          </a:xfrm>
          <a:prstGeom prst="rect">
            <a:avLst/>
          </a:prstGeom>
          <a:noFill/>
          <a:ln>
            <a:noFill/>
          </a:ln>
        </p:spPr>
        <p:txBody>
          <a:bodyPr spcFirstLastPara="1" wrap="square" lIns="370350" tIns="185175" rIns="370350" bIns="185175" anchor="ctr" anchorCtr="0">
            <a:noAutofit/>
          </a:bodyPr>
          <a:lstStyle>
            <a:lvl1pPr marR="0" lvl="0" algn="l"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382550" y="40045009"/>
            <a:ext cx="6842363" cy="2300288"/>
          </a:xfrm>
          <a:prstGeom prst="rect">
            <a:avLst/>
          </a:prstGeom>
          <a:noFill/>
          <a:ln>
            <a:noFill/>
          </a:ln>
        </p:spPr>
        <p:txBody>
          <a:bodyPr spcFirstLastPara="1" wrap="square" lIns="370350" tIns="185175" rIns="370350" bIns="185175" anchor="ctr" anchorCtr="0">
            <a:noAutofit/>
          </a:bodyPr>
          <a:lstStyle>
            <a:lvl1pPr marR="0" lvl="0" algn="ctr"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3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485348" y="40045009"/>
            <a:ext cx="5041741" cy="2300288"/>
          </a:xfrm>
          <a:prstGeom prst="rect">
            <a:avLst/>
          </a:prstGeom>
          <a:noFill/>
          <a:ln>
            <a:noFill/>
          </a:ln>
        </p:spPr>
        <p:txBody>
          <a:bodyPr spcFirstLastPara="1" wrap="square" lIns="370350" tIns="185175" rIns="370350" bIns="185175" anchor="ctr" anchorCtr="0">
            <a:noAutofit/>
          </a:bodyPr>
          <a:lstStyle>
            <a:lvl1pPr marL="0" marR="0" lvl="0" indent="0" algn="r" rtl="0">
              <a:spcBef>
                <a:spcPts val="0"/>
              </a:spcBef>
              <a:buNone/>
              <a:defRPr sz="4900" b="0" i="0" u="none" strike="noStrike" cap="none">
                <a:solidFill>
                  <a:srgbClr val="888888"/>
                </a:solidFill>
                <a:latin typeface="Calibri"/>
                <a:ea typeface="Calibri"/>
                <a:cs typeface="Calibri"/>
                <a:sym typeface="Calibri"/>
              </a:defRPr>
            </a:lvl1pPr>
            <a:lvl2pPr marL="0" marR="0" lvl="1" indent="0" algn="r" rtl="0">
              <a:spcBef>
                <a:spcPts val="0"/>
              </a:spcBef>
              <a:buNone/>
              <a:defRPr sz="4900" b="0" i="0" u="none" strike="noStrike" cap="none">
                <a:solidFill>
                  <a:srgbClr val="888888"/>
                </a:solidFill>
                <a:latin typeface="Calibri"/>
                <a:ea typeface="Calibri"/>
                <a:cs typeface="Calibri"/>
                <a:sym typeface="Calibri"/>
              </a:defRPr>
            </a:lvl2pPr>
            <a:lvl3pPr marL="0" marR="0" lvl="2" indent="0" algn="r" rtl="0">
              <a:spcBef>
                <a:spcPts val="0"/>
              </a:spcBef>
              <a:buNone/>
              <a:defRPr sz="4900" b="0" i="0" u="none" strike="noStrike" cap="none">
                <a:solidFill>
                  <a:srgbClr val="888888"/>
                </a:solidFill>
                <a:latin typeface="Calibri"/>
                <a:ea typeface="Calibri"/>
                <a:cs typeface="Calibri"/>
                <a:sym typeface="Calibri"/>
              </a:defRPr>
            </a:lvl3pPr>
            <a:lvl4pPr marL="0" marR="0" lvl="3" indent="0" algn="r" rtl="0">
              <a:spcBef>
                <a:spcPts val="0"/>
              </a:spcBef>
              <a:buNone/>
              <a:defRPr sz="4900" b="0" i="0" u="none" strike="noStrike" cap="none">
                <a:solidFill>
                  <a:srgbClr val="888888"/>
                </a:solidFill>
                <a:latin typeface="Calibri"/>
                <a:ea typeface="Calibri"/>
                <a:cs typeface="Calibri"/>
                <a:sym typeface="Calibri"/>
              </a:defRPr>
            </a:lvl4pPr>
            <a:lvl5pPr marL="0" marR="0" lvl="4" indent="0" algn="r" rtl="0">
              <a:spcBef>
                <a:spcPts val="0"/>
              </a:spcBef>
              <a:buNone/>
              <a:defRPr sz="4900" b="0" i="0" u="none" strike="noStrike" cap="none">
                <a:solidFill>
                  <a:srgbClr val="888888"/>
                </a:solidFill>
                <a:latin typeface="Calibri"/>
                <a:ea typeface="Calibri"/>
                <a:cs typeface="Calibri"/>
                <a:sym typeface="Calibri"/>
              </a:defRPr>
            </a:lvl5pPr>
            <a:lvl6pPr marL="0" marR="0" lvl="5" indent="0" algn="r" rtl="0">
              <a:spcBef>
                <a:spcPts val="0"/>
              </a:spcBef>
              <a:buNone/>
              <a:defRPr sz="4900" b="0" i="0" u="none" strike="noStrike" cap="none">
                <a:solidFill>
                  <a:srgbClr val="888888"/>
                </a:solidFill>
                <a:latin typeface="Calibri"/>
                <a:ea typeface="Calibri"/>
                <a:cs typeface="Calibri"/>
                <a:sym typeface="Calibri"/>
              </a:defRPr>
            </a:lvl6pPr>
            <a:lvl7pPr marL="0" marR="0" lvl="6" indent="0" algn="r" rtl="0">
              <a:spcBef>
                <a:spcPts val="0"/>
              </a:spcBef>
              <a:buNone/>
              <a:defRPr sz="4900" b="0" i="0" u="none" strike="noStrike" cap="none">
                <a:solidFill>
                  <a:srgbClr val="888888"/>
                </a:solidFill>
                <a:latin typeface="Calibri"/>
                <a:ea typeface="Calibri"/>
                <a:cs typeface="Calibri"/>
                <a:sym typeface="Calibri"/>
              </a:defRPr>
            </a:lvl7pPr>
            <a:lvl8pPr marL="0" marR="0" lvl="7" indent="0" algn="r" rtl="0">
              <a:spcBef>
                <a:spcPts val="0"/>
              </a:spcBef>
              <a:buNone/>
              <a:defRPr sz="4900" b="0" i="0" u="none" strike="noStrike" cap="none">
                <a:solidFill>
                  <a:srgbClr val="888888"/>
                </a:solidFill>
                <a:latin typeface="Calibri"/>
                <a:ea typeface="Calibri"/>
                <a:cs typeface="Calibri"/>
                <a:sym typeface="Calibri"/>
              </a:defRPr>
            </a:lvl8pPr>
            <a:lvl9pPr marL="0" marR="0" lvl="8" indent="0" algn="r" rtl="0">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720726" y="4313561"/>
            <a:ext cx="20158074" cy="2112987"/>
          </a:xfrm>
          <a:prstGeom prst="rect">
            <a:avLst/>
          </a:prstGeom>
          <a:solidFill>
            <a:srgbClr val="1B68A5"/>
          </a:solidFill>
          <a:ln>
            <a:noFill/>
          </a:ln>
        </p:spPr>
        <p:txBody>
          <a:bodyPr spcFirstLastPara="1" wrap="square" lIns="288000" tIns="45700" rIns="288000" bIns="45700" anchor="ctr" anchorCtr="0">
            <a:normAutofit fontScale="92500" lnSpcReduction="20000"/>
          </a:bodyPr>
          <a:lstStyle/>
          <a:p>
            <a:pPr lvl="0" algn="ctr"/>
            <a:r>
              <a:rPr lang="es-419" sz="8000" b="1">
                <a:solidFill>
                  <a:schemeClr val="lt1"/>
                </a:solidFill>
                <a:latin typeface="Times New Roman" panose="02020603050405020304" pitchFamily="18" charset="0"/>
                <a:ea typeface="Calibri"/>
                <a:cs typeface="Times New Roman" panose="02020603050405020304" pitchFamily="18" charset="0"/>
                <a:sym typeface="Calibri"/>
              </a:rPr>
              <a:t>Modelo predictivo clasificador de monedas (divisa USD) a partir de imágenes</a:t>
            </a:r>
            <a:endParaRPr lang="es-419" sz="8000">
              <a:latin typeface="Times New Roman" panose="02020603050405020304" pitchFamily="18" charset="0"/>
              <a:cs typeface="Times New Roman" panose="02020603050405020304" pitchFamily="18" charset="0"/>
            </a:endParaRPr>
          </a:p>
        </p:txBody>
      </p:sp>
      <p:sp>
        <p:nvSpPr>
          <p:cNvPr id="85" name="Google Shape;85;p1"/>
          <p:cNvSpPr txBox="1"/>
          <p:nvPr/>
        </p:nvSpPr>
        <p:spPr>
          <a:xfrm>
            <a:off x="1435100" y="7171021"/>
            <a:ext cx="3874733" cy="941539"/>
          </a:xfrm>
          <a:prstGeom prst="rect">
            <a:avLst/>
          </a:prstGeom>
          <a:solidFill>
            <a:srgbClr val="1B68A5"/>
          </a:solidFill>
          <a:ln>
            <a:noFill/>
          </a:ln>
        </p:spPr>
        <p:txBody>
          <a:bodyPr spcFirstLastPara="1" wrap="square" lIns="360000" tIns="0" rIns="180000" bIns="0" anchor="ctr" anchorCtr="0">
            <a:noAutofit/>
          </a:bodyPr>
          <a:lstStyle/>
          <a:p>
            <a:pPr marL="0" marR="0" lvl="0" indent="0" algn="l" rtl="0">
              <a:spcBef>
                <a:spcPts val="0"/>
              </a:spcBef>
              <a:spcAft>
                <a:spcPts val="0"/>
              </a:spcAft>
              <a:buNone/>
            </a:pPr>
            <a:r>
              <a:rPr lang="es-ES" sz="4000" b="1" i="0" u="none" strike="noStrike" cap="none">
                <a:solidFill>
                  <a:schemeClr val="lt1"/>
                </a:solidFill>
                <a:latin typeface="Times New Roman" panose="02020603050405020304" pitchFamily="18" charset="0"/>
                <a:ea typeface="Calibri"/>
                <a:cs typeface="Times New Roman" panose="02020603050405020304" pitchFamily="18" charset="0"/>
                <a:sym typeface="Calibri"/>
              </a:rPr>
              <a:t>PROBLEMA</a:t>
            </a:r>
            <a:endParaRPr>
              <a:latin typeface="Times New Roman" panose="02020603050405020304" pitchFamily="18" charset="0"/>
              <a:cs typeface="Times New Roman" panose="02020603050405020304" pitchFamily="18" charset="0"/>
            </a:endParaRPr>
          </a:p>
        </p:txBody>
      </p:sp>
      <p:sp>
        <p:nvSpPr>
          <p:cNvPr id="86" name="Google Shape;86;p1"/>
          <p:cNvSpPr txBox="1"/>
          <p:nvPr/>
        </p:nvSpPr>
        <p:spPr>
          <a:xfrm>
            <a:off x="1435100" y="10633811"/>
            <a:ext cx="6154420" cy="953522"/>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OBJETIVO  GENERAL</a:t>
            </a:r>
            <a:endParaRPr>
              <a:latin typeface="Times New Roman" panose="02020603050405020304" pitchFamily="18" charset="0"/>
              <a:cs typeface="Times New Roman" panose="02020603050405020304" pitchFamily="18" charset="0"/>
            </a:endParaRPr>
          </a:p>
        </p:txBody>
      </p:sp>
      <p:sp>
        <p:nvSpPr>
          <p:cNvPr id="87" name="Google Shape;87;p1"/>
          <p:cNvSpPr txBox="1"/>
          <p:nvPr/>
        </p:nvSpPr>
        <p:spPr>
          <a:xfrm>
            <a:off x="1435100" y="15621096"/>
            <a:ext cx="3874733"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SOLUCIÓN</a:t>
            </a:r>
            <a:endParaRPr>
              <a:latin typeface="Times New Roman" panose="02020603050405020304" pitchFamily="18" charset="0"/>
              <a:cs typeface="Times New Roman" panose="02020603050405020304" pitchFamily="18" charset="0"/>
            </a:endParaRPr>
          </a:p>
        </p:txBody>
      </p:sp>
      <p:sp>
        <p:nvSpPr>
          <p:cNvPr id="88" name="Google Shape;88;p1"/>
          <p:cNvSpPr txBox="1"/>
          <p:nvPr/>
        </p:nvSpPr>
        <p:spPr>
          <a:xfrm>
            <a:off x="1435100" y="26034017"/>
            <a:ext cx="4173220" cy="94153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RESULTADOS</a:t>
            </a:r>
            <a:endParaRPr>
              <a:latin typeface="Times New Roman" panose="02020603050405020304" pitchFamily="18" charset="0"/>
              <a:cs typeface="Times New Roman" panose="02020603050405020304" pitchFamily="18" charset="0"/>
            </a:endParaRPr>
          </a:p>
        </p:txBody>
      </p:sp>
      <p:sp>
        <p:nvSpPr>
          <p:cNvPr id="89" name="Google Shape;89;p1"/>
          <p:cNvSpPr txBox="1"/>
          <p:nvPr/>
        </p:nvSpPr>
        <p:spPr>
          <a:xfrm>
            <a:off x="1435100" y="36372044"/>
            <a:ext cx="4666559" cy="941539"/>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ea typeface="Calibri"/>
                <a:cs typeface="Times New Roman" panose="02020603050405020304" pitchFamily="18" charset="0"/>
                <a:sym typeface="Calibri"/>
              </a:rPr>
              <a:t>CONCLUSIONES</a:t>
            </a:r>
            <a:endParaRPr>
              <a:latin typeface="Times New Roman" panose="02020603050405020304" pitchFamily="18" charset="0"/>
              <a:cs typeface="Times New Roman" panose="02020603050405020304" pitchFamily="18" charset="0"/>
            </a:endParaRPr>
          </a:p>
        </p:txBody>
      </p:sp>
      <p:cxnSp>
        <p:nvCxnSpPr>
          <p:cNvPr id="90" name="Google Shape;90;p1"/>
          <p:cNvCxnSpPr/>
          <p:nvPr/>
        </p:nvCxnSpPr>
        <p:spPr>
          <a:xfrm>
            <a:off x="5309833" y="16100749"/>
            <a:ext cx="14843481" cy="0"/>
          </a:xfrm>
          <a:prstGeom prst="straightConnector1">
            <a:avLst/>
          </a:prstGeom>
          <a:noFill/>
          <a:ln w="25400" cap="flat" cmpd="sng">
            <a:solidFill>
              <a:srgbClr val="595959"/>
            </a:solidFill>
            <a:prstDash val="solid"/>
            <a:round/>
            <a:headEnd type="none" w="sm" len="sm"/>
            <a:tailEnd type="none" w="sm" len="sm"/>
          </a:ln>
        </p:spPr>
      </p:cxnSp>
      <p:cxnSp>
        <p:nvCxnSpPr>
          <p:cNvPr id="91" name="Google Shape;91;p1"/>
          <p:cNvCxnSpPr/>
          <p:nvPr/>
        </p:nvCxnSpPr>
        <p:spPr>
          <a:xfrm>
            <a:off x="5309833" y="26482694"/>
            <a:ext cx="14843481" cy="0"/>
          </a:xfrm>
          <a:prstGeom prst="straightConnector1">
            <a:avLst/>
          </a:prstGeom>
          <a:noFill/>
          <a:ln w="25400" cap="flat" cmpd="sng">
            <a:solidFill>
              <a:srgbClr val="595959"/>
            </a:solidFill>
            <a:prstDash val="solid"/>
            <a:round/>
            <a:headEnd type="none" w="sm" len="sm"/>
            <a:tailEnd type="none" w="sm" len="sm"/>
          </a:ln>
        </p:spPr>
      </p:cxnSp>
      <p:sp>
        <p:nvSpPr>
          <p:cNvPr id="92" name="Google Shape;92;p1"/>
          <p:cNvSpPr txBox="1"/>
          <p:nvPr/>
        </p:nvSpPr>
        <p:spPr>
          <a:xfrm>
            <a:off x="10363297" y="989847"/>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1</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jacobos@espol.edu.ec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500" dirty="0">
                <a:solidFill>
                  <a:srgbClr val="5F497A"/>
                </a:solidFill>
                <a:latin typeface="Times New Roman" panose="02020603050405020304" pitchFamily="18" charset="0"/>
                <a:ea typeface="Calibri"/>
                <a:cs typeface="Times New Roman" panose="02020603050405020304" pitchFamily="18" charset="0"/>
                <a:sym typeface="Calibri"/>
              </a:rPr>
              <a:t>Autor 2</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famagalla@espol.edu.ec</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dirty="0">
                <a:solidFill>
                  <a:srgbClr val="595959"/>
                </a:solidFill>
                <a:latin typeface="Times New Roman" panose="02020603050405020304" pitchFamily="18" charset="0"/>
                <a:ea typeface="Calibri"/>
                <a:cs typeface="Times New Roman" panose="02020603050405020304" pitchFamily="18" charset="0"/>
                <a:sym typeface="Calibri"/>
              </a:rPr>
              <a:t>FIEC</a:t>
            </a:r>
            <a:endParaRPr sz="2500" dirty="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dirty="0">
              <a:solidFill>
                <a:srgbClr val="595959"/>
              </a:solidFill>
              <a:latin typeface="Calibri"/>
              <a:ea typeface="Calibri"/>
              <a:cs typeface="Calibri"/>
              <a:sym typeface="Calibri"/>
            </a:endParaRPr>
          </a:p>
        </p:txBody>
      </p:sp>
      <p:sp>
        <p:nvSpPr>
          <p:cNvPr id="93" name="Google Shape;93;p1"/>
          <p:cNvSpPr txBox="1"/>
          <p:nvPr/>
        </p:nvSpPr>
        <p:spPr>
          <a:xfrm>
            <a:off x="15941950" y="918389"/>
            <a:ext cx="3874733" cy="266627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500">
                <a:solidFill>
                  <a:srgbClr val="5F497A"/>
                </a:solidFill>
                <a:latin typeface="Times New Roman" panose="02020603050405020304" pitchFamily="18" charset="0"/>
                <a:ea typeface="Calibri"/>
                <a:cs typeface="Times New Roman" panose="02020603050405020304" pitchFamily="18" charset="0"/>
                <a:sym typeface="Calibri"/>
              </a:rPr>
              <a:t>Autor 3</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s-ES" sz="2500">
                <a:solidFill>
                  <a:srgbClr val="595959"/>
                </a:solidFill>
                <a:latin typeface="Times New Roman" panose="02020603050405020304" pitchFamily="18" charset="0"/>
                <a:ea typeface="Calibri"/>
                <a:cs typeface="Times New Roman" panose="02020603050405020304" pitchFamily="18" charset="0"/>
                <a:sym typeface="Calibri"/>
              </a:rPr>
              <a:t>axvargas@espol.edu.ec</a:t>
            </a:r>
            <a:endParaRPr>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500">
                <a:solidFill>
                  <a:srgbClr val="595959"/>
                </a:solidFill>
                <a:latin typeface="Times New Roman" panose="02020603050405020304" pitchFamily="18" charset="0"/>
                <a:ea typeface="Calibri"/>
                <a:cs typeface="Times New Roman" panose="02020603050405020304" pitchFamily="18" charset="0"/>
                <a:sym typeface="Calibri"/>
              </a:rPr>
              <a:t>FIEC</a:t>
            </a:r>
            <a:endParaRPr sz="2500">
              <a:solidFill>
                <a:srgbClr val="595959"/>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500">
              <a:solidFill>
                <a:srgbClr val="595959"/>
              </a:solidFill>
              <a:latin typeface="Calibri"/>
              <a:ea typeface="Calibri"/>
              <a:cs typeface="Calibri"/>
              <a:sym typeface="Calibri"/>
            </a:endParaRPr>
          </a:p>
        </p:txBody>
      </p:sp>
      <p:cxnSp>
        <p:nvCxnSpPr>
          <p:cNvPr id="94" name="Google Shape;94;p1"/>
          <p:cNvCxnSpPr/>
          <p:nvPr/>
        </p:nvCxnSpPr>
        <p:spPr>
          <a:xfrm>
            <a:off x="14853909" y="852252"/>
            <a:ext cx="0" cy="3106771"/>
          </a:xfrm>
          <a:prstGeom prst="straightConnector1">
            <a:avLst/>
          </a:prstGeom>
          <a:noFill/>
          <a:ln w="25400" cap="flat" cmpd="sng">
            <a:solidFill>
              <a:srgbClr val="595959"/>
            </a:solidFill>
            <a:prstDash val="solid"/>
            <a:round/>
            <a:headEnd type="none" w="sm" len="sm"/>
            <a:tailEnd type="none" w="sm" len="sm"/>
          </a:ln>
        </p:spPr>
      </p:cxnSp>
      <p:sp>
        <p:nvSpPr>
          <p:cNvPr id="95" name="Google Shape;95;p1"/>
          <p:cNvSpPr txBox="1"/>
          <p:nvPr/>
        </p:nvSpPr>
        <p:spPr>
          <a:xfrm>
            <a:off x="1435097" y="8182775"/>
            <a:ext cx="18864662" cy="2308324"/>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panose="02020603050405020304" pitchFamily="18" charset="0"/>
                <a:ea typeface="Calibri"/>
                <a:cs typeface="Times New Roman" panose="02020603050405020304" pitchFamily="18" charset="0"/>
                <a:sym typeface="Calibri"/>
              </a:rPr>
              <a:t>Una economía es más rica mientras más rápido se mueva su unidad monetaria, es por esto que en la actualidad se han propuesto soluciones como las aplicaciones móviles que permiten la transferencia de dinero entre entidades, evitando el riego y el tiempo que conlleva el traslado y conteo de dinero en efectivo. El conteo de monedas en centros de cobros puede generar largas colas en horarios comúnmente concurridos, en este sentido, este proyecto pretende solucionar el problema de reconocimiento y clasificación de monedas a partir de imágenes.</a:t>
            </a: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96" name="Google Shape;96;p1"/>
          <p:cNvSpPr txBox="1"/>
          <p:nvPr/>
        </p:nvSpPr>
        <p:spPr>
          <a:xfrm>
            <a:off x="1435099" y="11990440"/>
            <a:ext cx="8928198" cy="1384995"/>
          </a:xfrm>
          <a:prstGeom prst="rect">
            <a:avLst/>
          </a:prstGeom>
          <a:noFill/>
          <a:ln>
            <a:noFill/>
          </a:ln>
        </p:spPr>
        <p:txBody>
          <a:bodyPr spcFirstLastPara="1" wrap="square" lIns="0" tIns="0" rIns="0" bIns="0" anchor="t" anchorCtr="0">
            <a:spAutoFit/>
          </a:bodyPr>
          <a:lstStyle/>
          <a:p>
            <a:pPr lvl="0" algn="just"/>
            <a:r>
              <a:rPr lang="es-ES" sz="3000" dirty="0">
                <a:solidFill>
                  <a:srgbClr val="595959"/>
                </a:solidFill>
                <a:latin typeface="Times New Roman"/>
                <a:ea typeface="Calibri"/>
                <a:cs typeface="Times New Roman"/>
                <a:sym typeface="Calibri"/>
              </a:rPr>
              <a:t>Generar un modelo capaz de reconocer de patrones para la identificación y clasificación de monedas USD a partir de imágenes.</a:t>
            </a:r>
          </a:p>
        </p:txBody>
      </p:sp>
      <p:sp>
        <p:nvSpPr>
          <p:cNvPr id="97" name="Google Shape;97;p1"/>
          <p:cNvSpPr txBox="1"/>
          <p:nvPr/>
        </p:nvSpPr>
        <p:spPr>
          <a:xfrm>
            <a:off x="1435097" y="37573639"/>
            <a:ext cx="9718675" cy="415498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sym typeface="Calibri"/>
              </a:rPr>
              <a:t>El uso de herramientas web como </a:t>
            </a:r>
            <a:r>
              <a:rPr lang="es-ES_tradnl" sz="3000" dirty="0" err="1">
                <a:solidFill>
                  <a:srgbClr val="595959"/>
                </a:solidFill>
                <a:latin typeface="Times New Roman"/>
                <a:cs typeface="Times New Roman"/>
                <a:sym typeface="Calibri"/>
              </a:rPr>
              <a:t>hasty.ia</a:t>
            </a:r>
            <a:r>
              <a:rPr lang="es-ES_tradnl" sz="3000" dirty="0">
                <a:solidFill>
                  <a:srgbClr val="595959"/>
                </a:solidFill>
                <a:latin typeface="Times New Roman"/>
                <a:cs typeface="Times New Roman"/>
                <a:sym typeface="Calibri"/>
              </a:rPr>
              <a:t> acelera el proceso de etiquetado, se lograron etiquetar alrededor de 1200 imágenes en 3 días.</a:t>
            </a:r>
            <a:endParaRPr lang="es-ES_tradnl" sz="3000" dirty="0">
              <a:solidFill>
                <a:srgbClr val="595959"/>
              </a:solidFill>
              <a:latin typeface="Times New Roman"/>
              <a:cs typeface="Times New Roman"/>
            </a:endParaRP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Se usó una estrategia de carga dinámica de dataset, para cargar y aplicar transformaciones por lotes los ejemplo, con la finalidad de superar la limitación de hardware que se tenía.</a:t>
            </a:r>
          </a:p>
          <a:p>
            <a:pPr marL="342900" indent="-342900" algn="just">
              <a:buClr>
                <a:srgbClr val="595959"/>
              </a:buClr>
              <a:buSzPts val="3000"/>
              <a:buFont typeface="Noto Sans Symbols"/>
              <a:buChar char="▪"/>
            </a:pPr>
            <a:r>
              <a:rPr lang="es-ES_tradnl" sz="3000" dirty="0">
                <a:solidFill>
                  <a:srgbClr val="595959"/>
                </a:solidFill>
                <a:latin typeface="Times New Roman"/>
                <a:cs typeface="Times New Roman"/>
              </a:rPr>
              <a:t>El uso técnicas de aumento de datos permite ahorrar tiempo de etiquetado.</a:t>
            </a:r>
          </a:p>
        </p:txBody>
      </p:sp>
      <p:sp>
        <p:nvSpPr>
          <p:cNvPr id="98" name="Google Shape;98;p1"/>
          <p:cNvSpPr txBox="1"/>
          <p:nvPr/>
        </p:nvSpPr>
        <p:spPr>
          <a:xfrm>
            <a:off x="1435099" y="16889457"/>
            <a:ext cx="7880350" cy="6924973"/>
          </a:xfrm>
          <a:prstGeom prst="rect">
            <a:avLst/>
          </a:prstGeom>
          <a:noFill/>
          <a:ln>
            <a:noFill/>
          </a:ln>
        </p:spPr>
        <p:txBody>
          <a:bodyPr spcFirstLastPara="1" wrap="square" lIns="0" tIns="0" rIns="0" bIns="0" anchor="t" anchorCtr="0">
            <a:spAutoFit/>
          </a:bodyPr>
          <a:lstStyle/>
          <a:p>
            <a:pPr algn="just"/>
            <a:r>
              <a:rPr lang="es-ES" sz="3000" dirty="0">
                <a:solidFill>
                  <a:srgbClr val="595959"/>
                </a:solidFill>
                <a:latin typeface="Times New Roman"/>
                <a:cs typeface="Times New Roman"/>
                <a:sym typeface="Calibri"/>
              </a:rPr>
              <a:t>El modelo se basa en la arquitectura YOLOv3 para detección de objetos, el cual hace uso de capas convolucionales para detectar objetos en imágenes.</a:t>
            </a:r>
          </a:p>
          <a:p>
            <a:pPr algn="just"/>
            <a:endParaRPr lang="es-ES_tradnl" sz="3000" dirty="0">
              <a:solidFill>
                <a:srgbClr val="595959"/>
              </a:solidFill>
              <a:latin typeface="Times New Roman"/>
              <a:cs typeface="Times New Roman"/>
              <a:sym typeface="Calibri"/>
            </a:endParaRPr>
          </a:p>
          <a:p>
            <a:pPr algn="just"/>
            <a:r>
              <a:rPr lang="es-ES_tradnl" sz="3000" dirty="0">
                <a:solidFill>
                  <a:srgbClr val="595959"/>
                </a:solidFill>
                <a:latin typeface="Times New Roman"/>
                <a:cs typeface="Times New Roman"/>
                <a:sym typeface="Calibri"/>
              </a:rPr>
              <a:t>Para la fase de entrenamiento se contó con un dataset con imágenes de divisas y sus respectivas etiquetas. Cada imagen tiene asociado un archivo de etiqueta, el cual contiene la clase de los objetos, junto con las coordenadas del recuadro.</a:t>
            </a:r>
            <a:endParaRPr lang="es-ES_tradnl" sz="3000" dirty="0">
              <a:solidFill>
                <a:srgbClr val="595959"/>
              </a:solidFill>
              <a:latin typeface="Times New Roman"/>
              <a:cs typeface="Times New Roman"/>
            </a:endParaRPr>
          </a:p>
          <a:p>
            <a:pPr algn="just"/>
            <a:endParaRPr lang="es-ES_tradnl" sz="3000" dirty="0">
              <a:solidFill>
                <a:srgbClr val="595959"/>
              </a:solidFill>
              <a:latin typeface="Times New Roman"/>
              <a:cs typeface="Times New Roman"/>
              <a:sym typeface="Calibri"/>
            </a:endParaRPr>
          </a:p>
          <a:p>
            <a:pPr algn="just"/>
            <a:r>
              <a:rPr lang="es-ES_tradnl" sz="3000" dirty="0">
                <a:solidFill>
                  <a:srgbClr val="595959"/>
                </a:solidFill>
                <a:latin typeface="Times New Roman"/>
                <a:cs typeface="Times New Roman"/>
                <a:sym typeface="Calibri"/>
              </a:rPr>
              <a:t>Las imágenes se utilizaron para entrenar el modelo y que este sea capaz de reconocer de manera correcta los patrones que diferencian a las de divisas USD.</a:t>
            </a:r>
          </a:p>
          <a:p>
            <a:pPr marL="457200" indent="-457200" algn="just">
              <a:buFont typeface="Arial" panose="020B0604020202020204" pitchFamily="34" charset="0"/>
              <a:buChar char="•"/>
            </a:pPr>
            <a:endParaRPr lang="es-ES_tradnl" sz="3000" dirty="0">
              <a:solidFill>
                <a:srgbClr val="595959"/>
              </a:solidFill>
              <a:latin typeface="Times New Roman" panose="02020603050405020304" pitchFamily="18" charset="0"/>
              <a:cs typeface="Times New Roman" panose="02020603050405020304" pitchFamily="18" charset="0"/>
            </a:endParaRPr>
          </a:p>
        </p:txBody>
      </p:sp>
      <p:sp>
        <p:nvSpPr>
          <p:cNvPr id="99" name="Google Shape;99;p1"/>
          <p:cNvSpPr txBox="1"/>
          <p:nvPr/>
        </p:nvSpPr>
        <p:spPr>
          <a:xfrm>
            <a:off x="1435097" y="27380187"/>
            <a:ext cx="7880351" cy="5539978"/>
          </a:xfrm>
          <a:prstGeom prst="rect">
            <a:avLst/>
          </a:prstGeom>
          <a:noFill/>
          <a:ln>
            <a:noFill/>
          </a:ln>
        </p:spPr>
        <p:txBody>
          <a:bodyPr spcFirstLastPara="1" wrap="square" lIns="0" tIns="0" rIns="0" bIns="0" anchor="t" anchorCtr="0">
            <a:spAutoFit/>
          </a:bodyPr>
          <a:lstStyle/>
          <a:p>
            <a:pPr lvl="0" algn="just"/>
            <a:r>
              <a:rPr lang="es-ES_tradnl" sz="3000" dirty="0">
                <a:solidFill>
                  <a:srgbClr val="595959"/>
                </a:solidFill>
                <a:latin typeface="Times New Roman"/>
                <a:ea typeface="Calibri"/>
                <a:cs typeface="Times New Roman"/>
                <a:sym typeface="Calibri"/>
              </a:rPr>
              <a:t>Obtuvimos un modelo entrenado para reconocer divisas USD con las siguientes m</a:t>
            </a:r>
            <a:r>
              <a:rPr lang="es-ES" sz="3000" dirty="0">
                <a:solidFill>
                  <a:srgbClr val="595959"/>
                </a:solidFill>
                <a:latin typeface="Times New Roman"/>
                <a:ea typeface="Calibri"/>
                <a:cs typeface="Times New Roman"/>
                <a:sym typeface="Calibri"/>
              </a:rPr>
              <a:t>métricas de precisión</a:t>
            </a:r>
            <a:r>
              <a:rPr lang="en-US" sz="3000" dirty="0">
                <a:solidFill>
                  <a:srgbClr val="595959"/>
                </a:solidFill>
                <a:latin typeface="Times New Roman"/>
                <a:ea typeface="Calibri"/>
                <a:cs typeface="Times New Roman"/>
                <a:sym typeface="Calibri"/>
              </a:rPr>
              <a:t>:</a:t>
            </a:r>
          </a:p>
          <a:p>
            <a:pPr marL="457200" lvl="0" indent="-457200" algn="just">
              <a:buFont typeface="Wingdings" panose="05000000000000000000" pitchFamily="2" charset="2"/>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Class accuracy: 90.75 %</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No object accuracy: 99.82%.</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Object accuracy: 96.26%</a:t>
            </a:r>
            <a:endParaRPr lang="en-US" sz="3000" dirty="0">
              <a:solidFill>
                <a:srgbClr val="595959"/>
              </a:solidFill>
              <a:latin typeface="Times New Roman"/>
              <a:ea typeface="Calibri"/>
              <a:cs typeface="Times New Roman"/>
            </a:endParaRPr>
          </a:p>
          <a:p>
            <a:pPr marL="457200" lvl="0" indent="-457200" algn="just">
              <a:buClr>
                <a:schemeClr val="tx1">
                  <a:lumMod val="50000"/>
                  <a:lumOff val="50000"/>
                </a:schemeClr>
              </a:buClr>
              <a:buFont typeface="Wingdings" panose="05000000000000000000" pitchFamily="2" charset="2"/>
              <a:buChar char="§"/>
            </a:pPr>
            <a:r>
              <a:rPr lang="en-US" sz="3000" dirty="0">
                <a:solidFill>
                  <a:srgbClr val="595959"/>
                </a:solidFill>
                <a:latin typeface="Times New Roman"/>
                <a:ea typeface="Calibri"/>
                <a:cs typeface="Times New Roman"/>
                <a:sym typeface="Calibri"/>
              </a:rPr>
              <a:t>MAP (Mean accuracy precision):  78.78%</a:t>
            </a:r>
            <a:endParaRPr lang="en-US" sz="3000" dirty="0">
              <a:solidFill>
                <a:srgbClr val="595959"/>
              </a:solidFill>
              <a:latin typeface="Times New Roman"/>
              <a:ea typeface="Calibri"/>
              <a:cs typeface="Times New Roman"/>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lvl="0" algn="just"/>
            <a:endParaRPr lang="en-US" sz="3000" dirty="0">
              <a:solidFill>
                <a:srgbClr val="595959"/>
              </a:solidFill>
              <a:latin typeface="Times New Roman" panose="02020603050405020304" pitchFamily="18" charset="0"/>
              <a:ea typeface="Calibri"/>
              <a:cs typeface="Times New Roman" panose="02020603050405020304" pitchFamily="18" charset="0"/>
              <a:sym typeface="Calibri"/>
            </a:endParaRPr>
          </a:p>
          <a:p>
            <a:pPr marL="457200" lvl="0" indent="-457200" algn="just">
              <a:buFont typeface="Arial" panose="020B0604020202020204" pitchFamily="34" charset="0"/>
              <a:buChar char="•"/>
            </a:pPr>
            <a:endParaRPr lang="es-ES_tradnl" sz="3000" dirty="0">
              <a:solidFill>
                <a:srgbClr val="595959"/>
              </a:solidFill>
              <a:latin typeface="Times New Roman" panose="02020603050405020304" pitchFamily="18" charset="0"/>
              <a:ea typeface="Calibri"/>
              <a:cs typeface="Times New Roman" panose="02020603050405020304" pitchFamily="18" charset="0"/>
              <a:sym typeface="Calibri"/>
            </a:endParaRPr>
          </a:p>
        </p:txBody>
      </p:sp>
      <p:sp>
        <p:nvSpPr>
          <p:cNvPr id="100" name="Google Shape;100;p1"/>
          <p:cNvSpPr txBox="1"/>
          <p:nvPr/>
        </p:nvSpPr>
        <p:spPr>
          <a:xfrm>
            <a:off x="12232322" y="37573639"/>
            <a:ext cx="8064262" cy="2308324"/>
          </a:xfrm>
          <a:prstGeom prst="rect">
            <a:avLst/>
          </a:prstGeom>
          <a:noFill/>
          <a:ln>
            <a:noFill/>
          </a:ln>
        </p:spPr>
        <p:txBody>
          <a:bodyPr spcFirstLastPara="1" wrap="square" lIns="0" tIns="0" rIns="0" bIns="0" anchor="t" anchorCtr="0">
            <a:spAutoFit/>
          </a:bodyPr>
          <a:lstStyle/>
          <a:p>
            <a:pPr marL="342900" indent="-342900" algn="just">
              <a:buClr>
                <a:srgbClr val="595959"/>
              </a:buClr>
              <a:buSzPts val="3000"/>
              <a:buFont typeface="Noto Sans Symbols"/>
              <a:buChar char="▪"/>
            </a:pPr>
            <a:r>
              <a:rPr lang="es-ES_tradnl" sz="3000" dirty="0">
                <a:solidFill>
                  <a:srgbClr val="595959"/>
                </a:solidFill>
                <a:latin typeface="Times New Roman" panose="02020603050405020304" pitchFamily="18" charset="0"/>
                <a:cs typeface="Times New Roman" panose="02020603050405020304" pitchFamily="18" charset="0"/>
                <a:sym typeface="Calibri"/>
              </a:rPr>
              <a:t>Se estableció factores de penalización para las 4 métricas en el cálculo del error</a:t>
            </a:r>
            <a:r>
              <a:rPr lang="en-US" sz="3000" dirty="0">
                <a:solidFill>
                  <a:srgbClr val="595959"/>
                </a:solidFill>
                <a:latin typeface="Times New Roman" panose="02020603050405020304" pitchFamily="18" charset="0"/>
                <a:cs typeface="Times New Roman" panose="02020603050405020304" pitchFamily="18" charset="0"/>
                <a:sym typeface="Calibri"/>
              </a:rPr>
              <a:t>: </a:t>
            </a:r>
            <a:r>
              <a:rPr lang="es-419" sz="3000" dirty="0">
                <a:solidFill>
                  <a:srgbClr val="595959"/>
                </a:solidFill>
                <a:latin typeface="Times New Roman" panose="02020603050405020304" pitchFamily="18" charset="0"/>
                <a:cs typeface="Times New Roman" panose="02020603050405020304" pitchFamily="18" charset="0"/>
                <a:sym typeface="Calibri"/>
              </a:rPr>
              <a:t>No objeto, Objeto, Coordenadas del recuadro y Clase identificada; lo que reflejó una mejora en la precisión del tipo de divisa predicha del 11%. </a:t>
            </a:r>
          </a:p>
        </p:txBody>
      </p:sp>
      <p:sp>
        <p:nvSpPr>
          <p:cNvPr id="101" name="Google Shape;101;p1"/>
          <p:cNvSpPr txBox="1"/>
          <p:nvPr/>
        </p:nvSpPr>
        <p:spPr>
          <a:xfrm>
            <a:off x="12232323" y="36372065"/>
            <a:ext cx="7249477" cy="941518"/>
          </a:xfrm>
          <a:prstGeom prst="rect">
            <a:avLst/>
          </a:prstGeom>
          <a:solidFill>
            <a:srgbClr val="1B68A5"/>
          </a:solidFill>
          <a:ln>
            <a:noFill/>
          </a:ln>
        </p:spPr>
        <p:txBody>
          <a:bodyPr spcFirstLastPara="1" wrap="square" lIns="360000" tIns="0" rIns="180000" bIns="0" anchor="ctr" anchorCtr="0">
            <a:noAutofit/>
          </a:bodyPr>
          <a:lstStyle/>
          <a:p>
            <a:pPr lvl="0"/>
            <a:r>
              <a:rPr lang="es-ES" sz="4000" b="1">
                <a:solidFill>
                  <a:schemeClr val="lt1"/>
                </a:solidFill>
                <a:latin typeface="Times New Roman" panose="02020603050405020304" pitchFamily="18" charset="0"/>
                <a:cs typeface="Times New Roman" panose="02020603050405020304" pitchFamily="18" charset="0"/>
                <a:sym typeface="Calibri"/>
              </a:rPr>
              <a:t>NUESTRA CONTRIBUCIÓN</a:t>
            </a:r>
            <a:endParaRPr>
              <a:latin typeface="Times New Roman" panose="02020603050405020304" pitchFamily="18" charset="0"/>
              <a:cs typeface="Times New Roman" panose="02020603050405020304" pitchFamily="18" charset="0"/>
            </a:endParaRPr>
          </a:p>
        </p:txBody>
      </p:sp>
      <p:pic>
        <p:nvPicPr>
          <p:cNvPr id="103" name="Google Shape;103;p1"/>
          <p:cNvPicPr preferRelativeResize="0"/>
          <p:nvPr/>
        </p:nvPicPr>
        <p:blipFill rotWithShape="1">
          <a:blip r:embed="rId3">
            <a:alphaModFix/>
          </a:blip>
          <a:srcRect/>
          <a:stretch/>
        </p:blipFill>
        <p:spPr>
          <a:xfrm>
            <a:off x="2270712" y="571496"/>
            <a:ext cx="6078239" cy="1329043"/>
          </a:xfrm>
          <a:prstGeom prst="rect">
            <a:avLst/>
          </a:prstGeom>
          <a:noFill/>
          <a:ln>
            <a:noFill/>
          </a:ln>
        </p:spPr>
      </p:pic>
      <p:sp>
        <p:nvSpPr>
          <p:cNvPr id="3" name="TextBox 2">
            <a:extLst>
              <a:ext uri="{FF2B5EF4-FFF2-40B4-BE49-F238E27FC236}">
                <a16:creationId xmlns:a16="http://schemas.microsoft.com/office/drawing/2014/main" id="{12CFBFDB-7CB0-7C4E-B4CC-EF0F54E5AC19}"/>
              </a:ext>
            </a:extLst>
          </p:cNvPr>
          <p:cNvSpPr txBox="1"/>
          <p:nvPr/>
        </p:nvSpPr>
        <p:spPr>
          <a:xfrm>
            <a:off x="1064077" y="1834877"/>
            <a:ext cx="8491511" cy="2369880"/>
          </a:xfrm>
          <a:prstGeom prst="rect">
            <a:avLst/>
          </a:prstGeom>
          <a:noFill/>
        </p:spPr>
        <p:txBody>
          <a:bodyPr wrap="square" rtlCol="0">
            <a:spAutoFit/>
          </a:bodyPr>
          <a:lstStyle/>
          <a:p>
            <a:pPr algn="ctr"/>
            <a:r>
              <a:rPr lang="en-US" sz="3600"/>
              <a:t>FACULTAD DE INGENIERÍA EN ELECTRICIDAD Y COMPUTACIÓN</a:t>
            </a:r>
          </a:p>
          <a:p>
            <a:pPr algn="ctr"/>
            <a:endParaRPr lang="en-US" sz="2400"/>
          </a:p>
          <a:p>
            <a:pPr algn="ctr"/>
            <a:r>
              <a:rPr lang="en-US" sz="2800"/>
              <a:t>INTELIGENCIA ARTIFICIAL</a:t>
            </a:r>
          </a:p>
          <a:p>
            <a:pPr algn="ctr"/>
            <a:endParaRPr lang="en-US" sz="2400"/>
          </a:p>
        </p:txBody>
      </p:sp>
      <p:pic>
        <p:nvPicPr>
          <p:cNvPr id="11" name="Imagen 10" descr="Forma&#10;&#10;Descripción generada automáticamente">
            <a:extLst>
              <a:ext uri="{FF2B5EF4-FFF2-40B4-BE49-F238E27FC236}">
                <a16:creationId xmlns:a16="http://schemas.microsoft.com/office/drawing/2014/main" id="{F2C2106C-5005-4190-90CD-D365DEF419D7}"/>
              </a:ext>
            </a:extLst>
          </p:cNvPr>
          <p:cNvPicPr>
            <a:picLocks noChangeAspect="1"/>
          </p:cNvPicPr>
          <p:nvPr/>
        </p:nvPicPr>
        <p:blipFill rotWithShape="1">
          <a:blip r:embed="rId4"/>
          <a:srcRect l="3803" r="7888"/>
          <a:stretch/>
        </p:blipFill>
        <p:spPr>
          <a:xfrm>
            <a:off x="12007516" y="26673194"/>
            <a:ext cx="8174767" cy="4617696"/>
          </a:xfrm>
          <a:prstGeom prst="rect">
            <a:avLst/>
          </a:prstGeom>
        </p:spPr>
      </p:pic>
      <p:pic>
        <p:nvPicPr>
          <p:cNvPr id="19" name="Imagen 18" descr="Imagen que contiene Texto&#10;&#10;Descripción generada automáticamente">
            <a:extLst>
              <a:ext uri="{FF2B5EF4-FFF2-40B4-BE49-F238E27FC236}">
                <a16:creationId xmlns:a16="http://schemas.microsoft.com/office/drawing/2014/main" id="{9952BBD8-4530-4189-AD81-66ECB47BDFE9}"/>
              </a:ext>
            </a:extLst>
          </p:cNvPr>
          <p:cNvPicPr>
            <a:picLocks noChangeAspect="1"/>
          </p:cNvPicPr>
          <p:nvPr/>
        </p:nvPicPr>
        <p:blipFill rotWithShape="1">
          <a:blip r:embed="rId5"/>
          <a:srcRect l="16756" t="5263" r="15535" b="7864"/>
          <a:stretch/>
        </p:blipFill>
        <p:spPr>
          <a:xfrm>
            <a:off x="13106400" y="10271824"/>
            <a:ext cx="5723944" cy="5508036"/>
          </a:xfrm>
          <a:prstGeom prst="rect">
            <a:avLst/>
          </a:prstGeom>
        </p:spPr>
      </p:pic>
      <p:pic>
        <p:nvPicPr>
          <p:cNvPr id="6" name="Imagen 5" descr="Gráfico, Gráfico de líneas&#10;&#10;Descripción generada automáticamente">
            <a:extLst>
              <a:ext uri="{FF2B5EF4-FFF2-40B4-BE49-F238E27FC236}">
                <a16:creationId xmlns:a16="http://schemas.microsoft.com/office/drawing/2014/main" id="{F5B1B22C-96F1-463E-B7A5-2D57987E7DA2}"/>
              </a:ext>
            </a:extLst>
          </p:cNvPr>
          <p:cNvPicPr>
            <a:picLocks noChangeAspect="1"/>
          </p:cNvPicPr>
          <p:nvPr/>
        </p:nvPicPr>
        <p:blipFill>
          <a:blip r:embed="rId6"/>
          <a:stretch>
            <a:fillRect/>
          </a:stretch>
        </p:blipFill>
        <p:spPr>
          <a:xfrm>
            <a:off x="11709221" y="31567829"/>
            <a:ext cx="9169579" cy="4584789"/>
          </a:xfrm>
          <a:prstGeom prst="rect">
            <a:avLst/>
          </a:prstGeom>
        </p:spPr>
      </p:pic>
      <p:pic>
        <p:nvPicPr>
          <p:cNvPr id="13" name="Imagen 12" descr="Diagrama&#10;&#10;Descripción generada automáticamente">
            <a:extLst>
              <a:ext uri="{FF2B5EF4-FFF2-40B4-BE49-F238E27FC236}">
                <a16:creationId xmlns:a16="http://schemas.microsoft.com/office/drawing/2014/main" id="{5D6F9803-21F5-465A-993D-6627E3D1781F}"/>
              </a:ext>
            </a:extLst>
          </p:cNvPr>
          <p:cNvPicPr>
            <a:picLocks noChangeAspect="1"/>
          </p:cNvPicPr>
          <p:nvPr/>
        </p:nvPicPr>
        <p:blipFill>
          <a:blip r:embed="rId7"/>
          <a:stretch>
            <a:fillRect/>
          </a:stretch>
        </p:blipFill>
        <p:spPr>
          <a:xfrm>
            <a:off x="9555588" y="16808492"/>
            <a:ext cx="12007202" cy="8613022"/>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ED4ADD5C80E3B45927C4C4C78E70BF0" ma:contentTypeVersion="5" ma:contentTypeDescription="Crear nuevo documento." ma:contentTypeScope="" ma:versionID="743ed3b3bfbb25cac802bab86e7c9da2">
  <xsd:schema xmlns:xsd="http://www.w3.org/2001/XMLSchema" xmlns:xs="http://www.w3.org/2001/XMLSchema" xmlns:p="http://schemas.microsoft.com/office/2006/metadata/properties" xmlns:ns2="1e7bc2c8-5940-466d-9917-0a2ad7932582" targetNamespace="http://schemas.microsoft.com/office/2006/metadata/properties" ma:root="true" ma:fieldsID="8f14b1a26896ac8174d958c6d7d579d3" ns2:_="">
    <xsd:import namespace="1e7bc2c8-5940-466d-9917-0a2ad7932582"/>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7bc2c8-5940-466d-9917-0a2ad79325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D6E96-2D15-4909-BEF3-495A5AF2E405}">
  <ds:schemaRefs>
    <ds:schemaRef ds:uri="98b3f1ad-107c-497c-bb15-64aaebc89f52"/>
    <ds:schemaRef ds:uri="a0690ee9-4047-4223-84b2-6b02f926f5d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A08A18-F237-4ACC-9C73-572662C8D094}">
  <ds:schemaRefs>
    <ds:schemaRef ds:uri="http://schemas.microsoft.com/sharepoint/v3/contenttype/forms"/>
  </ds:schemaRefs>
</ds:datastoreItem>
</file>

<file path=customXml/itemProps3.xml><?xml version="1.0" encoding="utf-8"?>
<ds:datastoreItem xmlns:ds="http://schemas.openxmlformats.org/officeDocument/2006/customXml" ds:itemID="{44B3EEE2-D8E0-4B9B-9F69-30F7A3DF0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7bc2c8-5940-466d-9917-0a2ad79325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TotalTime>
  <Words>427</Words>
  <Application>Microsoft Office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Tema de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espol</dc:creator>
  <cp:lastModifiedBy>Franklin Enmanuel Magallanes Pinargote</cp:lastModifiedBy>
  <cp:revision>7</cp:revision>
  <dcterms:created xsi:type="dcterms:W3CDTF">2018-07-17T13:46:25Z</dcterms:created>
  <dcterms:modified xsi:type="dcterms:W3CDTF">2022-01-18T04:56:08Z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0x0101009ED4ADD5C80E3B45927C4C4C78E70BF0</vt:lpwstr>
  </property>
</Properties>
</file>