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61" r:id="rId4"/>
    <p:sldId id="270" r:id="rId5"/>
    <p:sldId id="265" r:id="rId6"/>
    <p:sldId id="268" r:id="rId7"/>
    <p:sldId id="269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12451-887B-FB4C-92BB-AEB8139E9557}" v="25" dt="2025-06-08T09:46:0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6301"/>
  </p:normalViewPr>
  <p:slideViewPr>
    <p:cSldViewPr snapToGrid="0" showGuides="1">
      <p:cViewPr varScale="1">
        <p:scale>
          <a:sx n="122" d="100"/>
          <a:sy n="122" d="100"/>
        </p:scale>
        <p:origin x="78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, Xiaowei [xiaowei]" userId="a428bf79-fc1f-4c1d-8ddc-4bc04bce5f44" providerId="ADAL" clId="{E3212451-887B-FB4C-92BB-AEB8139E9557}"/>
    <pc:docChg chg="undo custSel addSld delSld modSld sldOrd">
      <pc:chgData name="Huang, Xiaowei [xiaowei]" userId="a428bf79-fc1f-4c1d-8ddc-4bc04bce5f44" providerId="ADAL" clId="{E3212451-887B-FB4C-92BB-AEB8139E9557}" dt="2025-06-08T09:46:46.200" v="176" actId="478"/>
      <pc:docMkLst>
        <pc:docMk/>
      </pc:docMkLst>
      <pc:sldChg chg="delSp modSp mod">
        <pc:chgData name="Huang, Xiaowei [xiaowei]" userId="a428bf79-fc1f-4c1d-8ddc-4bc04bce5f44" providerId="ADAL" clId="{E3212451-887B-FB4C-92BB-AEB8139E9557}" dt="2025-06-08T09:18:03.686" v="4" actId="20577"/>
        <pc:sldMkLst>
          <pc:docMk/>
          <pc:sldMk cId="485282105" sldId="256"/>
        </pc:sldMkLst>
        <pc:spChg chg="mod">
          <ac:chgData name="Huang, Xiaowei [xiaowei]" userId="a428bf79-fc1f-4c1d-8ddc-4bc04bce5f44" providerId="ADAL" clId="{E3212451-887B-FB4C-92BB-AEB8139E9557}" dt="2025-06-08T09:18:03.686" v="4" actId="20577"/>
          <ac:spMkLst>
            <pc:docMk/>
            <pc:sldMk cId="485282105" sldId="256"/>
            <ac:spMk id="3" creationId="{00000000-0000-0000-0000-000000000000}"/>
          </ac:spMkLst>
        </pc:spChg>
        <pc:spChg chg="del">
          <ac:chgData name="Huang, Xiaowei [xiaowei]" userId="a428bf79-fc1f-4c1d-8ddc-4bc04bce5f44" providerId="ADAL" clId="{E3212451-887B-FB4C-92BB-AEB8139E9557}" dt="2025-06-08T09:16:34.645" v="0" actId="478"/>
          <ac:spMkLst>
            <pc:docMk/>
            <pc:sldMk cId="485282105" sldId="256"/>
            <ac:spMk id="4" creationId="{00000000-0000-0000-0000-000000000000}"/>
          </ac:spMkLst>
        </pc:spChg>
        <pc:picChg chg="del">
          <ac:chgData name="Huang, Xiaowei [xiaowei]" userId="a428bf79-fc1f-4c1d-8ddc-4bc04bce5f44" providerId="ADAL" clId="{E3212451-887B-FB4C-92BB-AEB8139E9557}" dt="2025-06-08T09:16:38.376" v="1" actId="478"/>
          <ac:picMkLst>
            <pc:docMk/>
            <pc:sldMk cId="485282105" sldId="256"/>
            <ac:picMk id="1026" creationId="{00000000-0000-0000-0000-000000000000}"/>
          </ac:picMkLst>
        </pc:picChg>
      </pc:sldChg>
      <pc:sldChg chg="addSp delSp modSp mod">
        <pc:chgData name="Huang, Xiaowei [xiaowei]" userId="a428bf79-fc1f-4c1d-8ddc-4bc04bce5f44" providerId="ADAL" clId="{E3212451-887B-FB4C-92BB-AEB8139E9557}" dt="2025-06-08T09:27:56.064" v="104" actId="1076"/>
        <pc:sldMkLst>
          <pc:docMk/>
          <pc:sldMk cId="458400841" sldId="259"/>
        </pc:sldMkLst>
        <pc:spChg chg="mod">
          <ac:chgData name="Huang, Xiaowei [xiaowei]" userId="a428bf79-fc1f-4c1d-8ddc-4bc04bce5f44" providerId="ADAL" clId="{E3212451-887B-FB4C-92BB-AEB8139E9557}" dt="2025-06-08T09:27:44.198" v="100" actId="1076"/>
          <ac:spMkLst>
            <pc:docMk/>
            <pc:sldMk cId="458400841" sldId="259"/>
            <ac:spMk id="25" creationId="{00000000-0000-0000-0000-000000000000}"/>
          </ac:spMkLst>
        </pc:spChg>
        <pc:graphicFrameChg chg="del">
          <ac:chgData name="Huang, Xiaowei [xiaowei]" userId="a428bf79-fc1f-4c1d-8ddc-4bc04bce5f44" providerId="ADAL" clId="{E3212451-887B-FB4C-92BB-AEB8139E9557}" dt="2025-06-08T09:27:30.616" v="94" actId="478"/>
          <ac:graphicFrameMkLst>
            <pc:docMk/>
            <pc:sldMk cId="458400841" sldId="259"/>
            <ac:graphicFrameMk id="5" creationId="{00000000-0000-0000-0000-000000000000}"/>
          </ac:graphicFrameMkLst>
        </pc:graphicFrameChg>
        <pc:picChg chg="add mod">
          <ac:chgData name="Huang, Xiaowei [xiaowei]" userId="a428bf79-fc1f-4c1d-8ddc-4bc04bce5f44" providerId="ADAL" clId="{E3212451-887B-FB4C-92BB-AEB8139E9557}" dt="2025-06-08T09:27:56.064" v="104" actId="1076"/>
          <ac:picMkLst>
            <pc:docMk/>
            <pc:sldMk cId="458400841" sldId="259"/>
            <ac:picMk id="3" creationId="{A3872611-1E27-C9EC-9724-C33BE77AE3B8}"/>
          </ac:picMkLst>
        </pc:picChg>
        <pc:cxnChg chg="del">
          <ac:chgData name="Huang, Xiaowei [xiaowei]" userId="a428bf79-fc1f-4c1d-8ddc-4bc04bce5f44" providerId="ADAL" clId="{E3212451-887B-FB4C-92BB-AEB8139E9557}" dt="2025-06-08T09:27:52.995" v="103" actId="478"/>
          <ac:cxnSpMkLst>
            <pc:docMk/>
            <pc:sldMk cId="458400841" sldId="259"/>
            <ac:cxnSpMk id="8" creationId="{00000000-0000-0000-0000-000000000000}"/>
          </ac:cxnSpMkLst>
        </pc:cxnChg>
      </pc:sldChg>
      <pc:sldChg chg="del">
        <pc:chgData name="Huang, Xiaowei [xiaowei]" userId="a428bf79-fc1f-4c1d-8ddc-4bc04bce5f44" providerId="ADAL" clId="{E3212451-887B-FB4C-92BB-AEB8139E9557}" dt="2025-06-08T09:25:03.995" v="88" actId="2696"/>
        <pc:sldMkLst>
          <pc:docMk/>
          <pc:sldMk cId="1414429771" sldId="260"/>
        </pc:sldMkLst>
      </pc:sldChg>
      <pc:sldChg chg="addSp delSp modSp mod ord">
        <pc:chgData name="Huang, Xiaowei [xiaowei]" userId="a428bf79-fc1f-4c1d-8ddc-4bc04bce5f44" providerId="ADAL" clId="{E3212451-887B-FB4C-92BB-AEB8139E9557}" dt="2025-06-08T09:24:17.016" v="86" actId="1076"/>
        <pc:sldMkLst>
          <pc:docMk/>
          <pc:sldMk cId="1035080417" sldId="261"/>
        </pc:sldMkLst>
        <pc:spChg chg="add del mod">
          <ac:chgData name="Huang, Xiaowei [xiaowei]" userId="a428bf79-fc1f-4c1d-8ddc-4bc04bce5f44" providerId="ADAL" clId="{E3212451-887B-FB4C-92BB-AEB8139E9557}" dt="2025-06-08T09:22:23.106" v="62" actId="478"/>
          <ac:spMkLst>
            <pc:docMk/>
            <pc:sldMk cId="1035080417" sldId="261"/>
            <ac:spMk id="4" creationId="{C6E59268-AC8C-BD80-E80F-1B35BAB6A6F5}"/>
          </ac:spMkLst>
        </pc:spChg>
        <pc:spChg chg="mod">
          <ac:chgData name="Huang, Xiaowei [xiaowei]" userId="a428bf79-fc1f-4c1d-8ddc-4bc04bce5f44" providerId="ADAL" clId="{E3212451-887B-FB4C-92BB-AEB8139E9557}" dt="2025-06-08T09:23:50.434" v="83" actId="1076"/>
          <ac:spMkLst>
            <pc:docMk/>
            <pc:sldMk cId="1035080417" sldId="261"/>
            <ac:spMk id="6" creationId="{00000000-0000-0000-0000-000000000000}"/>
          </ac:spMkLst>
        </pc:spChg>
        <pc:spChg chg="del">
          <ac:chgData name="Huang, Xiaowei [xiaowei]" userId="a428bf79-fc1f-4c1d-8ddc-4bc04bce5f44" providerId="ADAL" clId="{E3212451-887B-FB4C-92BB-AEB8139E9557}" dt="2025-06-08T09:20:51.678" v="15" actId="478"/>
          <ac:spMkLst>
            <pc:docMk/>
            <pc:sldMk cId="1035080417" sldId="261"/>
            <ac:spMk id="22" creationId="{00000000-0000-0000-0000-000000000000}"/>
          </ac:spMkLst>
        </pc:spChg>
        <pc:spChg chg="del">
          <ac:chgData name="Huang, Xiaowei [xiaowei]" userId="a428bf79-fc1f-4c1d-8ddc-4bc04bce5f44" providerId="ADAL" clId="{E3212451-887B-FB4C-92BB-AEB8139E9557}" dt="2025-06-08T09:19:41.653" v="8" actId="478"/>
          <ac:spMkLst>
            <pc:docMk/>
            <pc:sldMk cId="1035080417" sldId="261"/>
            <ac:spMk id="24" creationId="{00000000-0000-0000-0000-000000000000}"/>
          </ac:spMkLst>
        </pc:spChg>
        <pc:spChg chg="mod">
          <ac:chgData name="Huang, Xiaowei [xiaowei]" userId="a428bf79-fc1f-4c1d-8ddc-4bc04bce5f44" providerId="ADAL" clId="{E3212451-887B-FB4C-92BB-AEB8139E9557}" dt="2025-06-08T09:24:10.456" v="85" actId="1076"/>
          <ac:spMkLst>
            <pc:docMk/>
            <pc:sldMk cId="1035080417" sldId="261"/>
            <ac:spMk id="58" creationId="{00000000-0000-0000-0000-000000000000}"/>
          </ac:spMkLst>
        </pc:spChg>
        <pc:spChg chg="mod">
          <ac:chgData name="Huang, Xiaowei [xiaowei]" userId="a428bf79-fc1f-4c1d-8ddc-4bc04bce5f44" providerId="ADAL" clId="{E3212451-887B-FB4C-92BB-AEB8139E9557}" dt="2025-06-08T09:21:30.612" v="22" actId="1076"/>
          <ac:spMkLst>
            <pc:docMk/>
            <pc:sldMk cId="1035080417" sldId="261"/>
            <ac:spMk id="59" creationId="{00000000-0000-0000-0000-000000000000}"/>
          </ac:spMkLst>
        </pc:spChg>
        <pc:spChg chg="mod">
          <ac:chgData name="Huang, Xiaowei [xiaowei]" userId="a428bf79-fc1f-4c1d-8ddc-4bc04bce5f44" providerId="ADAL" clId="{E3212451-887B-FB4C-92BB-AEB8139E9557}" dt="2025-06-08T09:21:08.863" v="18" actId="1076"/>
          <ac:spMkLst>
            <pc:docMk/>
            <pc:sldMk cId="1035080417" sldId="261"/>
            <ac:spMk id="60" creationId="{00000000-0000-0000-0000-000000000000}"/>
          </ac:spMkLst>
        </pc:spChg>
        <pc:spChg chg="del">
          <ac:chgData name="Huang, Xiaowei [xiaowei]" userId="a428bf79-fc1f-4c1d-8ddc-4bc04bce5f44" providerId="ADAL" clId="{E3212451-887B-FB4C-92BB-AEB8139E9557}" dt="2025-06-08T09:20:36.142" v="10" actId="478"/>
          <ac:spMkLst>
            <pc:docMk/>
            <pc:sldMk cId="1035080417" sldId="261"/>
            <ac:spMk id="61" creationId="{00000000-0000-0000-0000-000000000000}"/>
          </ac:spMkLst>
        </pc:spChg>
        <pc:spChg chg="del">
          <ac:chgData name="Huang, Xiaowei [xiaowei]" userId="a428bf79-fc1f-4c1d-8ddc-4bc04bce5f44" providerId="ADAL" clId="{E3212451-887B-FB4C-92BB-AEB8139E9557}" dt="2025-06-08T09:20:38.824" v="12" actId="478"/>
          <ac:spMkLst>
            <pc:docMk/>
            <pc:sldMk cId="1035080417" sldId="261"/>
            <ac:spMk id="62" creationId="{00000000-0000-0000-0000-000000000000}"/>
          </ac:spMkLst>
        </pc:spChg>
        <pc:spChg chg="mod">
          <ac:chgData name="Huang, Xiaowei [xiaowei]" userId="a428bf79-fc1f-4c1d-8ddc-4bc04bce5f44" providerId="ADAL" clId="{E3212451-887B-FB4C-92BB-AEB8139E9557}" dt="2025-06-08T09:24:17.016" v="86" actId="1076"/>
          <ac:spMkLst>
            <pc:docMk/>
            <pc:sldMk cId="1035080417" sldId="261"/>
            <ac:spMk id="63" creationId="{00000000-0000-0000-0000-000000000000}"/>
          </ac:spMkLst>
        </pc:spChg>
        <pc:spChg chg="mod">
          <ac:chgData name="Huang, Xiaowei [xiaowei]" userId="a428bf79-fc1f-4c1d-8ddc-4bc04bce5f44" providerId="ADAL" clId="{E3212451-887B-FB4C-92BB-AEB8139E9557}" dt="2025-06-08T09:21:08.863" v="18" actId="1076"/>
          <ac:spMkLst>
            <pc:docMk/>
            <pc:sldMk cId="1035080417" sldId="261"/>
            <ac:spMk id="64" creationId="{00000000-0000-0000-0000-000000000000}"/>
          </ac:spMkLst>
        </pc:spChg>
        <pc:spChg chg="del">
          <ac:chgData name="Huang, Xiaowei [xiaowei]" userId="a428bf79-fc1f-4c1d-8ddc-4bc04bce5f44" providerId="ADAL" clId="{E3212451-887B-FB4C-92BB-AEB8139E9557}" dt="2025-06-08T09:20:51.678" v="15" actId="478"/>
          <ac:spMkLst>
            <pc:docMk/>
            <pc:sldMk cId="1035080417" sldId="261"/>
            <ac:spMk id="65" creationId="{00000000-0000-0000-0000-000000000000}"/>
          </ac:spMkLst>
        </pc:spChg>
        <pc:picChg chg="del">
          <ac:chgData name="Huang, Xiaowei [xiaowei]" userId="a428bf79-fc1f-4c1d-8ddc-4bc04bce5f44" providerId="ADAL" clId="{E3212451-887B-FB4C-92BB-AEB8139E9557}" dt="2025-06-08T09:20:51.678" v="15" actId="478"/>
          <ac:picMkLst>
            <pc:docMk/>
            <pc:sldMk cId="1035080417" sldId="261"/>
            <ac:picMk id="2" creationId="{00000000-0000-0000-0000-000000000000}"/>
          </ac:picMkLst>
        </pc:picChg>
        <pc:picChg chg="del">
          <ac:chgData name="Huang, Xiaowei [xiaowei]" userId="a428bf79-fc1f-4c1d-8ddc-4bc04bce5f44" providerId="ADAL" clId="{E3212451-887B-FB4C-92BB-AEB8139E9557}" dt="2025-06-08T09:19:40.003" v="7" actId="478"/>
          <ac:picMkLst>
            <pc:docMk/>
            <pc:sldMk cId="1035080417" sldId="261"/>
            <ac:picMk id="3" creationId="{00000000-0000-0000-0000-000000000000}"/>
          </ac:picMkLst>
        </pc:picChg>
        <pc:picChg chg="del">
          <ac:chgData name="Huang, Xiaowei [xiaowei]" userId="a428bf79-fc1f-4c1d-8ddc-4bc04bce5f44" providerId="ADAL" clId="{E3212451-887B-FB4C-92BB-AEB8139E9557}" dt="2025-06-08T09:20:36.857" v="11" actId="478"/>
          <ac:picMkLst>
            <pc:docMk/>
            <pc:sldMk cId="1035080417" sldId="261"/>
            <ac:picMk id="21" creationId="{00000000-0000-0000-0000-000000000000}"/>
          </ac:picMkLst>
        </pc:picChg>
        <pc:picChg chg="mod">
          <ac:chgData name="Huang, Xiaowei [xiaowei]" userId="a428bf79-fc1f-4c1d-8ddc-4bc04bce5f44" providerId="ADAL" clId="{E3212451-887B-FB4C-92BB-AEB8139E9557}" dt="2025-06-08T09:24:10.456" v="85" actId="1076"/>
          <ac:picMkLst>
            <pc:docMk/>
            <pc:sldMk cId="1035080417" sldId="261"/>
            <ac:picMk id="1028" creationId="{00000000-0000-0000-0000-000000000000}"/>
          </ac:picMkLst>
        </pc:picChg>
        <pc:picChg chg="mod">
          <ac:chgData name="Huang, Xiaowei [xiaowei]" userId="a428bf79-fc1f-4c1d-8ddc-4bc04bce5f44" providerId="ADAL" clId="{E3212451-887B-FB4C-92BB-AEB8139E9557}" dt="2025-06-08T09:21:30.612" v="22" actId="1076"/>
          <ac:picMkLst>
            <pc:docMk/>
            <pc:sldMk cId="1035080417" sldId="261"/>
            <ac:picMk id="1030" creationId="{00000000-0000-0000-0000-000000000000}"/>
          </ac:picMkLst>
        </pc:picChg>
        <pc:picChg chg="mod">
          <ac:chgData name="Huang, Xiaowei [xiaowei]" userId="a428bf79-fc1f-4c1d-8ddc-4bc04bce5f44" providerId="ADAL" clId="{E3212451-887B-FB4C-92BB-AEB8139E9557}" dt="2025-06-08T09:21:08.863" v="18" actId="1076"/>
          <ac:picMkLst>
            <pc:docMk/>
            <pc:sldMk cId="1035080417" sldId="261"/>
            <ac:picMk id="1032" creationId="{00000000-0000-0000-0000-000000000000}"/>
          </ac:picMkLst>
        </pc:picChg>
        <pc:picChg chg="del">
          <ac:chgData name="Huang, Xiaowei [xiaowei]" userId="a428bf79-fc1f-4c1d-8ddc-4bc04bce5f44" providerId="ADAL" clId="{E3212451-887B-FB4C-92BB-AEB8139E9557}" dt="2025-06-08T09:20:35.283" v="9" actId="478"/>
          <ac:picMkLst>
            <pc:docMk/>
            <pc:sldMk cId="1035080417" sldId="261"/>
            <ac:picMk id="1034" creationId="{00000000-0000-0000-0000-000000000000}"/>
          </ac:picMkLst>
        </pc:picChg>
        <pc:picChg chg="mod">
          <ac:chgData name="Huang, Xiaowei [xiaowei]" userId="a428bf79-fc1f-4c1d-8ddc-4bc04bce5f44" providerId="ADAL" clId="{E3212451-887B-FB4C-92BB-AEB8139E9557}" dt="2025-06-08T09:24:17.016" v="86" actId="1076"/>
          <ac:picMkLst>
            <pc:docMk/>
            <pc:sldMk cId="1035080417" sldId="261"/>
            <ac:picMk id="1038" creationId="{00000000-0000-0000-0000-000000000000}"/>
          </ac:picMkLst>
        </pc:picChg>
        <pc:picChg chg="mod">
          <ac:chgData name="Huang, Xiaowei [xiaowei]" userId="a428bf79-fc1f-4c1d-8ddc-4bc04bce5f44" providerId="ADAL" clId="{E3212451-887B-FB4C-92BB-AEB8139E9557}" dt="2025-06-08T09:21:08.863" v="18" actId="1076"/>
          <ac:picMkLst>
            <pc:docMk/>
            <pc:sldMk cId="1035080417" sldId="261"/>
            <ac:picMk id="2050" creationId="{00000000-0000-0000-0000-000000000000}"/>
          </ac:picMkLst>
        </pc:picChg>
        <pc:picChg chg="del">
          <ac:chgData name="Huang, Xiaowei [xiaowei]" userId="a428bf79-fc1f-4c1d-8ddc-4bc04bce5f44" providerId="ADAL" clId="{E3212451-887B-FB4C-92BB-AEB8139E9557}" dt="2025-06-08T09:20:51.678" v="15" actId="478"/>
          <ac:picMkLst>
            <pc:docMk/>
            <pc:sldMk cId="1035080417" sldId="261"/>
            <ac:picMk id="2052" creationId="{00000000-0000-0000-0000-000000000000}"/>
          </ac:picMkLst>
        </pc:picChg>
      </pc:sldChg>
      <pc:sldChg chg="del">
        <pc:chgData name="Huang, Xiaowei [xiaowei]" userId="a428bf79-fc1f-4c1d-8ddc-4bc04bce5f44" providerId="ADAL" clId="{E3212451-887B-FB4C-92BB-AEB8139E9557}" dt="2025-06-08T09:24:49.113" v="87" actId="2696"/>
        <pc:sldMkLst>
          <pc:docMk/>
          <pc:sldMk cId="562976366" sldId="263"/>
        </pc:sldMkLst>
      </pc:sldChg>
      <pc:sldChg chg="addSp delSp modSp new mod">
        <pc:chgData name="Huang, Xiaowei [xiaowei]" userId="a428bf79-fc1f-4c1d-8ddc-4bc04bce5f44" providerId="ADAL" clId="{E3212451-887B-FB4C-92BB-AEB8139E9557}" dt="2025-06-08T09:46:46.200" v="176" actId="478"/>
        <pc:sldMkLst>
          <pc:docMk/>
          <pc:sldMk cId="1415919093" sldId="268"/>
        </pc:sldMkLst>
        <pc:spChg chg="del mod">
          <ac:chgData name="Huang, Xiaowei [xiaowei]" userId="a428bf79-fc1f-4c1d-8ddc-4bc04bce5f44" providerId="ADAL" clId="{E3212451-887B-FB4C-92BB-AEB8139E9557}" dt="2025-06-08T09:41:49.903" v="109" actId="478"/>
          <ac:spMkLst>
            <pc:docMk/>
            <pc:sldMk cId="1415919093" sldId="268"/>
            <ac:spMk id="3" creationId="{3D78A7B7-41AA-C6D1-A2E2-59A3349CAB75}"/>
          </ac:spMkLst>
        </pc:spChg>
        <pc:picChg chg="add mod">
          <ac:chgData name="Huang, Xiaowei [xiaowei]" userId="a428bf79-fc1f-4c1d-8ddc-4bc04bce5f44" providerId="ADAL" clId="{E3212451-887B-FB4C-92BB-AEB8139E9557}" dt="2025-06-08T09:45:39.045" v="121" actId="14100"/>
          <ac:picMkLst>
            <pc:docMk/>
            <pc:sldMk cId="1415919093" sldId="268"/>
            <ac:picMk id="4" creationId="{7A9BF0CA-D4D0-A1EF-2D83-D875BF26490B}"/>
          </ac:picMkLst>
        </pc:picChg>
        <pc:picChg chg="add mod">
          <ac:chgData name="Huang, Xiaowei [xiaowei]" userId="a428bf79-fc1f-4c1d-8ddc-4bc04bce5f44" providerId="ADAL" clId="{E3212451-887B-FB4C-92BB-AEB8139E9557}" dt="2025-06-08T09:45:44.678" v="134" actId="1035"/>
          <ac:picMkLst>
            <pc:docMk/>
            <pc:sldMk cId="1415919093" sldId="268"/>
            <ac:picMk id="5" creationId="{86ADFCAD-99EA-8EC2-39FA-C138D38096AF}"/>
          </ac:picMkLst>
        </pc:picChg>
        <pc:picChg chg="add mod">
          <ac:chgData name="Huang, Xiaowei [xiaowei]" userId="a428bf79-fc1f-4c1d-8ddc-4bc04bce5f44" providerId="ADAL" clId="{E3212451-887B-FB4C-92BB-AEB8139E9557}" dt="2025-06-08T09:45:49.126" v="145" actId="1035"/>
          <ac:picMkLst>
            <pc:docMk/>
            <pc:sldMk cId="1415919093" sldId="268"/>
            <ac:picMk id="6" creationId="{543FFFBF-C246-EA56-10E2-0BDAFFA99132}"/>
          </ac:picMkLst>
        </pc:picChg>
        <pc:picChg chg="add mod">
          <ac:chgData name="Huang, Xiaowei [xiaowei]" userId="a428bf79-fc1f-4c1d-8ddc-4bc04bce5f44" providerId="ADAL" clId="{E3212451-887B-FB4C-92BB-AEB8139E9557}" dt="2025-06-08T09:46:37.369" v="175" actId="1037"/>
          <ac:picMkLst>
            <pc:docMk/>
            <pc:sldMk cId="1415919093" sldId="268"/>
            <ac:picMk id="7" creationId="{D436434D-FDA1-BF41-3FAD-51B57CA443BC}"/>
          </ac:picMkLst>
        </pc:picChg>
        <pc:picChg chg="add mod">
          <ac:chgData name="Huang, Xiaowei [xiaowei]" userId="a428bf79-fc1f-4c1d-8ddc-4bc04bce5f44" providerId="ADAL" clId="{E3212451-887B-FB4C-92BB-AEB8139E9557}" dt="2025-06-08T09:46:00.551" v="170" actId="1035"/>
          <ac:picMkLst>
            <pc:docMk/>
            <pc:sldMk cId="1415919093" sldId="268"/>
            <ac:picMk id="8" creationId="{A771D74F-6301-9AB4-8105-968368B94182}"/>
          </ac:picMkLst>
        </pc:picChg>
        <pc:picChg chg="add del mod">
          <ac:chgData name="Huang, Xiaowei [xiaowei]" userId="a428bf79-fc1f-4c1d-8ddc-4bc04bce5f44" providerId="ADAL" clId="{E3212451-887B-FB4C-92BB-AEB8139E9557}" dt="2025-06-08T09:46:46.200" v="176" actId="478"/>
          <ac:picMkLst>
            <pc:docMk/>
            <pc:sldMk cId="1415919093" sldId="268"/>
            <ac:picMk id="9" creationId="{F96899E6-4766-4B71-04FE-E7476D0C268D}"/>
          </ac:picMkLst>
        </pc:picChg>
      </pc:sldChg>
      <pc:sldChg chg="del">
        <pc:chgData name="Huang, Xiaowei [xiaowei]" userId="a428bf79-fc1f-4c1d-8ddc-4bc04bce5f44" providerId="ADAL" clId="{E3212451-887B-FB4C-92BB-AEB8139E9557}" dt="2025-06-08T09:19:10.691" v="5" actId="2696"/>
        <pc:sldMkLst>
          <pc:docMk/>
          <pc:sldMk cId="3303870839" sldId="268"/>
        </pc:sldMkLst>
      </pc:sldChg>
      <pc:sldChg chg="del">
        <pc:chgData name="Huang, Xiaowei [xiaowei]" userId="a428bf79-fc1f-4c1d-8ddc-4bc04bce5f44" providerId="ADAL" clId="{E3212451-887B-FB4C-92BB-AEB8139E9557}" dt="2025-06-08T09:26:42.968" v="90" actId="2696"/>
        <pc:sldMkLst>
          <pc:docMk/>
          <pc:sldMk cId="2363934855" sldId="269"/>
        </pc:sldMkLst>
      </pc:sldChg>
      <pc:sldChg chg="del">
        <pc:chgData name="Huang, Xiaowei [xiaowei]" userId="a428bf79-fc1f-4c1d-8ddc-4bc04bce5f44" providerId="ADAL" clId="{E3212451-887B-FB4C-92BB-AEB8139E9557}" dt="2025-06-08T09:26:01.451" v="89" actId="2696"/>
        <pc:sldMkLst>
          <pc:docMk/>
          <pc:sldMk cId="403936546" sldId="270"/>
        </pc:sldMkLst>
      </pc:sldChg>
      <pc:sldChg chg="del">
        <pc:chgData name="Huang, Xiaowei [xiaowei]" userId="a428bf79-fc1f-4c1d-8ddc-4bc04bce5f44" providerId="ADAL" clId="{E3212451-887B-FB4C-92BB-AEB8139E9557}" dt="2025-06-08T09:28:03.977" v="105" actId="2696"/>
        <pc:sldMkLst>
          <pc:docMk/>
          <pc:sldMk cId="2421737762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C559A-CB36-B842-AB6B-6B5EBF32FE4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74648-7016-CE4E-9FCA-555EAEF19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84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74648-7016-CE4E-9FCA-555EAEF194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681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2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51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39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5353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228600" algn="ctr">
              <a:buSzTx/>
              <a:buFontTx/>
              <a:buNone/>
              <a:defRPr sz="2400"/>
            </a:lvl2pPr>
            <a:lvl3pPr marL="0" indent="457200" algn="ctr">
              <a:buSzTx/>
              <a:buFontTx/>
              <a:buNone/>
              <a:defRPr sz="2400"/>
            </a:lvl3pPr>
            <a:lvl4pPr marL="0" indent="685800" algn="ctr">
              <a:buSzTx/>
              <a:buFontTx/>
              <a:buNone/>
              <a:defRPr sz="2400"/>
            </a:lvl4pPr>
            <a:lvl5pPr marL="0" indent="9144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Image"/>
          <p:cNvSpPr>
            <a:spLocks noGrp="1"/>
          </p:cNvSpPr>
          <p:nvPr>
            <p:ph type="pic" idx="13"/>
          </p:nvPr>
        </p:nvSpPr>
        <p:spPr>
          <a:xfrm>
            <a:off x="0" y="1"/>
            <a:ext cx="12192000" cy="6858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03638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2938463" y="685800"/>
            <a:ext cx="6315076" cy="914400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33" name="Line"/>
          <p:cNvSpPr/>
          <p:nvPr/>
        </p:nvSpPr>
        <p:spPr>
          <a:xfrm>
            <a:off x="5629620" y="2233289"/>
            <a:ext cx="93276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45720" bIns="45720"/>
          <a:lstStyle/>
          <a:p>
            <a:endParaRPr sz="900"/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1400"/>
            </a:lvl1pPr>
            <a:lvl2pPr marL="361950" indent="-133350" algn="ctr">
              <a:lnSpc>
                <a:spcPct val="150000"/>
              </a:lnSpc>
              <a:buFontTx/>
              <a:defRPr sz="1400"/>
            </a:lvl2pPr>
            <a:lvl3pPr marL="617220" indent="-160020" algn="ctr">
              <a:lnSpc>
                <a:spcPct val="150000"/>
              </a:lnSpc>
              <a:buFontTx/>
              <a:defRPr sz="1400"/>
            </a:lvl3pPr>
            <a:lvl4pPr marL="863600" indent="-177800" algn="ctr">
              <a:lnSpc>
                <a:spcPct val="150000"/>
              </a:lnSpc>
              <a:buFontTx/>
              <a:defRPr sz="1400"/>
            </a:lvl4pPr>
            <a:lvl5pPr marL="1092200" indent="-177800" algn="ctr">
              <a:lnSpc>
                <a:spcPct val="150000"/>
              </a:lnSpc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79829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/>
          </p:nvPr>
        </p:nvSpPr>
        <p:spPr>
          <a:xfrm>
            <a:off x="2938463" y="685800"/>
            <a:ext cx="6315076" cy="914400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43" name="Line"/>
          <p:cNvSpPr/>
          <p:nvPr/>
        </p:nvSpPr>
        <p:spPr>
          <a:xfrm>
            <a:off x="5629620" y="2233289"/>
            <a:ext cx="93276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45720" bIns="45720"/>
          <a:lstStyle/>
          <a:p>
            <a:endParaRPr sz="900"/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SzTx/>
              <a:buFontTx/>
              <a:buNone/>
              <a:defRPr sz="1400"/>
            </a:lvl1pPr>
            <a:lvl2pPr marL="361950" indent="-133350" algn="ctr">
              <a:lnSpc>
                <a:spcPct val="150000"/>
              </a:lnSpc>
              <a:buFontTx/>
              <a:defRPr sz="1400"/>
            </a:lvl2pPr>
            <a:lvl3pPr marL="617220" indent="-160020" algn="ctr">
              <a:lnSpc>
                <a:spcPct val="150000"/>
              </a:lnSpc>
              <a:buFontTx/>
              <a:defRPr sz="1400"/>
            </a:lvl3pPr>
            <a:lvl4pPr marL="863600" indent="-177800" algn="ctr">
              <a:lnSpc>
                <a:spcPct val="150000"/>
              </a:lnSpc>
              <a:buFontTx/>
              <a:defRPr sz="1400"/>
            </a:lvl4pPr>
            <a:lvl5pPr marL="1092200" indent="-177800" algn="ctr">
              <a:lnSpc>
                <a:spcPct val="150000"/>
              </a:lnSpc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Image"/>
          <p:cNvSpPr>
            <a:spLocks noGrp="1"/>
          </p:cNvSpPr>
          <p:nvPr>
            <p:ph type="pic" sz="quarter" idx="13"/>
          </p:nvPr>
        </p:nvSpPr>
        <p:spPr>
          <a:xfrm>
            <a:off x="9722980" y="4703051"/>
            <a:ext cx="2469021" cy="214884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6" name="Image"/>
          <p:cNvSpPr>
            <a:spLocks noGrp="1"/>
          </p:cNvSpPr>
          <p:nvPr>
            <p:ph type="pic" sz="quarter" idx="14"/>
          </p:nvPr>
        </p:nvSpPr>
        <p:spPr>
          <a:xfrm>
            <a:off x="2431592" y="2552678"/>
            <a:ext cx="2431604" cy="214884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7" name="Image"/>
          <p:cNvSpPr>
            <a:spLocks noGrp="1"/>
          </p:cNvSpPr>
          <p:nvPr>
            <p:ph type="pic" sz="quarter" idx="15"/>
          </p:nvPr>
        </p:nvSpPr>
        <p:spPr>
          <a:xfrm>
            <a:off x="0" y="4703051"/>
            <a:ext cx="2431604" cy="214884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8" name="Image"/>
          <p:cNvSpPr>
            <a:spLocks noGrp="1"/>
          </p:cNvSpPr>
          <p:nvPr>
            <p:ph type="pic" sz="quarter" idx="16"/>
          </p:nvPr>
        </p:nvSpPr>
        <p:spPr>
          <a:xfrm>
            <a:off x="7293088" y="2552678"/>
            <a:ext cx="2431605" cy="214884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49" name="Image"/>
          <p:cNvSpPr>
            <a:spLocks noGrp="1"/>
          </p:cNvSpPr>
          <p:nvPr>
            <p:ph type="pic" sz="quarter" idx="17"/>
          </p:nvPr>
        </p:nvSpPr>
        <p:spPr>
          <a:xfrm>
            <a:off x="4863197" y="4703051"/>
            <a:ext cx="2431605" cy="214884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022367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328295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8" name="Image"/>
          <p:cNvSpPr>
            <a:spLocks noGrp="1"/>
          </p:cNvSpPr>
          <p:nvPr>
            <p:ph type="pic" sz="quarter" idx="14"/>
          </p:nvPr>
        </p:nvSpPr>
        <p:spPr>
          <a:xfrm>
            <a:off x="616640" y="2239508"/>
            <a:ext cx="2405961" cy="208656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59" name="Image"/>
          <p:cNvSpPr>
            <a:spLocks noGrp="1"/>
          </p:cNvSpPr>
          <p:nvPr>
            <p:ph type="pic" sz="quarter" idx="15"/>
          </p:nvPr>
        </p:nvSpPr>
        <p:spPr>
          <a:xfrm>
            <a:off x="3441700" y="2239508"/>
            <a:ext cx="2405961" cy="208656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0" name="Image"/>
          <p:cNvSpPr>
            <a:spLocks noGrp="1"/>
          </p:cNvSpPr>
          <p:nvPr>
            <p:ph type="pic" sz="quarter" idx="16"/>
          </p:nvPr>
        </p:nvSpPr>
        <p:spPr>
          <a:xfrm>
            <a:off x="6304860" y="2239508"/>
            <a:ext cx="2405961" cy="208656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1" name="Image"/>
          <p:cNvSpPr>
            <a:spLocks noGrp="1"/>
          </p:cNvSpPr>
          <p:nvPr>
            <p:ph type="pic" sz="quarter" idx="17"/>
          </p:nvPr>
        </p:nvSpPr>
        <p:spPr>
          <a:xfrm>
            <a:off x="9162360" y="2239508"/>
            <a:ext cx="2405961" cy="208656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467370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96" name="Line"/>
          <p:cNvSpPr/>
          <p:nvPr/>
        </p:nvSpPr>
        <p:spPr>
          <a:xfrm>
            <a:off x="730940" y="2233289"/>
            <a:ext cx="93276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45720" bIns="45720"/>
          <a:lstStyle/>
          <a:p>
            <a:endParaRPr sz="900"/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/>
            </a:lvl1pPr>
            <a:lvl2pPr marL="361950" indent="-133350">
              <a:lnSpc>
                <a:spcPct val="150000"/>
              </a:lnSpc>
              <a:buFontTx/>
              <a:defRPr sz="1400"/>
            </a:lvl2pPr>
            <a:lvl3pPr marL="617220" indent="-160020">
              <a:lnSpc>
                <a:spcPct val="150000"/>
              </a:lnSpc>
              <a:buFontTx/>
              <a:defRPr sz="1400"/>
            </a:lvl3pPr>
            <a:lvl4pPr marL="863600" indent="-177800">
              <a:lnSpc>
                <a:spcPct val="150000"/>
              </a:lnSpc>
              <a:buFontTx/>
              <a:defRPr sz="1400"/>
            </a:lvl4pPr>
            <a:lvl5pPr marL="1092200" indent="-177800">
              <a:lnSpc>
                <a:spcPct val="150000"/>
              </a:lnSpc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Image"/>
          <p:cNvSpPr>
            <a:spLocks noGrp="1"/>
          </p:cNvSpPr>
          <p:nvPr>
            <p:ph type="pic" sz="quarter" idx="13"/>
          </p:nvPr>
        </p:nvSpPr>
        <p:spPr>
          <a:xfrm>
            <a:off x="5923222" y="1511365"/>
            <a:ext cx="1828801" cy="228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quarter" idx="14"/>
          </p:nvPr>
        </p:nvSpPr>
        <p:spPr>
          <a:xfrm>
            <a:off x="7830824" y="1511365"/>
            <a:ext cx="1828801" cy="228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0" name="Image"/>
          <p:cNvSpPr>
            <a:spLocks noGrp="1"/>
          </p:cNvSpPr>
          <p:nvPr>
            <p:ph type="pic" sz="quarter" idx="15"/>
          </p:nvPr>
        </p:nvSpPr>
        <p:spPr>
          <a:xfrm>
            <a:off x="9739217" y="1511365"/>
            <a:ext cx="1828801" cy="228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1" name="Image"/>
          <p:cNvSpPr>
            <a:spLocks noGrp="1"/>
          </p:cNvSpPr>
          <p:nvPr>
            <p:ph type="pic" sz="quarter" idx="16"/>
          </p:nvPr>
        </p:nvSpPr>
        <p:spPr>
          <a:xfrm>
            <a:off x="5923222" y="3885261"/>
            <a:ext cx="1828801" cy="228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quarter" idx="17"/>
          </p:nvPr>
        </p:nvSpPr>
        <p:spPr>
          <a:xfrm>
            <a:off x="7830824" y="3885261"/>
            <a:ext cx="1828801" cy="228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sz="quarter" idx="18"/>
          </p:nvPr>
        </p:nvSpPr>
        <p:spPr>
          <a:xfrm>
            <a:off x="9739217" y="3885261"/>
            <a:ext cx="1828801" cy="2286001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900582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osaic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628650" y="1254125"/>
            <a:ext cx="6315075" cy="9144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12" name="Line"/>
          <p:cNvSpPr/>
          <p:nvPr/>
        </p:nvSpPr>
        <p:spPr>
          <a:xfrm>
            <a:off x="730940" y="2801614"/>
            <a:ext cx="93276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45720" bIns="45720"/>
          <a:lstStyle/>
          <a:p>
            <a:endParaRPr sz="900"/>
          </a:p>
        </p:txBody>
      </p:sp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8650" y="2073275"/>
            <a:ext cx="5029200" cy="714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/>
            </a:lvl1pPr>
            <a:lvl2pPr marL="361950" indent="-133350">
              <a:lnSpc>
                <a:spcPct val="150000"/>
              </a:lnSpc>
              <a:buFontTx/>
              <a:defRPr sz="1400"/>
            </a:lvl2pPr>
            <a:lvl3pPr marL="617220" indent="-160020">
              <a:lnSpc>
                <a:spcPct val="150000"/>
              </a:lnSpc>
              <a:buFontTx/>
              <a:defRPr sz="1400"/>
            </a:lvl3pPr>
            <a:lvl4pPr marL="863600" indent="-177800">
              <a:lnSpc>
                <a:spcPct val="150000"/>
              </a:lnSpc>
              <a:buFontTx/>
              <a:defRPr sz="1400"/>
            </a:lvl4pPr>
            <a:lvl5pPr marL="1092200" indent="-177800">
              <a:lnSpc>
                <a:spcPct val="150000"/>
              </a:lnSpc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Image"/>
          <p:cNvSpPr>
            <a:spLocks noGrp="1"/>
          </p:cNvSpPr>
          <p:nvPr>
            <p:ph type="pic" sz="quarter" idx="13"/>
          </p:nvPr>
        </p:nvSpPr>
        <p:spPr>
          <a:xfrm>
            <a:off x="5541817" y="2286000"/>
            <a:ext cx="2216728" cy="228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5" name="Image"/>
          <p:cNvSpPr>
            <a:spLocks noGrp="1"/>
          </p:cNvSpPr>
          <p:nvPr>
            <p:ph type="pic" sz="quarter" idx="14"/>
          </p:nvPr>
        </p:nvSpPr>
        <p:spPr>
          <a:xfrm>
            <a:off x="5541817" y="4572000"/>
            <a:ext cx="2216728" cy="228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6" name="Image"/>
          <p:cNvSpPr>
            <a:spLocks noGrp="1"/>
          </p:cNvSpPr>
          <p:nvPr>
            <p:ph type="pic" sz="quarter" idx="15"/>
          </p:nvPr>
        </p:nvSpPr>
        <p:spPr>
          <a:xfrm>
            <a:off x="9975273" y="0"/>
            <a:ext cx="2216728" cy="228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7" name="Image"/>
          <p:cNvSpPr>
            <a:spLocks noGrp="1"/>
          </p:cNvSpPr>
          <p:nvPr>
            <p:ph type="pic" sz="quarter" idx="16"/>
          </p:nvPr>
        </p:nvSpPr>
        <p:spPr>
          <a:xfrm>
            <a:off x="7758546" y="0"/>
            <a:ext cx="2216728" cy="228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8" name="Image"/>
          <p:cNvSpPr>
            <a:spLocks noGrp="1"/>
          </p:cNvSpPr>
          <p:nvPr>
            <p:ph type="pic" sz="quarter" idx="17"/>
          </p:nvPr>
        </p:nvSpPr>
        <p:spPr>
          <a:xfrm>
            <a:off x="9975273" y="2286000"/>
            <a:ext cx="2216728" cy="228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19" name="Image"/>
          <p:cNvSpPr>
            <a:spLocks noGrp="1"/>
          </p:cNvSpPr>
          <p:nvPr>
            <p:ph type="pic" sz="quarter" idx="18"/>
          </p:nvPr>
        </p:nvSpPr>
        <p:spPr>
          <a:xfrm>
            <a:off x="7758546" y="2286000"/>
            <a:ext cx="2216728" cy="2286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82596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>
            <a:off x="4456256" y="685800"/>
            <a:ext cx="6315076" cy="9144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28" name="Line"/>
          <p:cNvSpPr/>
          <p:nvPr/>
        </p:nvSpPr>
        <p:spPr>
          <a:xfrm>
            <a:off x="4558546" y="2233289"/>
            <a:ext cx="93276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45720" bIns="45720"/>
          <a:lstStyle/>
          <a:p>
            <a:endParaRPr sz="900"/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56256" y="1504950"/>
            <a:ext cx="5029201" cy="7143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400"/>
            </a:lvl1pPr>
            <a:lvl2pPr marL="361950" indent="-133350">
              <a:lnSpc>
                <a:spcPct val="150000"/>
              </a:lnSpc>
              <a:buFontTx/>
              <a:defRPr sz="1400"/>
            </a:lvl2pPr>
            <a:lvl3pPr marL="617220" indent="-160020">
              <a:lnSpc>
                <a:spcPct val="150000"/>
              </a:lnSpc>
              <a:buFontTx/>
              <a:defRPr sz="1400"/>
            </a:lvl3pPr>
            <a:lvl4pPr marL="863600" indent="-177800">
              <a:lnSpc>
                <a:spcPct val="150000"/>
              </a:lnSpc>
              <a:buFontTx/>
              <a:defRPr sz="1400"/>
            </a:lvl4pPr>
            <a:lvl5pPr marL="1092200" indent="-177800">
              <a:lnSpc>
                <a:spcPct val="150000"/>
              </a:lnSpc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Image"/>
          <p:cNvSpPr>
            <a:spLocks noGrp="1"/>
          </p:cNvSpPr>
          <p:nvPr>
            <p:ph type="pic" sz="half" idx="13"/>
          </p:nvPr>
        </p:nvSpPr>
        <p:spPr>
          <a:xfrm>
            <a:off x="-2" y="0"/>
            <a:ext cx="4144890" cy="68580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666481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Text"/>
          <p:cNvSpPr txBox="1">
            <a:spLocks noGrp="1"/>
          </p:cNvSpPr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51" name="Line"/>
          <p:cNvSpPr/>
          <p:nvPr/>
        </p:nvSpPr>
        <p:spPr>
          <a:xfrm>
            <a:off x="730940" y="2233289"/>
            <a:ext cx="932761" cy="1"/>
          </a:xfrm>
          <a:prstGeom prst="line">
            <a:avLst/>
          </a:prstGeom>
          <a:ln w="25400">
            <a:solidFill>
              <a:srgbClr val="FFFFFF"/>
            </a:solidFill>
            <a:miter/>
          </a:ln>
        </p:spPr>
        <p:txBody>
          <a:bodyPr tIns="45720" bIns="45720"/>
          <a:lstStyle/>
          <a:p>
            <a:endParaRPr sz="900"/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400"/>
            </a:lvl1pPr>
            <a:lvl2pPr marL="361950" indent="-133350">
              <a:buFontTx/>
              <a:defRPr sz="1400"/>
            </a:lvl2pPr>
            <a:lvl3pPr marL="617220" indent="-160020">
              <a:buFontTx/>
              <a:defRPr sz="1400"/>
            </a:lvl3pPr>
            <a:lvl4pPr marL="863600" indent="-177800">
              <a:buFontTx/>
              <a:defRPr sz="1400"/>
            </a:lvl4pPr>
            <a:lvl5pPr marL="1092200" indent="-177800">
              <a:buFontTx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Image"/>
          <p:cNvSpPr>
            <a:spLocks noGrp="1"/>
          </p:cNvSpPr>
          <p:nvPr>
            <p:ph type="pic" idx="13"/>
          </p:nvPr>
        </p:nvSpPr>
        <p:spPr>
          <a:xfrm>
            <a:off x="1" y="3817256"/>
            <a:ext cx="12192001" cy="3040744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58609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8399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42164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pic>
        <p:nvPicPr>
          <p:cNvPr id="170" name="Asset 10.png" descr="Asset 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0" y="6321078"/>
            <a:ext cx="437595" cy="343722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50199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7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98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8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3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15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81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04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BFAF8-BC13-4B7E-B45F-88D8173BFF27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6C04-2238-4C93-9977-A189C46C35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5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92075"/>
            <a:ext cx="10972800" cy="150812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986393" y="6354248"/>
            <a:ext cx="367408" cy="369330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42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Lato Black"/>
          <a:ea typeface="Lato Black"/>
          <a:cs typeface="Lato Black"/>
          <a:sym typeface="Lato Black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1pPr>
      <a:lvl2pPr marL="4953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2pPr>
      <a:lvl3pPr marL="7772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3pPr>
      <a:lvl4pPr marL="1041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4pPr>
      <a:lvl5pPr marL="1270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5pPr>
      <a:lvl6pPr marL="1498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6pPr>
      <a:lvl7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7pPr>
      <a:lvl8pPr marL="1955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8pPr>
      <a:lvl9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Poppins Light"/>
          <a:ea typeface="Poppins Light"/>
          <a:cs typeface="Poppins Light"/>
          <a:sym typeface="Poppins Ligh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1pPr>
      <a:lvl2pPr marL="0" marR="0" indent="228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2pPr>
      <a:lvl3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3pPr>
      <a:lvl4pPr marL="0" marR="0" indent="685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4pPr>
      <a:lvl5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5pPr>
      <a:lvl6pPr marL="0" marR="0" indent="1143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6pPr>
      <a:lvl7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7pPr>
      <a:lvl8pPr marL="0" marR="0" indent="1600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8pPr>
      <a:lvl9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ncore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2709" y="1898463"/>
            <a:ext cx="9144000" cy="1566735"/>
          </a:xfrm>
        </p:spPr>
        <p:txBody>
          <a:bodyPr>
            <a:normAutofit fontScale="90000"/>
          </a:bodyPr>
          <a:lstStyle/>
          <a:p>
            <a:r>
              <a:rPr lang="en-GB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GB" sz="4800" b="1" dirty="0">
                <a:latin typeface="Arial" panose="020B0604020202020204" pitchFamily="34" charset="0"/>
                <a:cs typeface="Arial" panose="020B0604020202020204" pitchFamily="34" charset="0"/>
              </a:rPr>
              <a:t>: End-to-End Conceptual Guarding of Neural Architectures*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53390"/>
            <a:ext cx="9144000" cy="2795451"/>
          </a:xfrm>
        </p:spPr>
        <p:txBody>
          <a:bodyPr>
            <a:normAutofit/>
          </a:bodyPr>
          <a:lstStyle/>
          <a:p>
            <a:endParaRPr lang="pt-BR" sz="20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GB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Science, The University of Manchester</a:t>
            </a:r>
          </a:p>
          <a:p>
            <a:pPr>
              <a:spcBef>
                <a:spcPts val="0"/>
              </a:spcBef>
            </a:pPr>
            <a:r>
              <a:rPr lang="en-GB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Science, University of Liverpool</a:t>
            </a:r>
          </a:p>
          <a:p>
            <a:pPr>
              <a:spcBef>
                <a:spcPts val="0"/>
              </a:spcBef>
            </a:pPr>
            <a:b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*EPSRC Reference: EP/T026995/1</a:t>
            </a:r>
          </a:p>
          <a:p>
            <a:pPr>
              <a:spcBef>
                <a:spcPts val="0"/>
              </a:spcBef>
            </a:pPr>
            <a:r>
              <a:rPr lang="pt-BR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https://enncore.github.io/</a:t>
            </a:r>
            <a:r>
              <a:rPr lang="pt-BR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1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" y="180756"/>
            <a:ext cx="1549550" cy="119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28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 txBox="1">
            <a:spLocks noGrp="1"/>
          </p:cNvSpPr>
          <p:nvPr>
            <p:ph type="title"/>
          </p:nvPr>
        </p:nvSpPr>
        <p:spPr>
          <a:xfrm>
            <a:off x="1949380" y="271506"/>
            <a:ext cx="775080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GB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Team (partial list)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rdei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90" y="1551877"/>
            <a:ext cx="1229805" cy="18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it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41" y="1561924"/>
            <a:ext cx="1333523" cy="184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ustaf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539" y="1568891"/>
            <a:ext cx="1341297" cy="186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ua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45" y="4196294"/>
            <a:ext cx="1333523" cy="18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nin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573" y="1531239"/>
            <a:ext cx="1343225" cy="187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1411510" y="3401568"/>
            <a:ext cx="1107034" cy="33855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t">
            <a:spAutoFit/>
          </a:bodyPr>
          <a:lstStyle/>
          <a:p>
            <a:pPr hangingPunct="0"/>
            <a:r>
              <a:rPr lang="en-GB" sz="1600" kern="0" dirty="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rPr>
              <a:t>L. Cordeiro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87351" y="3412946"/>
            <a:ext cx="970779" cy="33855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t">
            <a:spAutoFit/>
          </a:bodyPr>
          <a:lstStyle/>
          <a:p>
            <a:pPr hangingPunct="0"/>
            <a:r>
              <a:rPr lang="en-GB" sz="1600" kern="0" dirty="0">
                <a:solidFill>
                  <a:srgbClr val="3F3F3F"/>
                </a:solidFill>
                <a:latin typeface="Poppins Light"/>
                <a:sym typeface="Poppins Light"/>
              </a:rPr>
              <a:t>A</a:t>
            </a:r>
            <a:r>
              <a:rPr lang="en-GB" sz="1600" kern="0" dirty="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rPr>
              <a:t>. Freitas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46674" y="3435825"/>
            <a:ext cx="1110240" cy="33855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t">
            <a:spAutoFit/>
          </a:bodyPr>
          <a:lstStyle/>
          <a:p>
            <a:pPr hangingPunct="0"/>
            <a:r>
              <a:rPr lang="en-GB" sz="1600" kern="0" dirty="0">
                <a:solidFill>
                  <a:srgbClr val="3F3F3F"/>
                </a:solidFill>
                <a:latin typeface="Poppins Light"/>
                <a:sym typeface="Poppins Light"/>
              </a:rPr>
              <a:t>M. Mustafa</a:t>
            </a:r>
            <a:endParaRPr lang="en-GB" sz="1600" kern="0" dirty="0">
              <a:solidFill>
                <a:srgbClr val="3F3F3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501604" y="6066685"/>
            <a:ext cx="946734" cy="33855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t">
            <a:spAutoFit/>
          </a:bodyPr>
          <a:lstStyle/>
          <a:p>
            <a:pPr hangingPunct="0"/>
            <a:r>
              <a:rPr lang="en-GB" sz="1600" kern="0" dirty="0">
                <a:solidFill>
                  <a:srgbClr val="3F3F3F"/>
                </a:solidFill>
                <a:latin typeface="Poppins Light"/>
                <a:sym typeface="Poppins Light"/>
              </a:rPr>
              <a:t>X</a:t>
            </a:r>
            <a:r>
              <a:rPr lang="en-GB" sz="1600" kern="0" dirty="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rPr>
              <a:t>. Huang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488667" y="3403154"/>
            <a:ext cx="1015663" cy="33855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t">
            <a:spAutoFit/>
          </a:bodyPr>
          <a:lstStyle/>
          <a:p>
            <a:pPr hangingPunct="0"/>
            <a:r>
              <a:rPr lang="en-GB" sz="1600" kern="0" dirty="0">
                <a:solidFill>
                  <a:srgbClr val="3F3F3F"/>
                </a:solidFill>
                <a:latin typeface="Poppins Light"/>
                <a:sym typeface="Poppins Light"/>
              </a:rPr>
              <a:t>E</a:t>
            </a:r>
            <a:r>
              <a:rPr lang="en-GB" sz="1600" kern="0" dirty="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rPr>
              <a:t>. Manino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173588" y="6066685"/>
            <a:ext cx="832920" cy="338554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20" tIns="45720" rIns="45720" bIns="45720" numCol="1" spcCol="38100" rtlCol="0" anchor="t">
            <a:spAutoFit/>
          </a:bodyPr>
          <a:lstStyle/>
          <a:p>
            <a:pPr hangingPunct="0"/>
            <a:r>
              <a:rPr lang="en-GB" sz="1600" kern="0" dirty="0">
                <a:solidFill>
                  <a:srgbClr val="3F3F3F"/>
                </a:solidFill>
                <a:latin typeface="Poppins Light"/>
                <a:sym typeface="Poppins Light"/>
              </a:rPr>
              <a:t>Y</a:t>
            </a:r>
            <a:r>
              <a:rPr lang="en-GB" sz="1600" kern="0" dirty="0">
                <a:solidFill>
                  <a:srgbClr val="3F3F3F"/>
                </a:solidFill>
                <a:latin typeface="Poppins Light"/>
                <a:ea typeface="Poppins Light"/>
                <a:cs typeface="Poppins Light"/>
                <a:sym typeface="Poppins Light"/>
              </a:rPr>
              <a:t>. Dong</a:t>
            </a:r>
          </a:p>
        </p:txBody>
      </p:sp>
      <p:pic>
        <p:nvPicPr>
          <p:cNvPr id="2050" name="Picture 2" descr="https://safeai.webs.upv.es/wp-content/uploads/2022/01/Dong-200x300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707" y="4207830"/>
            <a:ext cx="1343225" cy="186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4DEC97-C620-F616-7A05-990755FD548A}"/>
              </a:ext>
            </a:extLst>
          </p:cNvPr>
          <p:cNvSpPr txBox="1"/>
          <p:nvPr/>
        </p:nvSpPr>
        <p:spPr>
          <a:xfrm>
            <a:off x="7872249" y="2827283"/>
            <a:ext cx="2658098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and 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3F49D-93F7-62C2-28B7-F3AC7EF37C4C}"/>
              </a:ext>
            </a:extLst>
          </p:cNvPr>
          <p:cNvSpPr txBox="1"/>
          <p:nvPr/>
        </p:nvSpPr>
        <p:spPr>
          <a:xfrm>
            <a:off x="4556234" y="5460124"/>
            <a:ext cx="2658098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and others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E57E96-B5AC-5094-20E4-E9B4495E69A1}"/>
              </a:ext>
            </a:extLst>
          </p:cNvPr>
          <p:cNvSpPr/>
          <p:nvPr/>
        </p:nvSpPr>
        <p:spPr>
          <a:xfrm>
            <a:off x="6138041" y="1313793"/>
            <a:ext cx="1776249" cy="252248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3ABD1-0C8B-10F8-643B-AAB00E1925C8}"/>
              </a:ext>
            </a:extLst>
          </p:cNvPr>
          <p:cNvSpPr/>
          <p:nvPr/>
        </p:nvSpPr>
        <p:spPr>
          <a:xfrm>
            <a:off x="2766953" y="3965553"/>
            <a:ext cx="1776249" cy="252248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2AB78-B625-6C83-1121-3068160B353B}"/>
              </a:ext>
            </a:extLst>
          </p:cNvPr>
          <p:cNvSpPr txBox="1"/>
          <p:nvPr/>
        </p:nvSpPr>
        <p:spPr>
          <a:xfrm>
            <a:off x="6412992" y="4535424"/>
            <a:ext cx="745715" cy="46166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FF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ECAs</a:t>
            </a:r>
            <a:endParaRPr kumimoji="0" lang="en-GB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7DA3FA-9734-EBD2-3BFC-648CC308DFBD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6785850" y="3836276"/>
            <a:ext cx="240316" cy="6991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8E62A-8BAF-9EAD-30F2-52CAD34E6EE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543202" y="4766256"/>
            <a:ext cx="1869790" cy="46053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0350804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512C-A74E-CE2F-42D9-39FFAE6F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Projects under the call “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Security for all in an AI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enabled society”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BB27-E1C8-D6DB-7DFF-CB54B1648B0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990897" y="2144110"/>
            <a:ext cx="6011917" cy="4216400"/>
          </a:xfrm>
        </p:spPr>
        <p:txBody>
          <a:bodyPr/>
          <a:lstStyle/>
          <a:p>
            <a:pPr>
              <a:buNone/>
            </a:pPr>
            <a:r>
              <a:rPr lang="en-GB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AISEC: AI Secure and Explainable by Construction</a:t>
            </a:r>
            <a:endParaRPr lang="en-GB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Heriot-Watt University</a:t>
            </a: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University of Strathclyde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GB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University of Edinburgh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GB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EnnCore</a:t>
            </a:r>
            <a:r>
              <a:rPr lang="en-GB" sz="2000" b="1" dirty="0">
                <a:solidFill>
                  <a:srgbClr val="000000"/>
                </a:solidFill>
                <a:latin typeface="Arial" panose="020B0604020202020204" pitchFamily="34" charset="0"/>
              </a:rPr>
              <a:t>: End-to-End Conceptual Guarding of Neural Architectures</a:t>
            </a:r>
          </a:p>
          <a:p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University of Manchester</a:t>
            </a:r>
          </a:p>
          <a:p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University of Liverpool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DA949E5-440A-A58B-EFBC-EC589E3D1089}"/>
              </a:ext>
            </a:extLst>
          </p:cNvPr>
          <p:cNvSpPr txBox="1">
            <a:spLocks/>
          </p:cNvSpPr>
          <p:nvPr/>
        </p:nvSpPr>
        <p:spPr>
          <a:xfrm>
            <a:off x="152400" y="2144110"/>
            <a:ext cx="5817476" cy="42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19" b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4953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7772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041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270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1498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1955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>
              <a:buFont typeface="Arial"/>
              <a:buNone/>
            </a:pPr>
            <a:r>
              <a:rPr lang="en-GB" sz="2000" b="1" kern="0" dirty="0">
                <a:solidFill>
                  <a:srgbClr val="000000"/>
                </a:solidFill>
                <a:latin typeface="Arial" panose="020B0604020202020204" pitchFamily="34" charset="0"/>
              </a:rPr>
              <a:t>CHAI: Cyber Hygiene in AI enabled domestic life</a:t>
            </a:r>
            <a:endParaRPr lang="en-GB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/>
              <a:buNone/>
            </a:pPr>
            <a:r>
              <a:rPr lang="en-GB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Queen Mary University of London</a:t>
            </a:r>
          </a:p>
          <a:p>
            <a:pPr>
              <a:buFont typeface="Arial"/>
              <a:buNone/>
            </a:pPr>
            <a:r>
              <a:rPr lang="en-GB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University of Bristol</a:t>
            </a:r>
          </a:p>
          <a:p>
            <a:pPr>
              <a:buFont typeface="Arial"/>
              <a:buNone/>
            </a:pPr>
            <a:r>
              <a:rPr lang="en-GB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University of Greenwich</a:t>
            </a:r>
          </a:p>
          <a:p>
            <a:pPr>
              <a:buFont typeface="Arial"/>
              <a:buNone/>
            </a:pPr>
            <a:r>
              <a:rPr lang="en-GB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University of Reading</a:t>
            </a:r>
          </a:p>
          <a:p>
            <a:pPr>
              <a:buFont typeface="Arial"/>
              <a:buNone/>
            </a:pPr>
            <a:r>
              <a:rPr lang="en-GB" sz="2000" b="1" kern="0" dirty="0">
                <a:solidFill>
                  <a:srgbClr val="000000"/>
                </a:solidFill>
                <a:latin typeface="Arial" panose="020B0604020202020204" pitchFamily="34" charset="0"/>
              </a:rPr>
              <a:t>SAIS: Secure AI </a:t>
            </a:r>
            <a:r>
              <a:rPr lang="en-GB" sz="2000" b="1" kern="0" dirty="0" err="1">
                <a:solidFill>
                  <a:srgbClr val="000000"/>
                </a:solidFill>
                <a:latin typeface="Arial" panose="020B0604020202020204" pitchFamily="34" charset="0"/>
              </a:rPr>
              <a:t>assistantS</a:t>
            </a:r>
            <a:endParaRPr lang="en-GB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/>
              <a:buNone/>
            </a:pPr>
            <a:r>
              <a:rPr lang="en-GB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Kings College London</a:t>
            </a:r>
          </a:p>
          <a:p>
            <a:pPr>
              <a:buFont typeface="Arial"/>
              <a:buNone/>
            </a:pPr>
            <a:r>
              <a:rPr lang="en-GB" sz="2000" kern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</a:rPr>
              <a:t>Imperial College London</a:t>
            </a:r>
          </a:p>
          <a:p>
            <a:pPr>
              <a:buFont typeface="Arial"/>
              <a:buNone/>
            </a:pPr>
            <a:endParaRPr lang="en-GB" sz="2000" kern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226627-39A3-2939-9732-166D20B0C42E}"/>
              </a:ext>
            </a:extLst>
          </p:cNvPr>
          <p:cNvSpPr txBox="1"/>
          <p:nvPr/>
        </p:nvSpPr>
        <p:spPr>
          <a:xfrm>
            <a:off x="1572768" y="6107146"/>
            <a:ext cx="7994494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Today we have representatives from other projects!</a:t>
            </a:r>
          </a:p>
        </p:txBody>
      </p:sp>
    </p:spTree>
    <p:extLst>
      <p:ext uri="{BB962C8B-B14F-4D97-AF65-F5344CB8AC3E}">
        <p14:creationId xmlns:p14="http://schemas.microsoft.com/office/powerpoint/2010/main" val="22964614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758825"/>
          </a:xfrm>
        </p:spPr>
        <p:txBody>
          <a:bodyPr>
            <a:noAutofit/>
          </a:bodyPr>
          <a:lstStyle/>
          <a:p>
            <a:pPr algn="ctr"/>
            <a:r>
              <a:rPr lang="pt-BR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EnnCORE</a:t>
            </a:r>
            <a:r>
              <a:rPr lang="pt-B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Vision and Challenges</a:t>
            </a:r>
            <a:endParaRPr lang="en-GB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262738" y="1549894"/>
            <a:ext cx="9640388" cy="1452878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lvl="0" algn="ctr">
              <a:spcBef>
                <a:spcPts val="800"/>
              </a:spcBef>
              <a:spcAft>
                <a:spcPts val="800"/>
              </a:spcAft>
            </a:pPr>
            <a:r>
              <a:rPr lang="en-GB" sz="3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</a:t>
            </a:r>
            <a:r>
              <a:rPr lang="en-GB" sz="3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explainable</a:t>
            </a:r>
            <a:r>
              <a:rPr lang="en-GB" sz="3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3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fully-verifiable</a:t>
            </a:r>
            <a:r>
              <a:rPr lang="en-GB" sz="3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learning-based systems</a:t>
            </a:r>
            <a:r>
              <a:rPr lang="en-GB" sz="3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are </a:t>
            </a:r>
            <a:r>
              <a:rPr lang="en-GB" sz="3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safe, transparent </a:t>
            </a:r>
            <a:r>
              <a:rPr lang="en-GB" sz="3000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3000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</a:t>
            </a:r>
            <a:endParaRPr lang="en-GB" sz="3000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Poppins Light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07136" y="3457575"/>
            <a:ext cx="10911840" cy="2933700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4953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7772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041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270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1498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1955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between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soundness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completeness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achieve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Representational gap 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(flexibility) and the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kern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control)</a:t>
            </a:r>
            <a:endParaRPr lang="en-GB" b="1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Trade-off between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privacy protection </a:t>
            </a:r>
            <a:r>
              <a:rPr lang="en-GB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b="1" kern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transparency / accountability </a:t>
            </a:r>
          </a:p>
        </p:txBody>
      </p:sp>
    </p:spTree>
    <p:extLst>
      <p:ext uri="{BB962C8B-B14F-4D97-AF65-F5344CB8AC3E}">
        <p14:creationId xmlns:p14="http://schemas.microsoft.com/office/powerpoint/2010/main" val="41513786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AAD2-68DD-304F-0C38-04F69BE3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bg1"/>
                </a:solidFill>
              </a:rPr>
              <a:t>EnnCORE</a:t>
            </a:r>
            <a:r>
              <a:rPr lang="en-GB" dirty="0">
                <a:solidFill>
                  <a:schemeClr val="bg1"/>
                </a:solidFill>
              </a:rPr>
              <a:t>: Achievements by now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BF0CA-D4D0-A1EF-2D83-D875BF264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84" y="2722283"/>
            <a:ext cx="4781047" cy="441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DFCAD-99EA-8EC2-39FA-C138D380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37" y="3150666"/>
            <a:ext cx="4765004" cy="4331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FFFBF-C246-EA56-10E2-0BDAFFA99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83" y="3561044"/>
            <a:ext cx="4756982" cy="473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36434D-FDA1-BF41-3FAD-51B57CA4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34" y="4000033"/>
            <a:ext cx="4748960" cy="401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1D74F-6301-9AB4-8105-968368B941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83" y="4413064"/>
            <a:ext cx="4740938" cy="42516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B6929-0CF6-1BB8-87A9-04153C5624AD}"/>
              </a:ext>
            </a:extLst>
          </p:cNvPr>
          <p:cNvSpPr txBox="1">
            <a:spLocks/>
          </p:cNvSpPr>
          <p:nvPr/>
        </p:nvSpPr>
        <p:spPr>
          <a:xfrm>
            <a:off x="6027682" y="1876096"/>
            <a:ext cx="5207877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19" b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4953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7772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041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270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1498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1955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None/>
            </a:pPr>
            <a:r>
              <a:rPr lang="en-GB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In today’s talks: </a:t>
            </a:r>
          </a:p>
          <a:p>
            <a:pPr marL="0" indent="0">
              <a:buNone/>
            </a:pPr>
            <a:endParaRPr lang="en-GB" sz="2000" b="0" i="0" u="none" strike="noStrike" dirty="0">
              <a:solidFill>
                <a:srgbClr val="212529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Inverting Large Language Models, by Adrians </a:t>
            </a:r>
            <a:r>
              <a:rPr lang="en-GB" sz="1600" b="0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Skapars</a:t>
            </a: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, Edoardo Manino and Lucas Cordeiro (Manchester)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Robustness certification for deep learning, by Yi Dong and Xiaowei Huang (Liverpool)</a:t>
            </a:r>
            <a:endParaRPr lang="en-GB" sz="1600" dirty="0">
              <a:solidFill>
                <a:srgbClr val="212529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Defending the Edge: Representative-Attention for Mitigating Backdoor Attacks in Federated Learning, by Chibueze Peace Obioma and Mustafa A. Mustafa (Manchester)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0" i="0" u="none" strike="noStrike" dirty="0">
                <a:solidFill>
                  <a:srgbClr val="212529"/>
                </a:solidFill>
                <a:effectLst/>
                <a:latin typeface="-apple-system"/>
              </a:rPr>
              <a:t>Formal Verification of Python and NumPy Programs Using ESBMC, by Bruno Farias and Lucas Cordeiro</a:t>
            </a:r>
            <a:endParaRPr lang="en-GB" sz="1600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B0D63-5FB0-E114-0551-0B79D1898F8E}"/>
              </a:ext>
            </a:extLst>
          </p:cNvPr>
          <p:cNvSpPr txBox="1"/>
          <p:nvPr/>
        </p:nvSpPr>
        <p:spPr>
          <a:xfrm>
            <a:off x="630621" y="1902372"/>
            <a:ext cx="3763849" cy="553996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dirty="0">
                <a:solidFill>
                  <a:srgbClr val="212529"/>
                </a:solidFill>
                <a:latin typeface="-apple-system"/>
                <a:cs typeface="Poppins Light"/>
                <a:sym typeface="Poppins Light"/>
              </a:rPr>
              <a:t>A </a:t>
            </a:r>
            <a:r>
              <a:rPr lang="en-GB" sz="2400" dirty="0" err="1">
                <a:solidFill>
                  <a:srgbClr val="212529"/>
                </a:solidFill>
                <a:latin typeface="-apple-system"/>
                <a:cs typeface="Poppins Light"/>
                <a:sym typeface="Poppins Light"/>
              </a:rPr>
              <a:t>snopshot</a:t>
            </a:r>
            <a:r>
              <a:rPr lang="en-GB" sz="2400" dirty="0">
                <a:solidFill>
                  <a:srgbClr val="212529"/>
                </a:solidFill>
                <a:latin typeface="-apple-system"/>
                <a:cs typeface="Poppins Light"/>
                <a:sym typeface="Poppins Light"/>
              </a:rPr>
              <a:t> on </a:t>
            </a:r>
            <a:r>
              <a:rPr lang="en-GB" sz="2400" dirty="0" err="1">
                <a:solidFill>
                  <a:srgbClr val="212529"/>
                </a:solidFill>
                <a:latin typeface="-apple-system"/>
                <a:cs typeface="Poppins Light"/>
                <a:sym typeface="Poppins Light"/>
              </a:rPr>
              <a:t>Researchfish</a:t>
            </a:r>
            <a:r>
              <a:rPr kumimoji="0" lang="en-GB" sz="2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0DADB-1939-09A3-9260-A8FC6897A8EF}"/>
              </a:ext>
            </a:extLst>
          </p:cNvPr>
          <p:cNvSpPr txBox="1"/>
          <p:nvPr/>
        </p:nvSpPr>
        <p:spPr>
          <a:xfrm>
            <a:off x="682752" y="4974336"/>
            <a:ext cx="1566452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000" dirty="0">
                <a:solidFill>
                  <a:schemeClr val="bg1"/>
                </a:solidFill>
                <a:latin typeface="Poppins Light"/>
                <a:ea typeface="Poppins Light"/>
                <a:cs typeface="Poppins Light"/>
                <a:sym typeface="Poppins Light"/>
              </a:rPr>
              <a:t>a</a:t>
            </a: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nd others</a:t>
            </a:r>
          </a:p>
        </p:txBody>
      </p:sp>
    </p:spTree>
    <p:extLst>
      <p:ext uri="{BB962C8B-B14F-4D97-AF65-F5344CB8AC3E}">
        <p14:creationId xmlns:p14="http://schemas.microsoft.com/office/powerpoint/2010/main" val="14159190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590C-204F-171A-646B-EBC3B5F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Activities </a:t>
            </a:r>
            <a:r>
              <a:rPr lang="en-GB" dirty="0">
                <a:solidFill>
                  <a:srgbClr val="FF0000"/>
                </a:solidFill>
              </a:rPr>
              <a:t>Based on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EnnCORE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8CCF-8228-73D9-D5ED-987CDB90D30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98787" y="1587061"/>
            <a:ext cx="5097517" cy="4729656"/>
          </a:xfrm>
        </p:spPr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Defending against backdoor attacks in Federated Learning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Privacy-friendly load shaping strategies in smart homes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Privacy-friendly local energy markets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Verification and testing of AI-generated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Neural network verification as a programming language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kern="0" dirty="0">
                <a:solidFill>
                  <a:srgbClr val="000000"/>
                </a:solidFill>
                <a:latin typeface="Aptos" panose="020B0004020202020204" pitchFamily="34" charset="0"/>
              </a:rPr>
              <a:t>Formal verification of Python-based AI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kern="0" dirty="0">
                <a:solidFill>
                  <a:srgbClr val="000000"/>
                </a:solidFill>
                <a:latin typeface="Aptos" panose="020B0004020202020204" pitchFamily="34" charset="0"/>
              </a:rPr>
              <a:t>Counterexample-guided neural network quantization refinement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equivalence checking of encrypted ML models</a:t>
            </a:r>
          </a:p>
          <a:p>
            <a:pPr marL="0" indent="0">
              <a:buNone/>
            </a:pPr>
            <a:endParaRPr lang="en-GB" sz="1800" kern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kern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GB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0CADE22-9955-CD8B-E195-33A005DECD15}"/>
              </a:ext>
            </a:extLst>
          </p:cNvPr>
          <p:cNvSpPr txBox="1">
            <a:spLocks/>
          </p:cNvSpPr>
          <p:nvPr/>
        </p:nvSpPr>
        <p:spPr>
          <a:xfrm>
            <a:off x="5991106" y="1632256"/>
            <a:ext cx="5725406" cy="2439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19" b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4953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7772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041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270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1498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1955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1800" kern="0" dirty="0">
                <a:solidFill>
                  <a:srgbClr val="000000"/>
                </a:solidFill>
                <a:latin typeface="Aptos" panose="020B0004020202020204" pitchFamily="34" charset="0"/>
              </a:rPr>
              <a:t>LLM-generated invariants for formal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kern="0" dirty="0">
                <a:solidFill>
                  <a:srgbClr val="000000"/>
                </a:solidFill>
                <a:latin typeface="Aptos" panose="020B0004020202020204" pitchFamily="34" charset="0"/>
              </a:rPr>
              <a:t>Automated program repair using LLMs and formal verification</a:t>
            </a:r>
          </a:p>
          <a:p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Safe LLM-driven Multi-agent Systems</a:t>
            </a:r>
          </a:p>
          <a:p>
            <a:r>
              <a:rPr lang="en-GB" sz="1800" dirty="0" err="1">
                <a:solidFill>
                  <a:srgbClr val="212121"/>
                </a:solidFill>
                <a:latin typeface="Aptos" panose="020B0004020202020204" pitchFamily="34" charset="0"/>
              </a:rPr>
              <a:t>CRoCS</a:t>
            </a:r>
            <a:r>
              <a:rPr lang="en-GB" sz="1800" dirty="0">
                <a:solidFill>
                  <a:srgbClr val="212121"/>
                </a:solidFill>
                <a:latin typeface="Aptos" panose="020B0004020202020204" pitchFamily="34" charset="0"/>
              </a:rPr>
              <a:t>: Certified Robust and Scalable Autonomous Operation in Cyber Space.</a:t>
            </a:r>
          </a:p>
          <a:p>
            <a:endParaRPr lang="en-GB" kern="0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4DD8117-F588-5ADE-73B3-0C7276113356}"/>
              </a:ext>
            </a:extLst>
          </p:cNvPr>
          <p:cNvCxnSpPr/>
          <p:nvPr/>
        </p:nvCxnSpPr>
        <p:spPr>
          <a:xfrm>
            <a:off x="3316224" y="5888736"/>
            <a:ext cx="5071872" cy="12700"/>
          </a:xfrm>
          <a:prstGeom prst="curvedConnector3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3DBBAC-B8B5-FF25-AF85-7DD6EE4538D7}"/>
              </a:ext>
            </a:extLst>
          </p:cNvPr>
          <p:cNvSpPr txBox="1"/>
          <p:nvPr/>
        </p:nvSpPr>
        <p:spPr>
          <a:xfrm>
            <a:off x="3547872" y="5937504"/>
            <a:ext cx="4767650" cy="49244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Poppins Light"/>
                <a:ea typeface="Poppins Light"/>
                <a:cs typeface="Poppins Light"/>
                <a:sym typeface="Poppins Light"/>
              </a:rPr>
              <a:t>Moving towards foundation models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6E6F87-139C-3CEE-E5BF-92357F144116}"/>
              </a:ext>
            </a:extLst>
          </p:cNvPr>
          <p:cNvSpPr/>
          <p:nvPr/>
        </p:nvSpPr>
        <p:spPr>
          <a:xfrm>
            <a:off x="5986272" y="1584960"/>
            <a:ext cx="5632704" cy="2060448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5BFCB-040F-747C-B1F3-EA2A2E2DF0E2}"/>
              </a:ext>
            </a:extLst>
          </p:cNvPr>
          <p:cNvSpPr/>
          <p:nvPr/>
        </p:nvSpPr>
        <p:spPr>
          <a:xfrm>
            <a:off x="5992368" y="3773424"/>
            <a:ext cx="5626608" cy="201777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9AF797E-00AB-3E55-512E-8FB499337183}"/>
              </a:ext>
            </a:extLst>
          </p:cNvPr>
          <p:cNvSpPr txBox="1">
            <a:spLocks/>
          </p:cNvSpPr>
          <p:nvPr/>
        </p:nvSpPr>
        <p:spPr>
          <a:xfrm>
            <a:off x="5972818" y="3787088"/>
            <a:ext cx="5597389" cy="1760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19" bIns="45719">
            <a:no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4953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777240" marR="0" indent="-32004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041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1270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1498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1955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FFFFFF"/>
                </a:solidFill>
                <a:uFillTx/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Adaptive Guardrails for LLM</a:t>
            </a:r>
          </a:p>
          <a:p>
            <a:r>
              <a:rPr lang="en-GB" sz="1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Safe </a:t>
            </a:r>
            <a:r>
              <a:rPr lang="en-GB" sz="18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LoRA</a:t>
            </a:r>
            <a:endParaRPr lang="en-GB" sz="18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Finetuning LLMs for software vulnerability detection</a:t>
            </a:r>
          </a:p>
          <a:p>
            <a:r>
              <a:rPr lang="en-GB" sz="1800" dirty="0">
                <a:solidFill>
                  <a:srgbClr val="000000"/>
                </a:solidFill>
                <a:latin typeface="Aptos" panose="020B0004020202020204" pitchFamily="34" charset="0"/>
              </a:rPr>
              <a:t>RobustifAI: Robustifying Generative AI through Human-centric integration of neural and symbolic methods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GB" sz="18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1800" kern="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endParaRPr lang="en-GB" kern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6C5FD-511D-7118-66C4-7E4CBFD84036}"/>
              </a:ext>
            </a:extLst>
          </p:cNvPr>
          <p:cNvSpPr txBox="1"/>
          <p:nvPr/>
        </p:nvSpPr>
        <p:spPr>
          <a:xfrm>
            <a:off x="9570720" y="1085088"/>
            <a:ext cx="1858199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>
                <a:solidFill>
                  <a:srgbClr val="FF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Using LLM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5C5DE6-2AB0-7B72-2307-5F1EF7CEC624}"/>
              </a:ext>
            </a:extLst>
          </p:cNvPr>
          <p:cNvSpPr txBox="1"/>
          <p:nvPr/>
        </p:nvSpPr>
        <p:spPr>
          <a:xfrm>
            <a:off x="10198608" y="5724144"/>
            <a:ext cx="1364474" cy="61555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800" dirty="0">
                <a:solidFill>
                  <a:srgbClr val="FF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 LLM</a:t>
            </a:r>
            <a:endParaRPr kumimoji="0" lang="en-GB" sz="2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7190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486508" y="907736"/>
            <a:ext cx="1724130" cy="4317407"/>
          </a:xfrm>
        </p:spPr>
        <p:txBody>
          <a:bodyPr>
            <a:normAutofit/>
          </a:bodyPr>
          <a:lstStyle/>
          <a:p>
            <a:pPr algn="ctr" rtl="0"/>
            <a:r>
              <a:rPr lang="en-GB" sz="2800" b="0" i="0" u="none" strike="noStrike" dirty="0">
                <a:solidFill>
                  <a:srgbClr val="212529"/>
                </a:solidFill>
                <a:effectLst/>
                <a:latin typeface="Titillium Web" pitchFamily="2" charset="77"/>
              </a:rPr>
              <a:t>Workshop on General-Purpose AI: Prospects and Risks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8500" y="2492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3C4858"/>
                </a:solidFill>
                <a:effectLst/>
                <a:latin typeface="Roboto"/>
              </a:rPr>
              <a:t> 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872611-1E27-C9EC-9724-C33BE77AE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752" y="0"/>
            <a:ext cx="7762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4008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rgbClr val="3F3F3F"/>
      </a:dk1>
      <a:lt1>
        <a:srgbClr val="FFFFFF"/>
      </a:lt1>
      <a:dk2>
        <a:srgbClr val="A7A7A7"/>
      </a:dk2>
      <a:lt2>
        <a:srgbClr val="535353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3255131-b129-4010-86e1-474bfd7e8076}" enabled="0" method="" siteId="{53255131-b129-4010-86e1-474bfd7e807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7698</TotalTime>
  <Words>431</Words>
  <Application>Microsoft Macintosh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Calibri Light</vt:lpstr>
      <vt:lpstr>Courier New</vt:lpstr>
      <vt:lpstr>Lato Black</vt:lpstr>
      <vt:lpstr>Poppins Light</vt:lpstr>
      <vt:lpstr>Roboto</vt:lpstr>
      <vt:lpstr>Titillium Web</vt:lpstr>
      <vt:lpstr>Office Theme</vt:lpstr>
      <vt:lpstr>1_Office Theme</vt:lpstr>
      <vt:lpstr>EnnCore: End-to-End Conceptual Guarding of Neural Architectures*</vt:lpstr>
      <vt:lpstr>EnnCore Team (partial list)</vt:lpstr>
      <vt:lpstr>Projects under the call “Security for all in an AI enabled society”</vt:lpstr>
      <vt:lpstr>EnnCORE: Vision and Challenges</vt:lpstr>
      <vt:lpstr>EnnCORE: Achievements by now</vt:lpstr>
      <vt:lpstr>Activities Based on EnnCORE</vt:lpstr>
      <vt:lpstr>Workshop on General-Purpose AI: Prospects and Risks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Cordeiro</dc:creator>
  <cp:lastModifiedBy>Huang, Xiaowei [xiaowei]</cp:lastModifiedBy>
  <cp:revision>137</cp:revision>
  <dcterms:created xsi:type="dcterms:W3CDTF">2022-02-02T11:25:03Z</dcterms:created>
  <dcterms:modified xsi:type="dcterms:W3CDTF">2025-06-08T14:41:14Z</dcterms:modified>
</cp:coreProperties>
</file>