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-1848" y="-96"/>
      </p:cViewPr>
      <p:guideLst>
        <p:guide orient="horz" pos="368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6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4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583F-55E4-E94A-A8B0-F6563A2FE470}" type="datetimeFigureOut">
              <a:rPr lang="en-US" smtClean="0"/>
              <a:t>09/05/20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137B-2EF7-AB4B-9FAA-19A8D0EA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0" y="2121901"/>
            <a:ext cx="919781" cy="1149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07" y="878150"/>
            <a:ext cx="1410053" cy="938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64642" y="993834"/>
            <a:ext cx="2208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0F80FF"/>
                </a:solidFill>
                <a:latin typeface="Apple Chancery"/>
                <a:cs typeface="Apple Chancery"/>
              </a:rPr>
              <a:t>EnnCore</a:t>
            </a:r>
            <a:endParaRPr lang="en-US" sz="4000" b="1" dirty="0">
              <a:solidFill>
                <a:srgbClr val="0F80FF"/>
              </a:solidFill>
              <a:latin typeface="Apple Chancery"/>
              <a:cs typeface="Apple Chancery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23" y="2720472"/>
            <a:ext cx="1696237" cy="1016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41594" y="2810327"/>
            <a:ext cx="2208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0F80FF"/>
                </a:solidFill>
                <a:latin typeface="Apple Chancery"/>
                <a:cs typeface="Apple Chancery"/>
              </a:rPr>
              <a:t>EnnCore</a:t>
            </a:r>
            <a:endParaRPr lang="en-US" sz="4000" b="1" dirty="0">
              <a:solidFill>
                <a:srgbClr val="0F80FF"/>
              </a:solidFill>
              <a:latin typeface="Apple Chancery"/>
              <a:cs typeface="Apple Chancery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86" y="2343407"/>
            <a:ext cx="754129" cy="75412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716693" y="4578561"/>
            <a:ext cx="4036165" cy="981996"/>
            <a:chOff x="4716693" y="4578561"/>
            <a:chExt cx="4036165" cy="981996"/>
          </a:xfrm>
        </p:grpSpPr>
        <p:sp>
          <p:nvSpPr>
            <p:cNvPr id="15" name="Rectangle 14"/>
            <p:cNvSpPr/>
            <p:nvPr/>
          </p:nvSpPr>
          <p:spPr>
            <a:xfrm>
              <a:off x="6544815" y="4642861"/>
              <a:ext cx="220804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 smtClean="0">
                  <a:solidFill>
                    <a:srgbClr val="0F80FF"/>
                  </a:solidFill>
                  <a:latin typeface="Apple Chancery"/>
                  <a:cs typeface="Apple Chancery"/>
                </a:rPr>
                <a:t>EnnCore</a:t>
              </a:r>
              <a:endParaRPr lang="en-US" sz="4000" b="1" dirty="0">
                <a:solidFill>
                  <a:srgbClr val="0F80FF"/>
                </a:solidFill>
                <a:latin typeface="Apple Chancery"/>
                <a:cs typeface="Apple Chancery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6693" y="4578561"/>
              <a:ext cx="1656099" cy="932936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261797" y="4762816"/>
              <a:ext cx="819945" cy="797741"/>
              <a:chOff x="6544815" y="3271627"/>
              <a:chExt cx="819945" cy="7977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6544815" y="3271627"/>
                <a:ext cx="546630" cy="551155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8" idx="5"/>
              </p:cNvCxnSpPr>
              <p:nvPr/>
            </p:nvCxnSpPr>
            <p:spPr>
              <a:xfrm>
                <a:off x="7011393" y="3742067"/>
                <a:ext cx="353367" cy="327301"/>
              </a:xfrm>
              <a:prstGeom prst="line">
                <a:avLst/>
              </a:prstGeom>
              <a:ln w="571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832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EnnCore</dc:title>
  <dc:creator>Lucas Cordeiro</dc:creator>
  <cp:lastModifiedBy>Lucas Cordeiro</cp:lastModifiedBy>
  <cp:revision>4</cp:revision>
  <dcterms:created xsi:type="dcterms:W3CDTF">2020-05-09T19:41:41Z</dcterms:created>
  <dcterms:modified xsi:type="dcterms:W3CDTF">2020-05-13T08:40:56Z</dcterms:modified>
</cp:coreProperties>
</file>