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CBDDF0"/>
          </a:solidFill>
        </a:fill>
      </a:tcStyle>
    </a:wholeTbl>
    <a:band2H>
      <a:tcTxStyle/>
      <a:tcStyle>
        <a:tcBdr/>
        <a:fill>
          <a:solidFill>
            <a:srgbClr val="E7EFF8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0E8D5"/>
          </a:solidFill>
        </a:fill>
      </a:tcStyle>
    </a:wholeTbl>
    <a:band2H>
      <a:tcTxStyle/>
      <a:tcStyle>
        <a:tcBdr/>
        <a:fill>
          <a:solidFill>
            <a:srgbClr val="E9F4EB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3F3F3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54" d="100"/>
          <a:sy n="54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457200" algn="ctr">
              <a:buSzTx/>
              <a:buFontTx/>
              <a:buNone/>
              <a:defRPr sz="4800"/>
            </a:lvl2pPr>
            <a:lvl3pPr marL="0" indent="914400" algn="ctr">
              <a:buSzTx/>
              <a:buFontTx/>
              <a:buNone/>
              <a:defRPr sz="4800"/>
            </a:lvl3pPr>
            <a:lvl4pPr marL="0" indent="1371600" algn="ctr">
              <a:buSzTx/>
              <a:buFontTx/>
              <a:buNone/>
              <a:defRPr sz="4800"/>
            </a:lvl4pPr>
            <a:lvl5pPr marL="0" indent="1828800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Image"/>
          <p:cNvSpPr>
            <a:spLocks noGrp="1"/>
          </p:cNvSpPr>
          <p:nvPr>
            <p:ph type="pic" idx="13"/>
          </p:nvPr>
        </p:nvSpPr>
        <p:spPr>
          <a:xfrm>
            <a:off x="0" y="2"/>
            <a:ext cx="24384000" cy="1371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912511" y="1371600"/>
            <a:ext cx="12630151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28" name="Line"/>
          <p:cNvSpPr/>
          <p:nvPr/>
        </p:nvSpPr>
        <p:spPr>
          <a:xfrm>
            <a:off x="9117092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12511" y="3009900"/>
            <a:ext cx="10058401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sz="half" idx="13"/>
          </p:nvPr>
        </p:nvSpPr>
        <p:spPr>
          <a:xfrm>
            <a:off x="-3" y="0"/>
            <a:ext cx="8289779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53535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>
                <a:solidFill>
                  <a:srgbClr val="535353"/>
                </a:solidFill>
              </a:defRPr>
            </a:lvl1pPr>
            <a:lvl2pPr marL="723900" indent="-266700">
              <a:buFontTx/>
              <a:defRPr sz="2800">
                <a:solidFill>
                  <a:srgbClr val="535353"/>
                </a:solidFill>
              </a:defRPr>
            </a:lvl2pPr>
            <a:lvl3pPr marL="1234439" indent="-320039">
              <a:buFontTx/>
              <a:defRPr sz="2800">
                <a:solidFill>
                  <a:srgbClr val="535353"/>
                </a:solidFill>
              </a:defRPr>
            </a:lvl3pPr>
            <a:lvl4pPr marL="1727200" indent="-355600">
              <a:buFontTx/>
              <a:defRPr sz="2800">
                <a:solidFill>
                  <a:srgbClr val="535353"/>
                </a:solidFill>
              </a:defRPr>
            </a:lvl4pPr>
            <a:lvl5pPr marL="2184400" indent="-355600">
              <a:buFontTx/>
              <a:defRPr sz="2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Image"/>
          <p:cNvSpPr>
            <a:spLocks noGrp="1"/>
          </p:cNvSpPr>
          <p:nvPr>
            <p:ph type="pic" idx="13"/>
          </p:nvPr>
        </p:nvSpPr>
        <p:spPr>
          <a:xfrm>
            <a:off x="14401801" y="0"/>
            <a:ext cx="9982201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42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25405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51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/>
            </a:lvl1pPr>
            <a:lvl2pPr marL="723900" indent="-266700">
              <a:buFontTx/>
              <a:defRPr sz="2800"/>
            </a:lvl2pPr>
            <a:lvl3pPr marL="1234439" indent="-320039">
              <a:buFontTx/>
              <a:defRPr sz="2800"/>
            </a:lvl3pPr>
            <a:lvl4pPr marL="1727200" indent="-355600">
              <a:buFontTx/>
              <a:defRPr sz="2800"/>
            </a:lvl4pPr>
            <a:lvl5pPr marL="2184400" indent="-355600"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2" y="7634512"/>
            <a:ext cx="24384001" cy="608148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84328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70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53535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535353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>
                <a:solidFill>
                  <a:srgbClr val="535353"/>
                </a:solidFill>
              </a:defRPr>
            </a:lvl1pPr>
            <a:lvl2pPr marL="723900" indent="-2667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2pPr>
            <a:lvl3pPr marL="1234439" indent="-320039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3pPr>
            <a:lvl4pPr marL="17272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4pPr>
            <a:lvl5pPr marL="21844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3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4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Image"/>
          <p:cNvSpPr>
            <a:spLocks noGrp="1"/>
          </p:cNvSpPr>
          <p:nvPr>
            <p:ph type="pic" sz="quarter" idx="13"/>
          </p:nvPr>
        </p:nvSpPr>
        <p:spPr>
          <a:xfrm>
            <a:off x="19445960" y="9406101"/>
            <a:ext cx="4938041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6" name="Image"/>
          <p:cNvSpPr>
            <a:spLocks noGrp="1"/>
          </p:cNvSpPr>
          <p:nvPr>
            <p:ph type="pic" sz="quarter" idx="14"/>
          </p:nvPr>
        </p:nvSpPr>
        <p:spPr>
          <a:xfrm>
            <a:off x="4863184" y="5105355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7" name="Image"/>
          <p:cNvSpPr>
            <a:spLocks noGrp="1"/>
          </p:cNvSpPr>
          <p:nvPr>
            <p:ph type="pic" sz="quarter" idx="15"/>
          </p:nvPr>
        </p:nvSpPr>
        <p:spPr>
          <a:xfrm>
            <a:off x="0" y="9406101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8" name="Image"/>
          <p:cNvSpPr>
            <a:spLocks noGrp="1"/>
          </p:cNvSpPr>
          <p:nvPr>
            <p:ph type="pic" sz="quarter" idx="16"/>
          </p:nvPr>
        </p:nvSpPr>
        <p:spPr>
          <a:xfrm>
            <a:off x="14586176" y="5105355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sz="quarter" idx="17"/>
          </p:nvPr>
        </p:nvSpPr>
        <p:spPr>
          <a:xfrm>
            <a:off x="9726393" y="9406101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65659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8" name="Image"/>
          <p:cNvSpPr>
            <a:spLocks noGrp="1"/>
          </p:cNvSpPr>
          <p:nvPr>
            <p:ph type="pic" sz="quarter" idx="14"/>
          </p:nvPr>
        </p:nvSpPr>
        <p:spPr>
          <a:xfrm>
            <a:off x="1233279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9" name="Image"/>
          <p:cNvSpPr>
            <a:spLocks noGrp="1"/>
          </p:cNvSpPr>
          <p:nvPr>
            <p:ph type="pic" sz="quarter" idx="15"/>
          </p:nvPr>
        </p:nvSpPr>
        <p:spPr>
          <a:xfrm>
            <a:off x="688340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0" name="Image"/>
          <p:cNvSpPr>
            <a:spLocks noGrp="1"/>
          </p:cNvSpPr>
          <p:nvPr>
            <p:ph type="pic" sz="quarter" idx="16"/>
          </p:nvPr>
        </p:nvSpPr>
        <p:spPr>
          <a:xfrm>
            <a:off x="12609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1" name="Image"/>
          <p:cNvSpPr>
            <a:spLocks noGrp="1"/>
          </p:cNvSpPr>
          <p:nvPr>
            <p:ph type="pic" sz="quarter" idx="17"/>
          </p:nvPr>
        </p:nvSpPr>
        <p:spPr>
          <a:xfrm>
            <a:off x="18324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17367248" y="2036711"/>
            <a:ext cx="7423151" cy="9838945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53535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535353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>
                <a:solidFill>
                  <a:srgbClr val="535353"/>
                </a:solidFill>
              </a:defRPr>
            </a:lvl1pPr>
            <a:lvl2pPr marL="723900" indent="-2667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2pPr>
            <a:lvl3pPr marL="1234439" indent="-320039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3pPr>
            <a:lvl4pPr marL="17272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4pPr>
            <a:lvl5pPr marL="21844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Image"/>
          <p:cNvSpPr>
            <a:spLocks noGrp="1"/>
          </p:cNvSpPr>
          <p:nvPr>
            <p:ph type="pic" sz="quarter" idx="14"/>
          </p:nvPr>
        </p:nvSpPr>
        <p:spPr>
          <a:xfrm>
            <a:off x="11910690" y="3594098"/>
            <a:ext cx="6097912" cy="8064503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74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25405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martphon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>
            <a:spLocks noGrp="1"/>
          </p:cNvSpPr>
          <p:nvPr>
            <p:ph type="pic" sz="quarter" idx="13"/>
          </p:nvPr>
        </p:nvSpPr>
        <p:spPr>
          <a:xfrm>
            <a:off x="5283236" y="3233832"/>
            <a:ext cx="4190964" cy="757386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0575472" y="1371600"/>
            <a:ext cx="12630151" cy="18288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53535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4" name="Line"/>
          <p:cNvSpPr/>
          <p:nvPr/>
        </p:nvSpPr>
        <p:spPr>
          <a:xfrm>
            <a:off x="10780052" y="4466578"/>
            <a:ext cx="1865521" cy="1"/>
          </a:xfrm>
          <a:prstGeom prst="line">
            <a:avLst/>
          </a:prstGeom>
          <a:ln w="25400">
            <a:solidFill>
              <a:srgbClr val="535353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575472" y="3009900"/>
            <a:ext cx="10058401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>
                <a:solidFill>
                  <a:srgbClr val="535353"/>
                </a:solidFill>
              </a:defRPr>
            </a:lvl1pPr>
            <a:lvl2pPr marL="723900" indent="-2667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2pPr>
            <a:lvl3pPr marL="1234439" indent="-320039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3pPr>
            <a:lvl4pPr marL="17272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4pPr>
            <a:lvl5pPr marL="2184400" indent="-355600">
              <a:lnSpc>
                <a:spcPct val="150000"/>
              </a:lnSpc>
              <a:buFontTx/>
              <a:defRPr sz="2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1480957" y="3007693"/>
            <a:ext cx="4386443" cy="798415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87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96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1184644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15661648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15"/>
          </p:nvPr>
        </p:nvSpPr>
        <p:spPr>
          <a:xfrm>
            <a:off x="1947843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Image"/>
          <p:cNvSpPr>
            <a:spLocks noGrp="1"/>
          </p:cNvSpPr>
          <p:nvPr>
            <p:ph type="pic" sz="quarter" idx="16"/>
          </p:nvPr>
        </p:nvSpPr>
        <p:spPr>
          <a:xfrm>
            <a:off x="1184644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7"/>
          </p:nvPr>
        </p:nvSpPr>
        <p:spPr>
          <a:xfrm>
            <a:off x="15661648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quarter" idx="18"/>
          </p:nvPr>
        </p:nvSpPr>
        <p:spPr>
          <a:xfrm>
            <a:off x="1947843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257300" y="250825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/>
          <p:nvPr/>
        </p:nvSpPr>
        <p:spPr>
          <a:xfrm>
            <a:off x="1461879" y="560322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414655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sz="quarter" idx="13"/>
          </p:nvPr>
        </p:nvSpPr>
        <p:spPr>
          <a:xfrm>
            <a:off x="11083635" y="4572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quarter" idx="14"/>
          </p:nvPr>
        </p:nvSpPr>
        <p:spPr>
          <a:xfrm>
            <a:off x="11083635" y="9144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quarter" idx="15"/>
          </p:nvPr>
        </p:nvSpPr>
        <p:spPr>
          <a:xfrm>
            <a:off x="19950546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16"/>
          </p:nvPr>
        </p:nvSpPr>
        <p:spPr>
          <a:xfrm>
            <a:off x="15517091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quarter" idx="17"/>
          </p:nvPr>
        </p:nvSpPr>
        <p:spPr>
          <a:xfrm>
            <a:off x="19950546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8"/>
          </p:nvPr>
        </p:nvSpPr>
        <p:spPr>
          <a:xfrm>
            <a:off x="15517091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45015" y="12779375"/>
            <a:ext cx="462586" cy="5969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184" r="16184"/>
          <a:stretch>
            <a:fillRect/>
          </a:stretch>
        </p:blipFill>
        <p:spPr>
          <a:xfrm>
            <a:off x="0" y="0"/>
            <a:ext cx="24384000" cy="13716001"/>
          </a:xfrm>
          <a:prstGeom prst="rect">
            <a:avLst/>
          </a:prstGeom>
        </p:spPr>
      </p:pic>
      <p:sp>
        <p:nvSpPr>
          <p:cNvPr id="181" name="Rectangle"/>
          <p:cNvSpPr/>
          <p:nvPr/>
        </p:nvSpPr>
        <p:spPr>
          <a:xfrm>
            <a:off x="-1" y="0"/>
            <a:ext cx="24384001" cy="13716001"/>
          </a:xfrm>
          <a:prstGeom prst="rect">
            <a:avLst/>
          </a:prstGeom>
          <a:gradFill>
            <a:gsLst>
              <a:gs pos="30000">
                <a:schemeClr val="accent1">
                  <a:alpha val="90000"/>
                </a:schemeClr>
              </a:gs>
              <a:gs pos="100000">
                <a:schemeClr val="accent2">
                  <a:alpha val="95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2" name="EnnCore"/>
          <p:cNvSpPr txBox="1">
            <a:spLocks noGrp="1"/>
          </p:cNvSpPr>
          <p:nvPr>
            <p:ph type="ctrTitle"/>
          </p:nvPr>
        </p:nvSpPr>
        <p:spPr>
          <a:xfrm>
            <a:off x="1821775" y="6933048"/>
            <a:ext cx="20740450" cy="2714219"/>
          </a:xfrm>
          <a:prstGeom prst="rect">
            <a:avLst/>
          </a:prstGeom>
        </p:spPr>
        <p:txBody>
          <a:bodyPr/>
          <a:lstStyle>
            <a:lvl1pPr defTabSz="1261872">
              <a:defRPr sz="9798">
                <a:latin typeface="Baloo Bhaina 2 Medium"/>
                <a:ea typeface="Baloo Bhaina 2 Medium"/>
                <a:cs typeface="Baloo Bhaina 2 Medium"/>
                <a:sym typeface="Baloo Bhaina 2 Medium"/>
              </a:defRPr>
            </a:lvl1pPr>
          </a:lstStyle>
          <a:p>
            <a:r>
              <a:t>EnnCore</a:t>
            </a:r>
          </a:p>
        </p:txBody>
      </p:sp>
      <p:pic>
        <p:nvPicPr>
          <p:cNvPr id="183" name="Logo -01.png" descr="Logo 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48" y="4475261"/>
            <a:ext cx="2396105" cy="2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-1" y="-57087"/>
            <a:ext cx="24384001" cy="4327071"/>
          </a:xfrm>
          <a:prstGeom prst="rect">
            <a:avLst/>
          </a:prstGeom>
          <a:gradFill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path>
              <a:fillToRect l="50180" t="-147" r="49819" b="100147"/>
            </a:path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6" name="Topics"/>
          <p:cNvSpPr txBox="1"/>
          <p:nvPr/>
        </p:nvSpPr>
        <p:spPr>
          <a:xfrm>
            <a:off x="1557485" y="1159573"/>
            <a:ext cx="4129330" cy="1833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10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Topics</a:t>
            </a:r>
          </a:p>
        </p:txBody>
      </p:sp>
      <p:sp>
        <p:nvSpPr>
          <p:cNvPr id="187" name="Lorem ipsum"/>
          <p:cNvSpPr txBox="1"/>
          <p:nvPr/>
        </p:nvSpPr>
        <p:spPr>
          <a:xfrm>
            <a:off x="2078186" y="4986266"/>
            <a:ext cx="9796314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535353"/>
                </a:solidFill>
              </a:defRPr>
            </a:lvl1pPr>
          </a:lstStyle>
          <a:p>
            <a:r>
              <a:t>Lorem ipsum</a:t>
            </a:r>
          </a:p>
        </p:txBody>
      </p:sp>
      <p:sp>
        <p:nvSpPr>
          <p:cNvPr id="188" name="Line"/>
          <p:cNvSpPr/>
          <p:nvPr/>
        </p:nvSpPr>
        <p:spPr>
          <a:xfrm>
            <a:off x="1766679" y="31584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89" name="Circle"/>
          <p:cNvSpPr/>
          <p:nvPr/>
        </p:nvSpPr>
        <p:spPr>
          <a:xfrm>
            <a:off x="1701800" y="5246010"/>
            <a:ext cx="161231" cy="161231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190" name="Lorem ipsum"/>
          <p:cNvSpPr txBox="1"/>
          <p:nvPr/>
        </p:nvSpPr>
        <p:spPr>
          <a:xfrm>
            <a:off x="2082419" y="5875266"/>
            <a:ext cx="9796314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535353"/>
                </a:solidFill>
              </a:defRPr>
            </a:lvl1pPr>
          </a:lstStyle>
          <a:p>
            <a:r>
              <a:t>Lorem ipsum</a:t>
            </a:r>
          </a:p>
        </p:txBody>
      </p:sp>
      <p:sp>
        <p:nvSpPr>
          <p:cNvPr id="191" name="Circle"/>
          <p:cNvSpPr/>
          <p:nvPr/>
        </p:nvSpPr>
        <p:spPr>
          <a:xfrm>
            <a:off x="1706033" y="6135010"/>
            <a:ext cx="161231" cy="161231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192" name="Lorem ipsum"/>
          <p:cNvSpPr txBox="1"/>
          <p:nvPr/>
        </p:nvSpPr>
        <p:spPr>
          <a:xfrm>
            <a:off x="2082419" y="6776966"/>
            <a:ext cx="9796314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535353"/>
                </a:solidFill>
              </a:defRPr>
            </a:lvl1pPr>
          </a:lstStyle>
          <a:p>
            <a:r>
              <a:t>Lorem ipsum</a:t>
            </a:r>
          </a:p>
        </p:txBody>
      </p:sp>
      <p:sp>
        <p:nvSpPr>
          <p:cNvPr id="193" name="Circle"/>
          <p:cNvSpPr/>
          <p:nvPr/>
        </p:nvSpPr>
        <p:spPr>
          <a:xfrm>
            <a:off x="1706033" y="7036710"/>
            <a:ext cx="161231" cy="161231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>
                <a:solidFill>
                  <a:srgbClr val="535353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62190"/>
          </a:blip>
          <a:srcRect t="4546" b="454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Rectangle"/>
          <p:cNvSpPr/>
          <p:nvPr/>
        </p:nvSpPr>
        <p:spPr>
          <a:xfrm>
            <a:off x="0" y="-1"/>
            <a:ext cx="24384000" cy="8432801"/>
          </a:xfrm>
          <a:prstGeom prst="rect">
            <a:avLst/>
          </a:prstGeom>
          <a:gradFill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97" name="Title"/>
          <p:cNvSpPr txBox="1"/>
          <p:nvPr/>
        </p:nvSpPr>
        <p:spPr>
          <a:xfrm>
            <a:off x="1557485" y="1921573"/>
            <a:ext cx="3093772" cy="1833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10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198" name="Lorem ipsum dolor sit amet, consectetur adipiscing elit. Nullam volutpat urna non orci consequat, sed vehicula magna porttitor. Etiam in volutpat mauris."/>
          <p:cNvSpPr txBox="1"/>
          <p:nvPr/>
        </p:nvSpPr>
        <p:spPr>
          <a:xfrm>
            <a:off x="1557486" y="4097266"/>
            <a:ext cx="9796314" cy="224535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800"/>
            </a:lvl1pPr>
          </a:lstStyle>
          <a:p>
            <a:r>
              <a:t>Lorem ipsum dolor sit amet, consectetur adipiscing elit. Nullam volutpat urna non orci consequat, sed vehicula magna porttitor. Etiam in volutpat mauris.</a:t>
            </a:r>
          </a:p>
        </p:txBody>
      </p:sp>
      <p:sp>
        <p:nvSpPr>
          <p:cNvPr id="199" name="Line"/>
          <p:cNvSpPr/>
          <p:nvPr/>
        </p:nvSpPr>
        <p:spPr>
          <a:xfrm>
            <a:off x="1766679" y="39204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00" name="Lorem Ipsum"/>
          <p:cNvSpPr txBox="1"/>
          <p:nvPr/>
        </p:nvSpPr>
        <p:spPr>
          <a:xfrm>
            <a:off x="3345098" y="9356594"/>
            <a:ext cx="2878887" cy="7416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Lorem Ipsum</a:t>
            </a:r>
          </a:p>
        </p:txBody>
      </p:sp>
      <p:sp>
        <p:nvSpPr>
          <p:cNvPr id="201" name="Sed lacinia purus non metus scelerisque, non fermentum."/>
          <p:cNvSpPr txBox="1"/>
          <p:nvPr/>
        </p:nvSpPr>
        <p:spPr>
          <a:xfrm>
            <a:off x="3345095" y="10199110"/>
            <a:ext cx="4242885" cy="16515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just">
              <a:lnSpc>
                <a:spcPct val="12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fermentum. </a:t>
            </a:r>
          </a:p>
        </p:txBody>
      </p:sp>
      <p:sp>
        <p:nvSpPr>
          <p:cNvPr id="202" name="Lorem Ipsum"/>
          <p:cNvSpPr txBox="1"/>
          <p:nvPr/>
        </p:nvSpPr>
        <p:spPr>
          <a:xfrm>
            <a:off x="10832476" y="9356594"/>
            <a:ext cx="2878887" cy="7416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Lorem Ipsum</a:t>
            </a:r>
          </a:p>
        </p:txBody>
      </p:sp>
      <p:sp>
        <p:nvSpPr>
          <p:cNvPr id="203" name="Sed lacinia purus non metus scelerisque, non fermentum."/>
          <p:cNvSpPr txBox="1"/>
          <p:nvPr/>
        </p:nvSpPr>
        <p:spPr>
          <a:xfrm>
            <a:off x="10832473" y="10199110"/>
            <a:ext cx="4242885" cy="16515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just">
              <a:lnSpc>
                <a:spcPct val="12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fermentum. </a:t>
            </a:r>
          </a:p>
        </p:txBody>
      </p:sp>
      <p:sp>
        <p:nvSpPr>
          <p:cNvPr id="204" name="Lorem Ipsum"/>
          <p:cNvSpPr txBox="1"/>
          <p:nvPr/>
        </p:nvSpPr>
        <p:spPr>
          <a:xfrm>
            <a:off x="18363136" y="9356594"/>
            <a:ext cx="2878888" cy="7416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b="1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Lorem Ipsum</a:t>
            </a:r>
          </a:p>
        </p:txBody>
      </p:sp>
      <p:sp>
        <p:nvSpPr>
          <p:cNvPr id="205" name="Sed lacinia purus non metus scelerisque, non fermentum."/>
          <p:cNvSpPr txBox="1"/>
          <p:nvPr/>
        </p:nvSpPr>
        <p:spPr>
          <a:xfrm>
            <a:off x="18363133" y="10199110"/>
            <a:ext cx="4242885" cy="16515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just">
              <a:lnSpc>
                <a:spcPct val="12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fermentum. </a:t>
            </a:r>
          </a:p>
        </p:txBody>
      </p:sp>
      <p:sp>
        <p:nvSpPr>
          <p:cNvPr id="206" name="Circle"/>
          <p:cNvSpPr/>
          <p:nvPr/>
        </p:nvSpPr>
        <p:spPr>
          <a:xfrm>
            <a:off x="1370304" y="9688886"/>
            <a:ext cx="1770594" cy="1770594"/>
          </a:xfrm>
          <a:prstGeom prst="ellipse">
            <a:avLst/>
          </a:prstGeom>
          <a:solidFill>
            <a:srgbClr val="4A97D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07" name="Circle"/>
          <p:cNvSpPr/>
          <p:nvPr/>
        </p:nvSpPr>
        <p:spPr>
          <a:xfrm>
            <a:off x="8761704" y="9688886"/>
            <a:ext cx="1770594" cy="1770594"/>
          </a:xfrm>
          <a:prstGeom prst="ellipse">
            <a:avLst/>
          </a:prstGeom>
          <a:solidFill>
            <a:srgbClr val="51A3B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08" name="Circle"/>
          <p:cNvSpPr/>
          <p:nvPr/>
        </p:nvSpPr>
        <p:spPr>
          <a:xfrm>
            <a:off x="16296434" y="9688886"/>
            <a:ext cx="1770594" cy="1770594"/>
          </a:xfrm>
          <a:prstGeom prst="ellipse">
            <a:avLst/>
          </a:prstGeom>
          <a:solidFill>
            <a:srgbClr val="75BC7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09" name="Shape"/>
          <p:cNvSpPr/>
          <p:nvPr/>
        </p:nvSpPr>
        <p:spPr>
          <a:xfrm>
            <a:off x="1740172" y="10184283"/>
            <a:ext cx="954657" cy="779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3200"/>
                </a:moveTo>
                <a:cubicBezTo>
                  <a:pt x="491" y="13200"/>
                  <a:pt x="491" y="13200"/>
                  <a:pt x="491" y="13200"/>
                </a:cubicBezTo>
                <a:cubicBezTo>
                  <a:pt x="245" y="13200"/>
                  <a:pt x="0" y="13500"/>
                  <a:pt x="0" y="13800"/>
                </a:cubicBezTo>
                <a:cubicBezTo>
                  <a:pt x="0" y="21000"/>
                  <a:pt x="0" y="21000"/>
                  <a:pt x="0" y="21000"/>
                </a:cubicBezTo>
                <a:cubicBezTo>
                  <a:pt x="0" y="21300"/>
                  <a:pt x="245" y="21600"/>
                  <a:pt x="491" y="21600"/>
                </a:cubicBezTo>
                <a:cubicBezTo>
                  <a:pt x="3436" y="21600"/>
                  <a:pt x="3436" y="21600"/>
                  <a:pt x="3436" y="21600"/>
                </a:cubicBezTo>
                <a:cubicBezTo>
                  <a:pt x="3682" y="21600"/>
                  <a:pt x="3927" y="21300"/>
                  <a:pt x="3927" y="21000"/>
                </a:cubicBezTo>
                <a:cubicBezTo>
                  <a:pt x="3927" y="13800"/>
                  <a:pt x="3927" y="13800"/>
                  <a:pt x="3927" y="13800"/>
                </a:cubicBezTo>
                <a:cubicBezTo>
                  <a:pt x="3927" y="13500"/>
                  <a:pt x="3682" y="13200"/>
                  <a:pt x="3436" y="13200"/>
                </a:cubicBezTo>
                <a:moveTo>
                  <a:pt x="2945" y="20400"/>
                </a:moveTo>
                <a:cubicBezTo>
                  <a:pt x="982" y="20400"/>
                  <a:pt x="982" y="20400"/>
                  <a:pt x="982" y="20400"/>
                </a:cubicBezTo>
                <a:cubicBezTo>
                  <a:pt x="982" y="14400"/>
                  <a:pt x="982" y="14400"/>
                  <a:pt x="982" y="14400"/>
                </a:cubicBezTo>
                <a:cubicBezTo>
                  <a:pt x="2945" y="14400"/>
                  <a:pt x="2945" y="14400"/>
                  <a:pt x="2945" y="14400"/>
                </a:cubicBezTo>
                <a:lnTo>
                  <a:pt x="2945" y="20400"/>
                </a:lnTo>
                <a:close/>
                <a:moveTo>
                  <a:pt x="15218" y="9600"/>
                </a:moveTo>
                <a:cubicBezTo>
                  <a:pt x="12273" y="9600"/>
                  <a:pt x="12273" y="9600"/>
                  <a:pt x="12273" y="9600"/>
                </a:cubicBezTo>
                <a:cubicBezTo>
                  <a:pt x="12027" y="9600"/>
                  <a:pt x="11782" y="9900"/>
                  <a:pt x="11782" y="10200"/>
                </a:cubicBezTo>
                <a:cubicBezTo>
                  <a:pt x="11782" y="21000"/>
                  <a:pt x="11782" y="21000"/>
                  <a:pt x="11782" y="21000"/>
                </a:cubicBezTo>
                <a:cubicBezTo>
                  <a:pt x="11782" y="21300"/>
                  <a:pt x="12027" y="21600"/>
                  <a:pt x="12273" y="21600"/>
                </a:cubicBezTo>
                <a:cubicBezTo>
                  <a:pt x="15218" y="21600"/>
                  <a:pt x="15218" y="21600"/>
                  <a:pt x="15218" y="21600"/>
                </a:cubicBezTo>
                <a:cubicBezTo>
                  <a:pt x="15464" y="21600"/>
                  <a:pt x="15709" y="21300"/>
                  <a:pt x="15709" y="21000"/>
                </a:cubicBezTo>
                <a:cubicBezTo>
                  <a:pt x="15709" y="10200"/>
                  <a:pt x="15709" y="10200"/>
                  <a:pt x="15709" y="10200"/>
                </a:cubicBezTo>
                <a:cubicBezTo>
                  <a:pt x="15709" y="9900"/>
                  <a:pt x="15464" y="9600"/>
                  <a:pt x="15218" y="9600"/>
                </a:cubicBezTo>
                <a:moveTo>
                  <a:pt x="14727" y="20400"/>
                </a:moveTo>
                <a:cubicBezTo>
                  <a:pt x="12764" y="20400"/>
                  <a:pt x="12764" y="20400"/>
                  <a:pt x="12764" y="20400"/>
                </a:cubicBezTo>
                <a:cubicBezTo>
                  <a:pt x="12764" y="10800"/>
                  <a:pt x="12764" y="10800"/>
                  <a:pt x="12764" y="10800"/>
                </a:cubicBezTo>
                <a:cubicBezTo>
                  <a:pt x="14727" y="10800"/>
                  <a:pt x="14727" y="10800"/>
                  <a:pt x="14727" y="10800"/>
                </a:cubicBezTo>
                <a:lnTo>
                  <a:pt x="14727" y="20400"/>
                </a:lnTo>
                <a:close/>
                <a:moveTo>
                  <a:pt x="9327" y="2400"/>
                </a:moveTo>
                <a:cubicBezTo>
                  <a:pt x="6382" y="2400"/>
                  <a:pt x="6382" y="2400"/>
                  <a:pt x="6382" y="2400"/>
                </a:cubicBezTo>
                <a:cubicBezTo>
                  <a:pt x="6136" y="2400"/>
                  <a:pt x="5891" y="2700"/>
                  <a:pt x="5891" y="3000"/>
                </a:cubicBezTo>
                <a:cubicBezTo>
                  <a:pt x="5891" y="21000"/>
                  <a:pt x="5891" y="21000"/>
                  <a:pt x="5891" y="21000"/>
                </a:cubicBezTo>
                <a:cubicBezTo>
                  <a:pt x="5891" y="21300"/>
                  <a:pt x="6136" y="21600"/>
                  <a:pt x="6382" y="21600"/>
                </a:cubicBezTo>
                <a:cubicBezTo>
                  <a:pt x="9327" y="21600"/>
                  <a:pt x="9327" y="21600"/>
                  <a:pt x="9327" y="21600"/>
                </a:cubicBezTo>
                <a:cubicBezTo>
                  <a:pt x="9573" y="21600"/>
                  <a:pt x="9818" y="21300"/>
                  <a:pt x="9818" y="21000"/>
                </a:cubicBezTo>
                <a:cubicBezTo>
                  <a:pt x="9818" y="3000"/>
                  <a:pt x="9818" y="3000"/>
                  <a:pt x="9818" y="3000"/>
                </a:cubicBezTo>
                <a:cubicBezTo>
                  <a:pt x="9818" y="2700"/>
                  <a:pt x="9573" y="2400"/>
                  <a:pt x="9327" y="2400"/>
                </a:cubicBezTo>
                <a:moveTo>
                  <a:pt x="8836" y="20400"/>
                </a:moveTo>
                <a:cubicBezTo>
                  <a:pt x="6873" y="20400"/>
                  <a:pt x="6873" y="20400"/>
                  <a:pt x="6873" y="20400"/>
                </a:cubicBezTo>
                <a:cubicBezTo>
                  <a:pt x="6873" y="3600"/>
                  <a:pt x="6873" y="3600"/>
                  <a:pt x="6873" y="3600"/>
                </a:cubicBezTo>
                <a:cubicBezTo>
                  <a:pt x="8836" y="3600"/>
                  <a:pt x="8836" y="3600"/>
                  <a:pt x="8836" y="3600"/>
                </a:cubicBezTo>
                <a:lnTo>
                  <a:pt x="8836" y="20400"/>
                </a:lnTo>
                <a:close/>
                <a:moveTo>
                  <a:pt x="21109" y="0"/>
                </a:moveTo>
                <a:cubicBezTo>
                  <a:pt x="18164" y="0"/>
                  <a:pt x="18164" y="0"/>
                  <a:pt x="18164" y="0"/>
                </a:cubicBezTo>
                <a:cubicBezTo>
                  <a:pt x="17918" y="0"/>
                  <a:pt x="17673" y="300"/>
                  <a:pt x="17673" y="600"/>
                </a:cubicBezTo>
                <a:cubicBezTo>
                  <a:pt x="17673" y="21000"/>
                  <a:pt x="17673" y="21000"/>
                  <a:pt x="17673" y="21000"/>
                </a:cubicBezTo>
                <a:cubicBezTo>
                  <a:pt x="17673" y="21300"/>
                  <a:pt x="17918" y="21600"/>
                  <a:pt x="18164" y="21600"/>
                </a:cubicBezTo>
                <a:cubicBezTo>
                  <a:pt x="21109" y="21600"/>
                  <a:pt x="21109" y="21600"/>
                  <a:pt x="21109" y="21600"/>
                </a:cubicBezTo>
                <a:cubicBezTo>
                  <a:pt x="21355" y="21600"/>
                  <a:pt x="21600" y="21300"/>
                  <a:pt x="21600" y="21000"/>
                </a:cubicBezTo>
                <a:cubicBezTo>
                  <a:pt x="21600" y="600"/>
                  <a:pt x="21600" y="600"/>
                  <a:pt x="21600" y="600"/>
                </a:cubicBezTo>
                <a:cubicBezTo>
                  <a:pt x="21600" y="300"/>
                  <a:pt x="21355" y="0"/>
                  <a:pt x="21109" y="0"/>
                </a:cubicBezTo>
                <a:moveTo>
                  <a:pt x="20618" y="20400"/>
                </a:moveTo>
                <a:cubicBezTo>
                  <a:pt x="18655" y="20400"/>
                  <a:pt x="18655" y="20400"/>
                  <a:pt x="18655" y="20400"/>
                </a:cubicBezTo>
                <a:cubicBezTo>
                  <a:pt x="18655" y="1200"/>
                  <a:pt x="18655" y="1200"/>
                  <a:pt x="18655" y="1200"/>
                </a:cubicBezTo>
                <a:cubicBezTo>
                  <a:pt x="20618" y="1200"/>
                  <a:pt x="20618" y="1200"/>
                  <a:pt x="20618" y="1200"/>
                </a:cubicBezTo>
                <a:lnTo>
                  <a:pt x="20618" y="204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10" name="Shape"/>
          <p:cNvSpPr/>
          <p:nvPr/>
        </p:nvSpPr>
        <p:spPr>
          <a:xfrm>
            <a:off x="9155410" y="10096854"/>
            <a:ext cx="954657" cy="954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6" y="14605"/>
                </a:moveTo>
                <a:cubicBezTo>
                  <a:pt x="5277" y="14114"/>
                  <a:pt x="5277" y="14114"/>
                  <a:pt x="5277" y="14114"/>
                </a:cubicBezTo>
                <a:cubicBezTo>
                  <a:pt x="5400" y="13991"/>
                  <a:pt x="5400" y="13868"/>
                  <a:pt x="5400" y="13745"/>
                </a:cubicBezTo>
                <a:cubicBezTo>
                  <a:pt x="5400" y="13500"/>
                  <a:pt x="5155" y="13255"/>
                  <a:pt x="4909" y="13255"/>
                </a:cubicBezTo>
                <a:cubicBezTo>
                  <a:pt x="4786" y="13255"/>
                  <a:pt x="4664" y="13255"/>
                  <a:pt x="4541" y="13377"/>
                </a:cubicBezTo>
                <a:cubicBezTo>
                  <a:pt x="4050" y="13868"/>
                  <a:pt x="4050" y="13868"/>
                  <a:pt x="4050" y="13868"/>
                </a:cubicBezTo>
                <a:cubicBezTo>
                  <a:pt x="3927" y="13991"/>
                  <a:pt x="3927" y="14114"/>
                  <a:pt x="3927" y="14236"/>
                </a:cubicBezTo>
                <a:cubicBezTo>
                  <a:pt x="3927" y="14482"/>
                  <a:pt x="4173" y="14727"/>
                  <a:pt x="4418" y="14727"/>
                </a:cubicBezTo>
                <a:cubicBezTo>
                  <a:pt x="4541" y="14727"/>
                  <a:pt x="4664" y="14727"/>
                  <a:pt x="4786" y="14605"/>
                </a:cubicBezTo>
                <a:moveTo>
                  <a:pt x="7855" y="14236"/>
                </a:moveTo>
                <a:cubicBezTo>
                  <a:pt x="7855" y="13991"/>
                  <a:pt x="7609" y="13745"/>
                  <a:pt x="7364" y="13745"/>
                </a:cubicBezTo>
                <a:cubicBezTo>
                  <a:pt x="7241" y="13745"/>
                  <a:pt x="7118" y="13745"/>
                  <a:pt x="6995" y="13868"/>
                </a:cubicBezTo>
                <a:cubicBezTo>
                  <a:pt x="2086" y="18777"/>
                  <a:pt x="2086" y="18777"/>
                  <a:pt x="2086" y="18777"/>
                </a:cubicBezTo>
                <a:cubicBezTo>
                  <a:pt x="1964" y="18900"/>
                  <a:pt x="1964" y="19023"/>
                  <a:pt x="1964" y="19145"/>
                </a:cubicBezTo>
                <a:cubicBezTo>
                  <a:pt x="1964" y="19391"/>
                  <a:pt x="2209" y="19636"/>
                  <a:pt x="2455" y="19636"/>
                </a:cubicBezTo>
                <a:cubicBezTo>
                  <a:pt x="2577" y="19636"/>
                  <a:pt x="2700" y="19636"/>
                  <a:pt x="2823" y="19514"/>
                </a:cubicBezTo>
                <a:cubicBezTo>
                  <a:pt x="7732" y="14605"/>
                  <a:pt x="7732" y="14605"/>
                  <a:pt x="7732" y="14605"/>
                </a:cubicBezTo>
                <a:cubicBezTo>
                  <a:pt x="7855" y="14482"/>
                  <a:pt x="7855" y="14359"/>
                  <a:pt x="7855" y="14236"/>
                </a:cubicBezTo>
                <a:moveTo>
                  <a:pt x="7855" y="16200"/>
                </a:moveTo>
                <a:cubicBezTo>
                  <a:pt x="7732" y="16200"/>
                  <a:pt x="7609" y="16200"/>
                  <a:pt x="7486" y="16323"/>
                </a:cubicBezTo>
                <a:cubicBezTo>
                  <a:pt x="6014" y="17795"/>
                  <a:pt x="6014" y="17795"/>
                  <a:pt x="6014" y="17795"/>
                </a:cubicBezTo>
                <a:cubicBezTo>
                  <a:pt x="5891" y="17918"/>
                  <a:pt x="5891" y="18041"/>
                  <a:pt x="5891" y="18164"/>
                </a:cubicBezTo>
                <a:cubicBezTo>
                  <a:pt x="5891" y="18409"/>
                  <a:pt x="6136" y="18655"/>
                  <a:pt x="6382" y="18655"/>
                </a:cubicBezTo>
                <a:cubicBezTo>
                  <a:pt x="6505" y="18655"/>
                  <a:pt x="6627" y="18655"/>
                  <a:pt x="6750" y="18532"/>
                </a:cubicBezTo>
                <a:cubicBezTo>
                  <a:pt x="8223" y="17059"/>
                  <a:pt x="8223" y="17059"/>
                  <a:pt x="8223" y="17059"/>
                </a:cubicBezTo>
                <a:cubicBezTo>
                  <a:pt x="8345" y="16936"/>
                  <a:pt x="8345" y="16814"/>
                  <a:pt x="8345" y="16691"/>
                </a:cubicBezTo>
                <a:cubicBezTo>
                  <a:pt x="8345" y="16445"/>
                  <a:pt x="8100" y="16200"/>
                  <a:pt x="7855" y="16200"/>
                </a:cubicBezTo>
                <a:moveTo>
                  <a:pt x="21600" y="491"/>
                </a:moveTo>
                <a:cubicBezTo>
                  <a:pt x="21600" y="245"/>
                  <a:pt x="21355" y="0"/>
                  <a:pt x="21109" y="0"/>
                </a:cubicBezTo>
                <a:cubicBezTo>
                  <a:pt x="20986" y="0"/>
                  <a:pt x="20986" y="0"/>
                  <a:pt x="20864" y="0"/>
                </a:cubicBezTo>
                <a:cubicBezTo>
                  <a:pt x="20864" y="0"/>
                  <a:pt x="20864" y="0"/>
                  <a:pt x="20864" y="0"/>
                </a:cubicBezTo>
                <a:cubicBezTo>
                  <a:pt x="245" y="8836"/>
                  <a:pt x="245" y="8836"/>
                  <a:pt x="245" y="8836"/>
                </a:cubicBezTo>
                <a:cubicBezTo>
                  <a:pt x="245" y="8836"/>
                  <a:pt x="245" y="8836"/>
                  <a:pt x="245" y="8836"/>
                </a:cubicBezTo>
                <a:cubicBezTo>
                  <a:pt x="245" y="8836"/>
                  <a:pt x="245" y="8836"/>
                  <a:pt x="245" y="8836"/>
                </a:cubicBezTo>
                <a:cubicBezTo>
                  <a:pt x="245" y="8836"/>
                  <a:pt x="245" y="8836"/>
                  <a:pt x="245" y="8836"/>
                </a:cubicBezTo>
                <a:cubicBezTo>
                  <a:pt x="123" y="8959"/>
                  <a:pt x="0" y="9082"/>
                  <a:pt x="0" y="9327"/>
                </a:cubicBezTo>
                <a:cubicBezTo>
                  <a:pt x="0" y="9573"/>
                  <a:pt x="123" y="9695"/>
                  <a:pt x="368" y="9818"/>
                </a:cubicBezTo>
                <a:cubicBezTo>
                  <a:pt x="368" y="9818"/>
                  <a:pt x="368" y="9818"/>
                  <a:pt x="368" y="9818"/>
                </a:cubicBezTo>
                <a:cubicBezTo>
                  <a:pt x="8468" y="13132"/>
                  <a:pt x="8468" y="13132"/>
                  <a:pt x="8468" y="13132"/>
                </a:cubicBezTo>
                <a:cubicBezTo>
                  <a:pt x="11782" y="21232"/>
                  <a:pt x="11782" y="21232"/>
                  <a:pt x="11782" y="21232"/>
                </a:cubicBezTo>
                <a:cubicBezTo>
                  <a:pt x="11782" y="21232"/>
                  <a:pt x="11782" y="21232"/>
                  <a:pt x="11782" y="21232"/>
                </a:cubicBezTo>
                <a:cubicBezTo>
                  <a:pt x="11905" y="21477"/>
                  <a:pt x="12027" y="21600"/>
                  <a:pt x="12273" y="21600"/>
                </a:cubicBezTo>
                <a:cubicBezTo>
                  <a:pt x="12518" y="21600"/>
                  <a:pt x="12641" y="21477"/>
                  <a:pt x="12764" y="21355"/>
                </a:cubicBezTo>
                <a:cubicBezTo>
                  <a:pt x="12764" y="21355"/>
                  <a:pt x="12764" y="21355"/>
                  <a:pt x="12764" y="21355"/>
                </a:cubicBezTo>
                <a:cubicBezTo>
                  <a:pt x="12764" y="21355"/>
                  <a:pt x="12764" y="21355"/>
                  <a:pt x="12764" y="21355"/>
                </a:cubicBezTo>
                <a:cubicBezTo>
                  <a:pt x="12764" y="21355"/>
                  <a:pt x="12764" y="21355"/>
                  <a:pt x="12764" y="21355"/>
                </a:cubicBezTo>
                <a:cubicBezTo>
                  <a:pt x="21600" y="736"/>
                  <a:pt x="21600" y="736"/>
                  <a:pt x="21600" y="736"/>
                </a:cubicBezTo>
                <a:cubicBezTo>
                  <a:pt x="21600" y="736"/>
                  <a:pt x="21600" y="736"/>
                  <a:pt x="21600" y="736"/>
                </a:cubicBezTo>
                <a:cubicBezTo>
                  <a:pt x="21600" y="614"/>
                  <a:pt x="21600" y="614"/>
                  <a:pt x="21600" y="491"/>
                </a:cubicBezTo>
                <a:moveTo>
                  <a:pt x="1718" y="9327"/>
                </a:moveTo>
                <a:cubicBezTo>
                  <a:pt x="18900" y="1964"/>
                  <a:pt x="18900" y="1964"/>
                  <a:pt x="18900" y="1964"/>
                </a:cubicBezTo>
                <a:cubicBezTo>
                  <a:pt x="8714" y="12150"/>
                  <a:pt x="8714" y="12150"/>
                  <a:pt x="8714" y="12150"/>
                </a:cubicBezTo>
                <a:lnTo>
                  <a:pt x="1718" y="9327"/>
                </a:lnTo>
                <a:close/>
                <a:moveTo>
                  <a:pt x="12273" y="19882"/>
                </a:moveTo>
                <a:cubicBezTo>
                  <a:pt x="9450" y="12886"/>
                  <a:pt x="9450" y="12886"/>
                  <a:pt x="9450" y="12886"/>
                </a:cubicBezTo>
                <a:cubicBezTo>
                  <a:pt x="19636" y="2700"/>
                  <a:pt x="19636" y="2700"/>
                  <a:pt x="19636" y="2700"/>
                </a:cubicBezTo>
                <a:lnTo>
                  <a:pt x="12273" y="1988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11" name="Shape"/>
          <p:cNvSpPr/>
          <p:nvPr/>
        </p:nvSpPr>
        <p:spPr>
          <a:xfrm>
            <a:off x="16693458" y="10099216"/>
            <a:ext cx="954657" cy="94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382"/>
                </a:moveTo>
                <a:cubicBezTo>
                  <a:pt x="21600" y="6259"/>
                  <a:pt x="21600" y="6136"/>
                  <a:pt x="21477" y="6136"/>
                </a:cubicBezTo>
                <a:cubicBezTo>
                  <a:pt x="21477" y="6136"/>
                  <a:pt x="21477" y="6136"/>
                  <a:pt x="21477" y="6136"/>
                </a:cubicBezTo>
                <a:cubicBezTo>
                  <a:pt x="21477" y="6014"/>
                  <a:pt x="21477" y="6014"/>
                  <a:pt x="21477" y="6014"/>
                </a:cubicBezTo>
                <a:cubicBezTo>
                  <a:pt x="21477" y="6014"/>
                  <a:pt x="21477" y="6014"/>
                  <a:pt x="21477" y="6014"/>
                </a:cubicBezTo>
                <a:cubicBezTo>
                  <a:pt x="15586" y="245"/>
                  <a:pt x="15586" y="245"/>
                  <a:pt x="15586" y="245"/>
                </a:cubicBezTo>
                <a:cubicBezTo>
                  <a:pt x="15586" y="245"/>
                  <a:pt x="15586" y="245"/>
                  <a:pt x="15586" y="245"/>
                </a:cubicBezTo>
                <a:cubicBezTo>
                  <a:pt x="15464" y="123"/>
                  <a:pt x="15341" y="0"/>
                  <a:pt x="15218" y="0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259" y="0"/>
                  <a:pt x="6136" y="123"/>
                  <a:pt x="6014" y="245"/>
                </a:cubicBezTo>
                <a:cubicBezTo>
                  <a:pt x="6014" y="245"/>
                  <a:pt x="6014" y="245"/>
                  <a:pt x="6014" y="245"/>
                </a:cubicBezTo>
                <a:cubicBezTo>
                  <a:pt x="123" y="6014"/>
                  <a:pt x="123" y="6014"/>
                  <a:pt x="123" y="6014"/>
                </a:cubicBezTo>
                <a:cubicBezTo>
                  <a:pt x="123" y="6014"/>
                  <a:pt x="123" y="6014"/>
                  <a:pt x="123" y="6014"/>
                </a:cubicBezTo>
                <a:cubicBezTo>
                  <a:pt x="123" y="6136"/>
                  <a:pt x="123" y="6136"/>
                  <a:pt x="123" y="6136"/>
                </a:cubicBezTo>
                <a:cubicBezTo>
                  <a:pt x="123" y="6136"/>
                  <a:pt x="123" y="6136"/>
                  <a:pt x="123" y="6136"/>
                </a:cubicBezTo>
                <a:cubicBezTo>
                  <a:pt x="0" y="6136"/>
                  <a:pt x="0" y="6259"/>
                  <a:pt x="0" y="6382"/>
                </a:cubicBezTo>
                <a:cubicBezTo>
                  <a:pt x="0" y="6505"/>
                  <a:pt x="0" y="6627"/>
                  <a:pt x="123" y="6627"/>
                </a:cubicBezTo>
                <a:cubicBezTo>
                  <a:pt x="123" y="6750"/>
                  <a:pt x="123" y="6750"/>
                  <a:pt x="123" y="6750"/>
                </a:cubicBezTo>
                <a:cubicBezTo>
                  <a:pt x="10432" y="21477"/>
                  <a:pt x="10432" y="21477"/>
                  <a:pt x="10432" y="21477"/>
                </a:cubicBezTo>
                <a:cubicBezTo>
                  <a:pt x="10432" y="21355"/>
                  <a:pt x="10432" y="21355"/>
                  <a:pt x="10432" y="21355"/>
                </a:cubicBezTo>
                <a:cubicBezTo>
                  <a:pt x="10555" y="21477"/>
                  <a:pt x="10677" y="21600"/>
                  <a:pt x="10800" y="21600"/>
                </a:cubicBezTo>
                <a:cubicBezTo>
                  <a:pt x="10923" y="21600"/>
                  <a:pt x="11045" y="21477"/>
                  <a:pt x="11168" y="21355"/>
                </a:cubicBezTo>
                <a:cubicBezTo>
                  <a:pt x="11168" y="21477"/>
                  <a:pt x="11168" y="21477"/>
                  <a:pt x="11168" y="21477"/>
                </a:cubicBezTo>
                <a:cubicBezTo>
                  <a:pt x="21477" y="6750"/>
                  <a:pt x="21477" y="6750"/>
                  <a:pt x="21477" y="6750"/>
                </a:cubicBezTo>
                <a:cubicBezTo>
                  <a:pt x="21477" y="6627"/>
                  <a:pt x="21477" y="6627"/>
                  <a:pt x="21477" y="6627"/>
                </a:cubicBezTo>
                <a:cubicBezTo>
                  <a:pt x="21600" y="6627"/>
                  <a:pt x="21600" y="6505"/>
                  <a:pt x="21600" y="6382"/>
                </a:cubicBezTo>
                <a:moveTo>
                  <a:pt x="14973" y="982"/>
                </a:moveTo>
                <a:cubicBezTo>
                  <a:pt x="19882" y="5891"/>
                  <a:pt x="19882" y="5891"/>
                  <a:pt x="19882" y="5891"/>
                </a:cubicBezTo>
                <a:cubicBezTo>
                  <a:pt x="15464" y="5891"/>
                  <a:pt x="15464" y="5891"/>
                  <a:pt x="15464" y="5891"/>
                </a:cubicBezTo>
                <a:cubicBezTo>
                  <a:pt x="13009" y="982"/>
                  <a:pt x="13009" y="982"/>
                  <a:pt x="13009" y="982"/>
                </a:cubicBezTo>
                <a:lnTo>
                  <a:pt x="14973" y="982"/>
                </a:lnTo>
                <a:close/>
                <a:moveTo>
                  <a:pt x="12027" y="982"/>
                </a:moveTo>
                <a:cubicBezTo>
                  <a:pt x="14482" y="5891"/>
                  <a:pt x="14482" y="5891"/>
                  <a:pt x="14482" y="5891"/>
                </a:cubicBezTo>
                <a:cubicBezTo>
                  <a:pt x="7118" y="5891"/>
                  <a:pt x="7118" y="5891"/>
                  <a:pt x="7118" y="5891"/>
                </a:cubicBezTo>
                <a:cubicBezTo>
                  <a:pt x="9573" y="982"/>
                  <a:pt x="9573" y="982"/>
                  <a:pt x="9573" y="982"/>
                </a:cubicBezTo>
                <a:lnTo>
                  <a:pt x="12027" y="982"/>
                </a:lnTo>
                <a:close/>
                <a:moveTo>
                  <a:pt x="6627" y="982"/>
                </a:moveTo>
                <a:cubicBezTo>
                  <a:pt x="8591" y="982"/>
                  <a:pt x="8591" y="982"/>
                  <a:pt x="8591" y="982"/>
                </a:cubicBezTo>
                <a:cubicBezTo>
                  <a:pt x="6136" y="5891"/>
                  <a:pt x="6136" y="5891"/>
                  <a:pt x="6136" y="5891"/>
                </a:cubicBezTo>
                <a:cubicBezTo>
                  <a:pt x="1718" y="5891"/>
                  <a:pt x="1718" y="5891"/>
                  <a:pt x="1718" y="5891"/>
                </a:cubicBezTo>
                <a:lnTo>
                  <a:pt x="6627" y="982"/>
                </a:lnTo>
                <a:close/>
                <a:moveTo>
                  <a:pt x="1473" y="6873"/>
                </a:moveTo>
                <a:cubicBezTo>
                  <a:pt x="6014" y="6873"/>
                  <a:pt x="6014" y="6873"/>
                  <a:pt x="6014" y="6873"/>
                </a:cubicBezTo>
                <a:cubicBezTo>
                  <a:pt x="9450" y="18286"/>
                  <a:pt x="9450" y="18286"/>
                  <a:pt x="9450" y="18286"/>
                </a:cubicBezTo>
                <a:lnTo>
                  <a:pt x="1473" y="6873"/>
                </a:lnTo>
                <a:close/>
                <a:moveTo>
                  <a:pt x="10800" y="19391"/>
                </a:moveTo>
                <a:cubicBezTo>
                  <a:pt x="6995" y="6873"/>
                  <a:pt x="6995" y="6873"/>
                  <a:pt x="6995" y="6873"/>
                </a:cubicBezTo>
                <a:cubicBezTo>
                  <a:pt x="14605" y="6873"/>
                  <a:pt x="14605" y="6873"/>
                  <a:pt x="14605" y="6873"/>
                </a:cubicBezTo>
                <a:lnTo>
                  <a:pt x="10800" y="19391"/>
                </a:lnTo>
                <a:close/>
                <a:moveTo>
                  <a:pt x="12150" y="18286"/>
                </a:moveTo>
                <a:cubicBezTo>
                  <a:pt x="15586" y="6873"/>
                  <a:pt x="15586" y="6873"/>
                  <a:pt x="15586" y="6873"/>
                </a:cubicBezTo>
                <a:cubicBezTo>
                  <a:pt x="20127" y="6873"/>
                  <a:pt x="20127" y="6873"/>
                  <a:pt x="20127" y="6873"/>
                </a:cubicBezTo>
                <a:lnTo>
                  <a:pt x="12150" y="1828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4" name="Rectangle"/>
          <p:cNvSpPr/>
          <p:nvPr/>
        </p:nvSpPr>
        <p:spPr>
          <a:xfrm>
            <a:off x="14401804" y="0"/>
            <a:ext cx="9982197" cy="13716000"/>
          </a:xfrm>
          <a:prstGeom prst="rect">
            <a:avLst/>
          </a:prstGeom>
          <a:gradFill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1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216" name="Lorem ipsum dolor sit amet, consectetur adipiscing elit. Nullam volutpat urna non orci consequat, sed vehicula magna porttitor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91055">
              <a:lnSpc>
                <a:spcPct val="135000"/>
              </a:lnSpc>
              <a:spcBef>
                <a:spcPts val="1700"/>
              </a:spcBef>
              <a:defRPr sz="2436"/>
            </a:lvl1pPr>
          </a:lstStyle>
          <a:p>
            <a:r>
              <a:t>Lorem ipsum dolor sit amet, consectetur adipiscing elit. Nullam volutpat urna non orci consequat, sed vehicula magna porttitor.</a:t>
            </a:r>
          </a:p>
        </p:txBody>
      </p:sp>
      <p:sp>
        <p:nvSpPr>
          <p:cNvPr id="217" name="Lorem Ipsum dolor sit…"/>
          <p:cNvSpPr txBox="1"/>
          <p:nvPr/>
        </p:nvSpPr>
        <p:spPr>
          <a:xfrm>
            <a:off x="7320985" y="6934200"/>
            <a:ext cx="4358713" cy="13482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46" tIns="108746" rIns="108746" bIns="108746">
            <a:spAutoFit/>
          </a:bodyPr>
          <a:lstStyle/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Lorem Ipsum dolor sit</a:t>
            </a:r>
          </a:p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amet</a:t>
            </a:r>
          </a:p>
        </p:txBody>
      </p:sp>
      <p:sp>
        <p:nvSpPr>
          <p:cNvPr id="218" name="Title"/>
          <p:cNvSpPr txBox="1"/>
          <p:nvPr/>
        </p:nvSpPr>
        <p:spPr>
          <a:xfrm>
            <a:off x="7320985" y="6258867"/>
            <a:ext cx="1161645" cy="74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19" name="Lorem Ipsum dolor sit…"/>
          <p:cNvSpPr txBox="1"/>
          <p:nvPr/>
        </p:nvSpPr>
        <p:spPr>
          <a:xfrm>
            <a:off x="1600200" y="6934200"/>
            <a:ext cx="4358712" cy="13482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46" tIns="108746" rIns="108746" bIns="108746">
            <a:spAutoFit/>
          </a:bodyPr>
          <a:lstStyle/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Lorem Ipsum dolor sit</a:t>
            </a:r>
          </a:p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amet</a:t>
            </a:r>
          </a:p>
        </p:txBody>
      </p:sp>
      <p:sp>
        <p:nvSpPr>
          <p:cNvPr id="220" name="Title"/>
          <p:cNvSpPr txBox="1"/>
          <p:nvPr/>
        </p:nvSpPr>
        <p:spPr>
          <a:xfrm>
            <a:off x="1600200" y="6258867"/>
            <a:ext cx="1161644" cy="74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21" name="Lorem Ipsum dolor sit…"/>
          <p:cNvSpPr txBox="1"/>
          <p:nvPr/>
        </p:nvSpPr>
        <p:spPr>
          <a:xfrm>
            <a:off x="7320985" y="10744788"/>
            <a:ext cx="4358713" cy="13482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46" tIns="108746" rIns="108746" bIns="108746">
            <a:spAutoFit/>
          </a:bodyPr>
          <a:lstStyle/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Lorem Ipsum dolor sit</a:t>
            </a:r>
          </a:p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amet</a:t>
            </a:r>
          </a:p>
        </p:txBody>
      </p:sp>
      <p:sp>
        <p:nvSpPr>
          <p:cNvPr id="222" name="Lorem Ipsum dolor sit…"/>
          <p:cNvSpPr txBox="1"/>
          <p:nvPr/>
        </p:nvSpPr>
        <p:spPr>
          <a:xfrm>
            <a:off x="1600200" y="10744788"/>
            <a:ext cx="4358712" cy="13482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46" tIns="108746" rIns="108746" bIns="108746">
            <a:spAutoFit/>
          </a:bodyPr>
          <a:lstStyle/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Lorem Ipsum dolor sit</a:t>
            </a:r>
          </a:p>
          <a:p>
            <a:pPr defTabSz="2175272">
              <a:lnSpc>
                <a:spcPct val="120000"/>
              </a:lnSpc>
              <a:defRPr sz="2800">
                <a:solidFill>
                  <a:srgbClr val="535353"/>
                </a:solidFill>
              </a:defRPr>
            </a:pPr>
            <a:r>
              <a:t>amet</a:t>
            </a:r>
          </a:p>
        </p:txBody>
      </p:sp>
      <p:sp>
        <p:nvSpPr>
          <p:cNvPr id="223" name="Title"/>
          <p:cNvSpPr txBox="1"/>
          <p:nvPr/>
        </p:nvSpPr>
        <p:spPr>
          <a:xfrm>
            <a:off x="7320985" y="10069456"/>
            <a:ext cx="1161645" cy="74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24" name="Title"/>
          <p:cNvSpPr txBox="1"/>
          <p:nvPr/>
        </p:nvSpPr>
        <p:spPr>
          <a:xfrm>
            <a:off x="1600200" y="10069456"/>
            <a:ext cx="1161644" cy="74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25" name="Shape"/>
          <p:cNvSpPr/>
          <p:nvPr/>
        </p:nvSpPr>
        <p:spPr>
          <a:xfrm>
            <a:off x="1903267" y="5116391"/>
            <a:ext cx="1010937" cy="1010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86" y="0"/>
                  <a:pt x="0" y="4786"/>
                  <a:pt x="0" y="10800"/>
                </a:cubicBezTo>
                <a:cubicBezTo>
                  <a:pt x="0" y="16814"/>
                  <a:pt x="4786" y="21600"/>
                  <a:pt x="10800" y="21600"/>
                </a:cubicBezTo>
                <a:cubicBezTo>
                  <a:pt x="16814" y="21600"/>
                  <a:pt x="21600" y="16814"/>
                  <a:pt x="21600" y="10800"/>
                </a:cubicBezTo>
                <a:cubicBezTo>
                  <a:pt x="21600" y="4786"/>
                  <a:pt x="16814" y="0"/>
                  <a:pt x="10800" y="0"/>
                </a:cubicBezTo>
                <a:moveTo>
                  <a:pt x="10800" y="982"/>
                </a:moveTo>
                <a:cubicBezTo>
                  <a:pt x="13377" y="982"/>
                  <a:pt x="15586" y="1964"/>
                  <a:pt x="17427" y="3559"/>
                </a:cubicBezTo>
                <a:cubicBezTo>
                  <a:pt x="14973" y="6014"/>
                  <a:pt x="14973" y="6014"/>
                  <a:pt x="14973" y="6014"/>
                </a:cubicBezTo>
                <a:cubicBezTo>
                  <a:pt x="13868" y="5032"/>
                  <a:pt x="12395" y="4418"/>
                  <a:pt x="10800" y="4418"/>
                </a:cubicBezTo>
                <a:cubicBezTo>
                  <a:pt x="9205" y="4418"/>
                  <a:pt x="7732" y="5032"/>
                  <a:pt x="6627" y="6014"/>
                </a:cubicBezTo>
                <a:cubicBezTo>
                  <a:pt x="4173" y="3559"/>
                  <a:pt x="4173" y="3559"/>
                  <a:pt x="4173" y="3559"/>
                </a:cubicBezTo>
                <a:cubicBezTo>
                  <a:pt x="6014" y="1964"/>
                  <a:pt x="8223" y="982"/>
                  <a:pt x="10800" y="982"/>
                </a:cubicBezTo>
                <a:moveTo>
                  <a:pt x="16200" y="10800"/>
                </a:moveTo>
                <a:cubicBezTo>
                  <a:pt x="16200" y="13745"/>
                  <a:pt x="13745" y="16200"/>
                  <a:pt x="10800" y="16200"/>
                </a:cubicBezTo>
                <a:cubicBezTo>
                  <a:pt x="7855" y="16200"/>
                  <a:pt x="5400" y="13745"/>
                  <a:pt x="5400" y="10800"/>
                </a:cubicBezTo>
                <a:cubicBezTo>
                  <a:pt x="5400" y="7855"/>
                  <a:pt x="7855" y="5400"/>
                  <a:pt x="10800" y="5400"/>
                </a:cubicBezTo>
                <a:cubicBezTo>
                  <a:pt x="13745" y="5400"/>
                  <a:pt x="16200" y="7855"/>
                  <a:pt x="16200" y="10800"/>
                </a:cubicBezTo>
                <a:moveTo>
                  <a:pt x="982" y="10800"/>
                </a:moveTo>
                <a:cubicBezTo>
                  <a:pt x="982" y="8223"/>
                  <a:pt x="1964" y="6014"/>
                  <a:pt x="3559" y="4173"/>
                </a:cubicBezTo>
                <a:cubicBezTo>
                  <a:pt x="6014" y="6627"/>
                  <a:pt x="6014" y="6627"/>
                  <a:pt x="6014" y="6627"/>
                </a:cubicBezTo>
                <a:cubicBezTo>
                  <a:pt x="5032" y="7732"/>
                  <a:pt x="4418" y="9205"/>
                  <a:pt x="4418" y="10800"/>
                </a:cubicBezTo>
                <a:cubicBezTo>
                  <a:pt x="4418" y="12395"/>
                  <a:pt x="5032" y="13868"/>
                  <a:pt x="6014" y="14973"/>
                </a:cubicBezTo>
                <a:cubicBezTo>
                  <a:pt x="3559" y="17427"/>
                  <a:pt x="3559" y="17427"/>
                  <a:pt x="3559" y="17427"/>
                </a:cubicBezTo>
                <a:cubicBezTo>
                  <a:pt x="1964" y="15586"/>
                  <a:pt x="982" y="13377"/>
                  <a:pt x="982" y="10800"/>
                </a:cubicBezTo>
                <a:moveTo>
                  <a:pt x="10800" y="20618"/>
                </a:moveTo>
                <a:cubicBezTo>
                  <a:pt x="8223" y="20618"/>
                  <a:pt x="6014" y="19636"/>
                  <a:pt x="4173" y="18041"/>
                </a:cubicBezTo>
                <a:cubicBezTo>
                  <a:pt x="6627" y="15586"/>
                  <a:pt x="6627" y="15586"/>
                  <a:pt x="6627" y="15586"/>
                </a:cubicBezTo>
                <a:cubicBezTo>
                  <a:pt x="7732" y="16568"/>
                  <a:pt x="9205" y="17182"/>
                  <a:pt x="10800" y="17182"/>
                </a:cubicBezTo>
                <a:cubicBezTo>
                  <a:pt x="12395" y="17182"/>
                  <a:pt x="13868" y="16568"/>
                  <a:pt x="14973" y="15586"/>
                </a:cubicBezTo>
                <a:cubicBezTo>
                  <a:pt x="17427" y="18041"/>
                  <a:pt x="17427" y="18041"/>
                  <a:pt x="17427" y="18041"/>
                </a:cubicBezTo>
                <a:cubicBezTo>
                  <a:pt x="15586" y="19636"/>
                  <a:pt x="13377" y="20618"/>
                  <a:pt x="10800" y="20618"/>
                </a:cubicBezTo>
                <a:moveTo>
                  <a:pt x="18041" y="17427"/>
                </a:moveTo>
                <a:cubicBezTo>
                  <a:pt x="15586" y="14973"/>
                  <a:pt x="15586" y="14973"/>
                  <a:pt x="15586" y="14973"/>
                </a:cubicBezTo>
                <a:cubicBezTo>
                  <a:pt x="16568" y="13868"/>
                  <a:pt x="17182" y="12395"/>
                  <a:pt x="17182" y="10800"/>
                </a:cubicBezTo>
                <a:cubicBezTo>
                  <a:pt x="17182" y="9205"/>
                  <a:pt x="16568" y="7732"/>
                  <a:pt x="15586" y="6627"/>
                </a:cubicBezTo>
                <a:cubicBezTo>
                  <a:pt x="18041" y="4173"/>
                  <a:pt x="18041" y="4173"/>
                  <a:pt x="18041" y="4173"/>
                </a:cubicBezTo>
                <a:cubicBezTo>
                  <a:pt x="19636" y="6014"/>
                  <a:pt x="20618" y="8223"/>
                  <a:pt x="20618" y="10800"/>
                </a:cubicBezTo>
                <a:cubicBezTo>
                  <a:pt x="20618" y="13377"/>
                  <a:pt x="19636" y="15586"/>
                  <a:pt x="18041" y="17427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26" name="Shape"/>
          <p:cNvSpPr/>
          <p:nvPr/>
        </p:nvSpPr>
        <p:spPr>
          <a:xfrm>
            <a:off x="1903267" y="8935736"/>
            <a:ext cx="1010937" cy="98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2" extrusionOk="0">
                <a:moveTo>
                  <a:pt x="7855" y="14400"/>
                </a:moveTo>
                <a:cubicBezTo>
                  <a:pt x="13745" y="14400"/>
                  <a:pt x="13745" y="14400"/>
                  <a:pt x="13745" y="14400"/>
                </a:cubicBezTo>
                <a:cubicBezTo>
                  <a:pt x="14236" y="14400"/>
                  <a:pt x="14727" y="13904"/>
                  <a:pt x="14727" y="13407"/>
                </a:cubicBezTo>
                <a:cubicBezTo>
                  <a:pt x="14727" y="12414"/>
                  <a:pt x="14727" y="12414"/>
                  <a:pt x="14727" y="12414"/>
                </a:cubicBezTo>
                <a:cubicBezTo>
                  <a:pt x="14727" y="11918"/>
                  <a:pt x="14236" y="11421"/>
                  <a:pt x="13745" y="11421"/>
                </a:cubicBezTo>
                <a:cubicBezTo>
                  <a:pt x="7855" y="11421"/>
                  <a:pt x="7855" y="11421"/>
                  <a:pt x="7855" y="11421"/>
                </a:cubicBezTo>
                <a:cubicBezTo>
                  <a:pt x="7364" y="11421"/>
                  <a:pt x="6873" y="11918"/>
                  <a:pt x="6873" y="12414"/>
                </a:cubicBezTo>
                <a:cubicBezTo>
                  <a:pt x="6873" y="13407"/>
                  <a:pt x="6873" y="13407"/>
                  <a:pt x="6873" y="13407"/>
                </a:cubicBezTo>
                <a:cubicBezTo>
                  <a:pt x="6873" y="13904"/>
                  <a:pt x="7364" y="14400"/>
                  <a:pt x="7855" y="14400"/>
                </a:cubicBezTo>
                <a:moveTo>
                  <a:pt x="7855" y="12414"/>
                </a:moveTo>
                <a:cubicBezTo>
                  <a:pt x="13745" y="12414"/>
                  <a:pt x="13745" y="12414"/>
                  <a:pt x="13745" y="12414"/>
                </a:cubicBezTo>
                <a:cubicBezTo>
                  <a:pt x="13745" y="13407"/>
                  <a:pt x="13745" y="13407"/>
                  <a:pt x="13745" y="13407"/>
                </a:cubicBezTo>
                <a:cubicBezTo>
                  <a:pt x="7855" y="13407"/>
                  <a:pt x="7855" y="13407"/>
                  <a:pt x="7855" y="13407"/>
                </a:cubicBezTo>
                <a:lnTo>
                  <a:pt x="7855" y="12414"/>
                </a:lnTo>
                <a:close/>
                <a:moveTo>
                  <a:pt x="20618" y="5462"/>
                </a:moveTo>
                <a:cubicBezTo>
                  <a:pt x="18655" y="5462"/>
                  <a:pt x="18655" y="5462"/>
                  <a:pt x="18655" y="5462"/>
                </a:cubicBezTo>
                <a:cubicBezTo>
                  <a:pt x="18041" y="3228"/>
                  <a:pt x="18041" y="3228"/>
                  <a:pt x="18041" y="3228"/>
                </a:cubicBezTo>
                <a:cubicBezTo>
                  <a:pt x="17795" y="2111"/>
                  <a:pt x="16691" y="1490"/>
                  <a:pt x="15709" y="1862"/>
                </a:cubicBezTo>
                <a:cubicBezTo>
                  <a:pt x="12641" y="2607"/>
                  <a:pt x="12641" y="2607"/>
                  <a:pt x="12641" y="2607"/>
                </a:cubicBezTo>
                <a:cubicBezTo>
                  <a:pt x="8591" y="249"/>
                  <a:pt x="8591" y="249"/>
                  <a:pt x="8591" y="249"/>
                </a:cubicBezTo>
                <a:cubicBezTo>
                  <a:pt x="7732" y="-248"/>
                  <a:pt x="6505" y="0"/>
                  <a:pt x="6014" y="993"/>
                </a:cubicBezTo>
                <a:cubicBezTo>
                  <a:pt x="3436" y="5462"/>
                  <a:pt x="3436" y="5462"/>
                  <a:pt x="3436" y="5462"/>
                </a:cubicBezTo>
                <a:cubicBezTo>
                  <a:pt x="982" y="5462"/>
                  <a:pt x="982" y="5462"/>
                  <a:pt x="982" y="5462"/>
                </a:cubicBezTo>
                <a:cubicBezTo>
                  <a:pt x="491" y="5462"/>
                  <a:pt x="0" y="5959"/>
                  <a:pt x="0" y="6455"/>
                </a:cubicBezTo>
                <a:cubicBezTo>
                  <a:pt x="0" y="8442"/>
                  <a:pt x="0" y="8442"/>
                  <a:pt x="0" y="8442"/>
                </a:cubicBezTo>
                <a:cubicBezTo>
                  <a:pt x="0" y="8938"/>
                  <a:pt x="491" y="9435"/>
                  <a:pt x="982" y="9435"/>
                </a:cubicBezTo>
                <a:cubicBezTo>
                  <a:pt x="1964" y="9435"/>
                  <a:pt x="1964" y="9435"/>
                  <a:pt x="1964" y="9435"/>
                </a:cubicBezTo>
                <a:cubicBezTo>
                  <a:pt x="1964" y="20359"/>
                  <a:pt x="1964" y="20359"/>
                  <a:pt x="1964" y="20359"/>
                </a:cubicBezTo>
                <a:cubicBezTo>
                  <a:pt x="1964" y="20855"/>
                  <a:pt x="2455" y="21352"/>
                  <a:pt x="2945" y="21352"/>
                </a:cubicBezTo>
                <a:cubicBezTo>
                  <a:pt x="18655" y="21352"/>
                  <a:pt x="18655" y="21352"/>
                  <a:pt x="18655" y="21352"/>
                </a:cubicBezTo>
                <a:cubicBezTo>
                  <a:pt x="19145" y="21352"/>
                  <a:pt x="19636" y="20855"/>
                  <a:pt x="19636" y="20359"/>
                </a:cubicBezTo>
                <a:cubicBezTo>
                  <a:pt x="19636" y="9435"/>
                  <a:pt x="19636" y="9435"/>
                  <a:pt x="19636" y="9435"/>
                </a:cubicBezTo>
                <a:cubicBezTo>
                  <a:pt x="20618" y="9435"/>
                  <a:pt x="20618" y="9435"/>
                  <a:pt x="20618" y="9435"/>
                </a:cubicBezTo>
                <a:cubicBezTo>
                  <a:pt x="21109" y="9435"/>
                  <a:pt x="21600" y="8938"/>
                  <a:pt x="21600" y="8442"/>
                </a:cubicBezTo>
                <a:cubicBezTo>
                  <a:pt x="21600" y="6455"/>
                  <a:pt x="21600" y="6455"/>
                  <a:pt x="21600" y="6455"/>
                </a:cubicBezTo>
                <a:cubicBezTo>
                  <a:pt x="21600" y="5959"/>
                  <a:pt x="21109" y="5462"/>
                  <a:pt x="20618" y="5462"/>
                </a:cubicBezTo>
                <a:moveTo>
                  <a:pt x="15955" y="2731"/>
                </a:moveTo>
                <a:cubicBezTo>
                  <a:pt x="16445" y="2607"/>
                  <a:pt x="16936" y="2980"/>
                  <a:pt x="17182" y="3476"/>
                </a:cubicBezTo>
                <a:cubicBezTo>
                  <a:pt x="17673" y="5462"/>
                  <a:pt x="17673" y="5462"/>
                  <a:pt x="17673" y="5462"/>
                </a:cubicBezTo>
                <a:cubicBezTo>
                  <a:pt x="17550" y="5462"/>
                  <a:pt x="17550" y="5462"/>
                  <a:pt x="17550" y="5462"/>
                </a:cubicBezTo>
                <a:cubicBezTo>
                  <a:pt x="16323" y="4718"/>
                  <a:pt x="16323" y="4718"/>
                  <a:pt x="16323" y="4718"/>
                </a:cubicBezTo>
                <a:cubicBezTo>
                  <a:pt x="16445" y="4718"/>
                  <a:pt x="16445" y="4718"/>
                  <a:pt x="16445" y="4718"/>
                </a:cubicBezTo>
                <a:cubicBezTo>
                  <a:pt x="16200" y="3724"/>
                  <a:pt x="16200" y="3724"/>
                  <a:pt x="16200" y="3724"/>
                </a:cubicBezTo>
                <a:cubicBezTo>
                  <a:pt x="15218" y="3973"/>
                  <a:pt x="15218" y="3973"/>
                  <a:pt x="15218" y="3973"/>
                </a:cubicBezTo>
                <a:cubicBezTo>
                  <a:pt x="15218" y="4097"/>
                  <a:pt x="15218" y="4097"/>
                  <a:pt x="15218" y="4097"/>
                </a:cubicBezTo>
                <a:cubicBezTo>
                  <a:pt x="14114" y="3476"/>
                  <a:pt x="14114" y="3476"/>
                  <a:pt x="14114" y="3476"/>
                </a:cubicBezTo>
                <a:cubicBezTo>
                  <a:pt x="13991" y="3228"/>
                  <a:pt x="13991" y="3228"/>
                  <a:pt x="13991" y="3228"/>
                </a:cubicBezTo>
                <a:lnTo>
                  <a:pt x="15955" y="2731"/>
                </a:lnTo>
                <a:close/>
                <a:moveTo>
                  <a:pt x="15586" y="5462"/>
                </a:moveTo>
                <a:cubicBezTo>
                  <a:pt x="9082" y="5462"/>
                  <a:pt x="9082" y="5462"/>
                  <a:pt x="9082" y="5462"/>
                </a:cubicBezTo>
                <a:cubicBezTo>
                  <a:pt x="10677" y="2607"/>
                  <a:pt x="10677" y="2607"/>
                  <a:pt x="10677" y="2607"/>
                </a:cubicBezTo>
                <a:lnTo>
                  <a:pt x="15586" y="5462"/>
                </a:lnTo>
                <a:close/>
                <a:moveTo>
                  <a:pt x="6873" y="1490"/>
                </a:moveTo>
                <a:cubicBezTo>
                  <a:pt x="7118" y="993"/>
                  <a:pt x="7732" y="869"/>
                  <a:pt x="8100" y="1118"/>
                </a:cubicBezTo>
                <a:cubicBezTo>
                  <a:pt x="9818" y="2111"/>
                  <a:pt x="9818" y="2111"/>
                  <a:pt x="9818" y="2111"/>
                </a:cubicBezTo>
                <a:cubicBezTo>
                  <a:pt x="7977" y="5462"/>
                  <a:pt x="7977" y="5462"/>
                  <a:pt x="7977" y="5462"/>
                </a:cubicBezTo>
                <a:cubicBezTo>
                  <a:pt x="5768" y="5462"/>
                  <a:pt x="5768" y="5462"/>
                  <a:pt x="5768" y="5462"/>
                </a:cubicBezTo>
                <a:cubicBezTo>
                  <a:pt x="5645" y="5462"/>
                  <a:pt x="5645" y="5462"/>
                  <a:pt x="5645" y="5462"/>
                </a:cubicBezTo>
                <a:cubicBezTo>
                  <a:pt x="5645" y="5462"/>
                  <a:pt x="5645" y="5462"/>
                  <a:pt x="5645" y="5462"/>
                </a:cubicBezTo>
                <a:cubicBezTo>
                  <a:pt x="4541" y="5462"/>
                  <a:pt x="4541" y="5462"/>
                  <a:pt x="4541" y="5462"/>
                </a:cubicBezTo>
                <a:lnTo>
                  <a:pt x="6873" y="1490"/>
                </a:lnTo>
                <a:close/>
                <a:moveTo>
                  <a:pt x="18655" y="20359"/>
                </a:moveTo>
                <a:cubicBezTo>
                  <a:pt x="2945" y="20359"/>
                  <a:pt x="2945" y="20359"/>
                  <a:pt x="2945" y="20359"/>
                </a:cubicBezTo>
                <a:cubicBezTo>
                  <a:pt x="2945" y="9435"/>
                  <a:pt x="2945" y="9435"/>
                  <a:pt x="2945" y="9435"/>
                </a:cubicBezTo>
                <a:cubicBezTo>
                  <a:pt x="18655" y="9435"/>
                  <a:pt x="18655" y="9435"/>
                  <a:pt x="18655" y="9435"/>
                </a:cubicBezTo>
                <a:lnTo>
                  <a:pt x="18655" y="20359"/>
                </a:lnTo>
                <a:close/>
                <a:moveTo>
                  <a:pt x="20618" y="8442"/>
                </a:moveTo>
                <a:cubicBezTo>
                  <a:pt x="982" y="8442"/>
                  <a:pt x="982" y="8442"/>
                  <a:pt x="982" y="8442"/>
                </a:cubicBezTo>
                <a:cubicBezTo>
                  <a:pt x="982" y="6455"/>
                  <a:pt x="982" y="6455"/>
                  <a:pt x="982" y="6455"/>
                </a:cubicBezTo>
                <a:cubicBezTo>
                  <a:pt x="20618" y="6455"/>
                  <a:pt x="20618" y="6455"/>
                  <a:pt x="20618" y="6455"/>
                </a:cubicBezTo>
                <a:lnTo>
                  <a:pt x="20618" y="8442"/>
                </a:lnTo>
                <a:close/>
                <a:moveTo>
                  <a:pt x="8468" y="2483"/>
                </a:moveTo>
                <a:cubicBezTo>
                  <a:pt x="7609" y="1986"/>
                  <a:pt x="7609" y="1986"/>
                  <a:pt x="7609" y="1986"/>
                </a:cubicBezTo>
                <a:cubicBezTo>
                  <a:pt x="7118" y="2855"/>
                  <a:pt x="7118" y="2855"/>
                  <a:pt x="7118" y="2855"/>
                </a:cubicBezTo>
                <a:cubicBezTo>
                  <a:pt x="7977" y="3352"/>
                  <a:pt x="7977" y="3352"/>
                  <a:pt x="7977" y="3352"/>
                </a:cubicBezTo>
                <a:lnTo>
                  <a:pt x="8468" y="2483"/>
                </a:lnTo>
                <a:close/>
                <a:moveTo>
                  <a:pt x="7486" y="4221"/>
                </a:moveTo>
                <a:cubicBezTo>
                  <a:pt x="6627" y="3724"/>
                  <a:pt x="6627" y="3724"/>
                  <a:pt x="6627" y="3724"/>
                </a:cubicBezTo>
                <a:cubicBezTo>
                  <a:pt x="6136" y="4593"/>
                  <a:pt x="6136" y="4593"/>
                  <a:pt x="6136" y="4593"/>
                </a:cubicBezTo>
                <a:cubicBezTo>
                  <a:pt x="6995" y="5090"/>
                  <a:pt x="6995" y="5090"/>
                  <a:pt x="6995" y="5090"/>
                </a:cubicBezTo>
                <a:lnTo>
                  <a:pt x="7486" y="422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27" name="Shape"/>
          <p:cNvSpPr/>
          <p:nvPr/>
        </p:nvSpPr>
        <p:spPr>
          <a:xfrm>
            <a:off x="7447266" y="8920070"/>
            <a:ext cx="1010937" cy="1010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8836"/>
                </a:moveTo>
                <a:cubicBezTo>
                  <a:pt x="21355" y="8836"/>
                  <a:pt x="21600" y="8591"/>
                  <a:pt x="21600" y="8345"/>
                </a:cubicBezTo>
                <a:cubicBezTo>
                  <a:pt x="21600" y="6382"/>
                  <a:pt x="21600" y="6382"/>
                  <a:pt x="21600" y="6382"/>
                </a:cubicBezTo>
                <a:cubicBezTo>
                  <a:pt x="21600" y="6259"/>
                  <a:pt x="21477" y="6014"/>
                  <a:pt x="21355" y="6014"/>
                </a:cubicBezTo>
                <a:cubicBezTo>
                  <a:pt x="21355" y="6014"/>
                  <a:pt x="21355" y="6014"/>
                  <a:pt x="21355" y="6014"/>
                </a:cubicBezTo>
                <a:cubicBezTo>
                  <a:pt x="11045" y="123"/>
                  <a:pt x="11045" y="123"/>
                  <a:pt x="11045" y="123"/>
                </a:cubicBezTo>
                <a:cubicBezTo>
                  <a:pt x="11045" y="123"/>
                  <a:pt x="11045" y="123"/>
                  <a:pt x="11045" y="123"/>
                </a:cubicBezTo>
                <a:cubicBezTo>
                  <a:pt x="10923" y="0"/>
                  <a:pt x="10923" y="0"/>
                  <a:pt x="10800" y="0"/>
                </a:cubicBezTo>
                <a:cubicBezTo>
                  <a:pt x="10677" y="0"/>
                  <a:pt x="10677" y="0"/>
                  <a:pt x="10555" y="123"/>
                </a:cubicBezTo>
                <a:cubicBezTo>
                  <a:pt x="10555" y="123"/>
                  <a:pt x="10555" y="123"/>
                  <a:pt x="10555" y="123"/>
                </a:cubicBezTo>
                <a:cubicBezTo>
                  <a:pt x="245" y="6014"/>
                  <a:pt x="245" y="6014"/>
                  <a:pt x="245" y="6014"/>
                </a:cubicBezTo>
                <a:cubicBezTo>
                  <a:pt x="245" y="6014"/>
                  <a:pt x="245" y="6014"/>
                  <a:pt x="245" y="6014"/>
                </a:cubicBezTo>
                <a:cubicBezTo>
                  <a:pt x="123" y="6014"/>
                  <a:pt x="0" y="6259"/>
                  <a:pt x="0" y="6382"/>
                </a:cubicBezTo>
                <a:cubicBezTo>
                  <a:pt x="0" y="8345"/>
                  <a:pt x="0" y="8345"/>
                  <a:pt x="0" y="8345"/>
                </a:cubicBezTo>
                <a:cubicBezTo>
                  <a:pt x="0" y="8591"/>
                  <a:pt x="245" y="8836"/>
                  <a:pt x="491" y="8836"/>
                </a:cubicBezTo>
                <a:cubicBezTo>
                  <a:pt x="1964" y="8836"/>
                  <a:pt x="1964" y="8836"/>
                  <a:pt x="1964" y="8836"/>
                </a:cubicBezTo>
                <a:cubicBezTo>
                  <a:pt x="1964" y="17673"/>
                  <a:pt x="1964" y="17673"/>
                  <a:pt x="1964" y="17673"/>
                </a:cubicBezTo>
                <a:cubicBezTo>
                  <a:pt x="1473" y="17673"/>
                  <a:pt x="1473" y="17673"/>
                  <a:pt x="1473" y="17673"/>
                </a:cubicBezTo>
                <a:cubicBezTo>
                  <a:pt x="1227" y="17673"/>
                  <a:pt x="1105" y="17795"/>
                  <a:pt x="982" y="18041"/>
                </a:cubicBezTo>
                <a:cubicBezTo>
                  <a:pt x="982" y="18041"/>
                  <a:pt x="982" y="18041"/>
                  <a:pt x="982" y="18041"/>
                </a:cubicBezTo>
                <a:cubicBezTo>
                  <a:pt x="0" y="20986"/>
                  <a:pt x="0" y="20986"/>
                  <a:pt x="0" y="20986"/>
                </a:cubicBezTo>
                <a:cubicBezTo>
                  <a:pt x="0" y="20986"/>
                  <a:pt x="0" y="20986"/>
                  <a:pt x="0" y="20986"/>
                </a:cubicBezTo>
                <a:cubicBezTo>
                  <a:pt x="0" y="20986"/>
                  <a:pt x="0" y="21109"/>
                  <a:pt x="0" y="21109"/>
                </a:cubicBezTo>
                <a:cubicBezTo>
                  <a:pt x="0" y="21355"/>
                  <a:pt x="245" y="21600"/>
                  <a:pt x="491" y="21600"/>
                </a:cubicBezTo>
                <a:cubicBezTo>
                  <a:pt x="21109" y="21600"/>
                  <a:pt x="21109" y="21600"/>
                  <a:pt x="21109" y="21600"/>
                </a:cubicBezTo>
                <a:cubicBezTo>
                  <a:pt x="21355" y="21600"/>
                  <a:pt x="21600" y="21355"/>
                  <a:pt x="21600" y="21109"/>
                </a:cubicBezTo>
                <a:cubicBezTo>
                  <a:pt x="21600" y="21109"/>
                  <a:pt x="21600" y="20986"/>
                  <a:pt x="21600" y="20986"/>
                </a:cubicBezTo>
                <a:cubicBezTo>
                  <a:pt x="21600" y="20986"/>
                  <a:pt x="21600" y="20986"/>
                  <a:pt x="21600" y="20986"/>
                </a:cubicBezTo>
                <a:cubicBezTo>
                  <a:pt x="20618" y="18041"/>
                  <a:pt x="20618" y="18041"/>
                  <a:pt x="20618" y="18041"/>
                </a:cubicBezTo>
                <a:cubicBezTo>
                  <a:pt x="20618" y="18041"/>
                  <a:pt x="20618" y="18041"/>
                  <a:pt x="20618" y="18041"/>
                </a:cubicBezTo>
                <a:cubicBezTo>
                  <a:pt x="20495" y="17795"/>
                  <a:pt x="20373" y="17673"/>
                  <a:pt x="20127" y="17673"/>
                </a:cubicBezTo>
                <a:cubicBezTo>
                  <a:pt x="19636" y="17673"/>
                  <a:pt x="19636" y="17673"/>
                  <a:pt x="19636" y="17673"/>
                </a:cubicBezTo>
                <a:cubicBezTo>
                  <a:pt x="19636" y="8836"/>
                  <a:pt x="19636" y="8836"/>
                  <a:pt x="19636" y="8836"/>
                </a:cubicBezTo>
                <a:lnTo>
                  <a:pt x="21109" y="8836"/>
                </a:lnTo>
                <a:close/>
                <a:moveTo>
                  <a:pt x="10800" y="1105"/>
                </a:moveTo>
                <a:cubicBezTo>
                  <a:pt x="19268" y="5891"/>
                  <a:pt x="19268" y="5891"/>
                  <a:pt x="19268" y="5891"/>
                </a:cubicBezTo>
                <a:cubicBezTo>
                  <a:pt x="2332" y="5891"/>
                  <a:pt x="2332" y="5891"/>
                  <a:pt x="2332" y="5891"/>
                </a:cubicBezTo>
                <a:lnTo>
                  <a:pt x="10800" y="1105"/>
                </a:lnTo>
                <a:close/>
                <a:moveTo>
                  <a:pt x="19759" y="18655"/>
                </a:moveTo>
                <a:cubicBezTo>
                  <a:pt x="20373" y="20618"/>
                  <a:pt x="20373" y="20618"/>
                  <a:pt x="20373" y="20618"/>
                </a:cubicBezTo>
                <a:cubicBezTo>
                  <a:pt x="1227" y="20618"/>
                  <a:pt x="1227" y="20618"/>
                  <a:pt x="1227" y="20618"/>
                </a:cubicBezTo>
                <a:cubicBezTo>
                  <a:pt x="1841" y="18655"/>
                  <a:pt x="1841" y="18655"/>
                  <a:pt x="1841" y="18655"/>
                </a:cubicBezTo>
                <a:lnTo>
                  <a:pt x="19759" y="18655"/>
                </a:lnTo>
                <a:close/>
                <a:moveTo>
                  <a:pt x="2945" y="8836"/>
                </a:moveTo>
                <a:cubicBezTo>
                  <a:pt x="4909" y="8836"/>
                  <a:pt x="4909" y="8836"/>
                  <a:pt x="4909" y="8836"/>
                </a:cubicBezTo>
                <a:cubicBezTo>
                  <a:pt x="4909" y="17673"/>
                  <a:pt x="4909" y="17673"/>
                  <a:pt x="4909" y="17673"/>
                </a:cubicBezTo>
                <a:cubicBezTo>
                  <a:pt x="2945" y="17673"/>
                  <a:pt x="2945" y="17673"/>
                  <a:pt x="2945" y="17673"/>
                </a:cubicBezTo>
                <a:lnTo>
                  <a:pt x="2945" y="8836"/>
                </a:lnTo>
                <a:close/>
                <a:moveTo>
                  <a:pt x="5891" y="8836"/>
                </a:moveTo>
                <a:cubicBezTo>
                  <a:pt x="7855" y="8836"/>
                  <a:pt x="7855" y="8836"/>
                  <a:pt x="7855" y="8836"/>
                </a:cubicBezTo>
                <a:cubicBezTo>
                  <a:pt x="7855" y="17673"/>
                  <a:pt x="7855" y="17673"/>
                  <a:pt x="7855" y="17673"/>
                </a:cubicBezTo>
                <a:cubicBezTo>
                  <a:pt x="5891" y="17673"/>
                  <a:pt x="5891" y="17673"/>
                  <a:pt x="5891" y="17673"/>
                </a:cubicBezTo>
                <a:lnTo>
                  <a:pt x="5891" y="8836"/>
                </a:lnTo>
                <a:close/>
                <a:moveTo>
                  <a:pt x="8836" y="8836"/>
                </a:moveTo>
                <a:cubicBezTo>
                  <a:pt x="12764" y="8836"/>
                  <a:pt x="12764" y="8836"/>
                  <a:pt x="12764" y="8836"/>
                </a:cubicBezTo>
                <a:cubicBezTo>
                  <a:pt x="12764" y="17673"/>
                  <a:pt x="12764" y="17673"/>
                  <a:pt x="12764" y="17673"/>
                </a:cubicBezTo>
                <a:cubicBezTo>
                  <a:pt x="8836" y="17673"/>
                  <a:pt x="8836" y="17673"/>
                  <a:pt x="8836" y="17673"/>
                </a:cubicBezTo>
                <a:lnTo>
                  <a:pt x="8836" y="8836"/>
                </a:lnTo>
                <a:close/>
                <a:moveTo>
                  <a:pt x="13745" y="8836"/>
                </a:moveTo>
                <a:cubicBezTo>
                  <a:pt x="15709" y="8836"/>
                  <a:pt x="15709" y="8836"/>
                  <a:pt x="15709" y="8836"/>
                </a:cubicBezTo>
                <a:cubicBezTo>
                  <a:pt x="15709" y="17673"/>
                  <a:pt x="15709" y="17673"/>
                  <a:pt x="15709" y="17673"/>
                </a:cubicBezTo>
                <a:cubicBezTo>
                  <a:pt x="13745" y="17673"/>
                  <a:pt x="13745" y="17673"/>
                  <a:pt x="13745" y="17673"/>
                </a:cubicBezTo>
                <a:lnTo>
                  <a:pt x="13745" y="8836"/>
                </a:lnTo>
                <a:close/>
                <a:moveTo>
                  <a:pt x="16691" y="8836"/>
                </a:moveTo>
                <a:cubicBezTo>
                  <a:pt x="18655" y="8836"/>
                  <a:pt x="18655" y="8836"/>
                  <a:pt x="18655" y="8836"/>
                </a:cubicBezTo>
                <a:cubicBezTo>
                  <a:pt x="18655" y="17673"/>
                  <a:pt x="18655" y="17673"/>
                  <a:pt x="18655" y="17673"/>
                </a:cubicBezTo>
                <a:cubicBezTo>
                  <a:pt x="16691" y="17673"/>
                  <a:pt x="16691" y="17673"/>
                  <a:pt x="16691" y="17673"/>
                </a:cubicBezTo>
                <a:lnTo>
                  <a:pt x="16691" y="8836"/>
                </a:lnTo>
                <a:close/>
                <a:moveTo>
                  <a:pt x="982" y="6873"/>
                </a:moveTo>
                <a:cubicBezTo>
                  <a:pt x="20618" y="6873"/>
                  <a:pt x="20618" y="6873"/>
                  <a:pt x="20618" y="6873"/>
                </a:cubicBezTo>
                <a:cubicBezTo>
                  <a:pt x="20618" y="7855"/>
                  <a:pt x="20618" y="7855"/>
                  <a:pt x="20618" y="7855"/>
                </a:cubicBezTo>
                <a:cubicBezTo>
                  <a:pt x="982" y="7855"/>
                  <a:pt x="982" y="7855"/>
                  <a:pt x="982" y="7855"/>
                </a:cubicBezTo>
                <a:lnTo>
                  <a:pt x="982" y="6873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28" name="Shape"/>
          <p:cNvSpPr/>
          <p:nvPr/>
        </p:nvSpPr>
        <p:spPr>
          <a:xfrm>
            <a:off x="7555396" y="5118474"/>
            <a:ext cx="825765" cy="1005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786"/>
                  <a:pt x="15300" y="3068"/>
                  <a:pt x="13200" y="2332"/>
                </a:cubicBezTo>
                <a:cubicBezTo>
                  <a:pt x="13200" y="2209"/>
                  <a:pt x="13200" y="2086"/>
                  <a:pt x="13200" y="1964"/>
                </a:cubicBezTo>
                <a:cubicBezTo>
                  <a:pt x="13200" y="859"/>
                  <a:pt x="12150" y="0"/>
                  <a:pt x="10800" y="0"/>
                </a:cubicBezTo>
                <a:cubicBezTo>
                  <a:pt x="9450" y="0"/>
                  <a:pt x="8400" y="859"/>
                  <a:pt x="8400" y="1964"/>
                </a:cubicBezTo>
                <a:cubicBezTo>
                  <a:pt x="8400" y="2086"/>
                  <a:pt x="8400" y="2209"/>
                  <a:pt x="8400" y="2332"/>
                </a:cubicBezTo>
                <a:cubicBezTo>
                  <a:pt x="6300" y="3068"/>
                  <a:pt x="4800" y="4786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691"/>
                  <a:pt x="3000" y="18041"/>
                  <a:pt x="7200" y="18409"/>
                </a:cubicBezTo>
                <a:cubicBezTo>
                  <a:pt x="7200" y="18532"/>
                  <a:pt x="7200" y="18532"/>
                  <a:pt x="7200" y="18655"/>
                </a:cubicBezTo>
                <a:cubicBezTo>
                  <a:pt x="7200" y="20250"/>
                  <a:pt x="8850" y="21600"/>
                  <a:pt x="10800" y="21600"/>
                </a:cubicBezTo>
                <a:cubicBezTo>
                  <a:pt x="12750" y="21600"/>
                  <a:pt x="14400" y="20250"/>
                  <a:pt x="14400" y="18655"/>
                </a:cubicBezTo>
                <a:cubicBezTo>
                  <a:pt x="14400" y="18532"/>
                  <a:pt x="14400" y="18532"/>
                  <a:pt x="14400" y="18409"/>
                </a:cubicBezTo>
                <a:cubicBezTo>
                  <a:pt x="18600" y="18041"/>
                  <a:pt x="21600" y="16691"/>
                  <a:pt x="21600" y="15218"/>
                </a:cubicBezTo>
                <a:moveTo>
                  <a:pt x="10800" y="982"/>
                </a:moveTo>
                <a:cubicBezTo>
                  <a:pt x="11400" y="982"/>
                  <a:pt x="12000" y="1473"/>
                  <a:pt x="12000" y="1964"/>
                </a:cubicBezTo>
                <a:cubicBezTo>
                  <a:pt x="12000" y="2455"/>
                  <a:pt x="11400" y="2945"/>
                  <a:pt x="10800" y="2945"/>
                </a:cubicBezTo>
                <a:cubicBezTo>
                  <a:pt x="10200" y="2945"/>
                  <a:pt x="9600" y="2455"/>
                  <a:pt x="9600" y="1964"/>
                </a:cubicBezTo>
                <a:cubicBezTo>
                  <a:pt x="9600" y="1473"/>
                  <a:pt x="10200" y="982"/>
                  <a:pt x="10800" y="982"/>
                </a:cubicBezTo>
                <a:moveTo>
                  <a:pt x="3000" y="12518"/>
                </a:moveTo>
                <a:cubicBezTo>
                  <a:pt x="4350" y="11414"/>
                  <a:pt x="6000" y="9941"/>
                  <a:pt x="6000" y="6873"/>
                </a:cubicBezTo>
                <a:cubicBezTo>
                  <a:pt x="6000" y="5277"/>
                  <a:pt x="7200" y="3805"/>
                  <a:pt x="9000" y="3191"/>
                </a:cubicBezTo>
                <a:cubicBezTo>
                  <a:pt x="9450" y="3682"/>
                  <a:pt x="10050" y="3927"/>
                  <a:pt x="10800" y="3927"/>
                </a:cubicBezTo>
                <a:cubicBezTo>
                  <a:pt x="11550" y="3927"/>
                  <a:pt x="12150" y="3682"/>
                  <a:pt x="12600" y="3191"/>
                </a:cubicBezTo>
                <a:cubicBezTo>
                  <a:pt x="14400" y="3805"/>
                  <a:pt x="15600" y="5277"/>
                  <a:pt x="15600" y="6873"/>
                </a:cubicBezTo>
                <a:cubicBezTo>
                  <a:pt x="15600" y="9941"/>
                  <a:pt x="17250" y="11414"/>
                  <a:pt x="18600" y="12518"/>
                </a:cubicBezTo>
                <a:cubicBezTo>
                  <a:pt x="18900" y="12764"/>
                  <a:pt x="19200" y="13009"/>
                  <a:pt x="19350" y="13132"/>
                </a:cubicBezTo>
                <a:cubicBezTo>
                  <a:pt x="18150" y="14114"/>
                  <a:pt x="14850" y="14727"/>
                  <a:pt x="10800" y="14727"/>
                </a:cubicBezTo>
                <a:cubicBezTo>
                  <a:pt x="6750" y="14727"/>
                  <a:pt x="3450" y="14114"/>
                  <a:pt x="2250" y="13132"/>
                </a:cubicBezTo>
                <a:cubicBezTo>
                  <a:pt x="2400" y="13009"/>
                  <a:pt x="2700" y="12764"/>
                  <a:pt x="3000" y="12518"/>
                </a:cubicBezTo>
                <a:moveTo>
                  <a:pt x="10800" y="20618"/>
                </a:moveTo>
                <a:cubicBezTo>
                  <a:pt x="9450" y="20618"/>
                  <a:pt x="8400" y="19759"/>
                  <a:pt x="8400" y="18655"/>
                </a:cubicBezTo>
                <a:cubicBezTo>
                  <a:pt x="8400" y="18655"/>
                  <a:pt x="8400" y="18655"/>
                  <a:pt x="8400" y="18532"/>
                </a:cubicBezTo>
                <a:cubicBezTo>
                  <a:pt x="9150" y="18655"/>
                  <a:pt x="10050" y="18655"/>
                  <a:pt x="10800" y="18655"/>
                </a:cubicBezTo>
                <a:cubicBezTo>
                  <a:pt x="11550" y="18655"/>
                  <a:pt x="12450" y="18655"/>
                  <a:pt x="13200" y="18532"/>
                </a:cubicBezTo>
                <a:cubicBezTo>
                  <a:pt x="13200" y="18655"/>
                  <a:pt x="13200" y="18655"/>
                  <a:pt x="13200" y="18655"/>
                </a:cubicBezTo>
                <a:cubicBezTo>
                  <a:pt x="13200" y="19759"/>
                  <a:pt x="12150" y="20618"/>
                  <a:pt x="10800" y="20618"/>
                </a:cubicBezTo>
                <a:moveTo>
                  <a:pt x="10800" y="17673"/>
                </a:moveTo>
                <a:cubicBezTo>
                  <a:pt x="4650" y="17673"/>
                  <a:pt x="1200" y="16077"/>
                  <a:pt x="1200" y="15218"/>
                </a:cubicBezTo>
                <a:cubicBezTo>
                  <a:pt x="1200" y="14727"/>
                  <a:pt x="1350" y="14236"/>
                  <a:pt x="1650" y="13868"/>
                </a:cubicBezTo>
                <a:cubicBezTo>
                  <a:pt x="3300" y="14973"/>
                  <a:pt x="6750" y="15709"/>
                  <a:pt x="10800" y="15709"/>
                </a:cubicBezTo>
                <a:cubicBezTo>
                  <a:pt x="14850" y="15709"/>
                  <a:pt x="18300" y="14973"/>
                  <a:pt x="19950" y="13868"/>
                </a:cubicBezTo>
                <a:cubicBezTo>
                  <a:pt x="20250" y="14236"/>
                  <a:pt x="20400" y="14727"/>
                  <a:pt x="20400" y="15218"/>
                </a:cubicBezTo>
                <a:cubicBezTo>
                  <a:pt x="20400" y="16077"/>
                  <a:pt x="16950" y="17673"/>
                  <a:pt x="10800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2300229"/>
            <a:ext cx="8536003" cy="1109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Grp="1" noChangeAspect="1"/>
          </p:cNvPicPr>
          <p:nvPr>
            <p:ph type="pic" idx="14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32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688" y="391027"/>
            <a:ext cx="10544233" cy="13703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234" name="Lorem ipsum dolor sit amet, consectetur adipiscing elit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572768">
              <a:lnSpc>
                <a:spcPct val="135000"/>
              </a:lnSpc>
              <a:spcBef>
                <a:spcPts val="1700"/>
              </a:spcBef>
              <a:defRPr sz="2408"/>
            </a:pPr>
            <a:r>
              <a:t>Lorem ipsum dolor sit amet, consectetur adipiscing elit. </a:t>
            </a:r>
          </a:p>
          <a:p>
            <a:pPr defTabSz="1572768">
              <a:lnSpc>
                <a:spcPct val="135000"/>
              </a:lnSpc>
              <a:spcBef>
                <a:spcPts val="1700"/>
              </a:spcBef>
              <a:defRPr sz="2408"/>
            </a:pPr>
            <a:r>
              <a:t>Nullam volutpat urna non orci consequat, sed vehicula.</a:t>
            </a:r>
          </a:p>
        </p:txBody>
      </p:sp>
      <p:sp>
        <p:nvSpPr>
          <p:cNvPr id="235" name="Rectangle"/>
          <p:cNvSpPr/>
          <p:nvPr/>
        </p:nvSpPr>
        <p:spPr>
          <a:xfrm>
            <a:off x="1705469" y="7727536"/>
            <a:ext cx="6807667" cy="91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1705469" y="7727536"/>
            <a:ext cx="5303522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37" name="80%"/>
          <p:cNvSpPr txBox="1"/>
          <p:nvPr/>
        </p:nvSpPr>
        <p:spPr>
          <a:xfrm>
            <a:off x="6582625" y="7940646"/>
            <a:ext cx="852730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</a:defRPr>
            </a:lvl1pPr>
          </a:lstStyle>
          <a:p>
            <a:r>
              <a:t>80%</a:t>
            </a:r>
          </a:p>
        </p:txBody>
      </p:sp>
      <p:sp>
        <p:nvSpPr>
          <p:cNvPr id="238" name="Description"/>
          <p:cNvSpPr txBox="1"/>
          <p:nvPr/>
        </p:nvSpPr>
        <p:spPr>
          <a:xfrm>
            <a:off x="1561138" y="7094100"/>
            <a:ext cx="218622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r>
              <a:t>Description</a:t>
            </a:r>
          </a:p>
        </p:txBody>
      </p:sp>
      <p:sp>
        <p:nvSpPr>
          <p:cNvPr id="239" name="Rectangle"/>
          <p:cNvSpPr/>
          <p:nvPr/>
        </p:nvSpPr>
        <p:spPr>
          <a:xfrm>
            <a:off x="1705469" y="9513268"/>
            <a:ext cx="6807667" cy="91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705469" y="9513268"/>
            <a:ext cx="4572001" cy="9144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1" name="70%"/>
          <p:cNvSpPr txBox="1"/>
          <p:nvPr/>
        </p:nvSpPr>
        <p:spPr>
          <a:xfrm>
            <a:off x="5858852" y="9750929"/>
            <a:ext cx="811836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</a:defRPr>
            </a:lvl1pPr>
          </a:lstStyle>
          <a:p>
            <a:r>
              <a:t>70%</a:t>
            </a:r>
          </a:p>
        </p:txBody>
      </p:sp>
      <p:sp>
        <p:nvSpPr>
          <p:cNvPr id="242" name="Description"/>
          <p:cNvSpPr txBox="1"/>
          <p:nvPr/>
        </p:nvSpPr>
        <p:spPr>
          <a:xfrm>
            <a:off x="1561138" y="8879831"/>
            <a:ext cx="218622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r>
              <a:t>Description</a:t>
            </a:r>
          </a:p>
        </p:txBody>
      </p:sp>
      <p:sp>
        <p:nvSpPr>
          <p:cNvPr id="243" name="Rectangle"/>
          <p:cNvSpPr/>
          <p:nvPr/>
        </p:nvSpPr>
        <p:spPr>
          <a:xfrm>
            <a:off x="1705469" y="11305347"/>
            <a:ext cx="6807667" cy="91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1705467" y="11305347"/>
            <a:ext cx="5852162" cy="914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5" name="85%"/>
          <p:cNvSpPr txBox="1"/>
          <p:nvPr/>
        </p:nvSpPr>
        <p:spPr>
          <a:xfrm>
            <a:off x="7136981" y="11543010"/>
            <a:ext cx="853441" cy="6807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</a:defRPr>
            </a:lvl1pPr>
          </a:lstStyle>
          <a:p>
            <a:r>
              <a:t>85%</a:t>
            </a:r>
          </a:p>
        </p:txBody>
      </p:sp>
      <p:sp>
        <p:nvSpPr>
          <p:cNvPr id="246" name="Description"/>
          <p:cNvSpPr txBox="1"/>
          <p:nvPr/>
        </p:nvSpPr>
        <p:spPr>
          <a:xfrm>
            <a:off x="1561138" y="10671913"/>
            <a:ext cx="218622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r>
              <a:t>Description</a:t>
            </a:r>
          </a:p>
        </p:txBody>
      </p:sp>
      <p:sp>
        <p:nvSpPr>
          <p:cNvPr id="247" name="Rectangle"/>
          <p:cNvSpPr/>
          <p:nvPr/>
        </p:nvSpPr>
        <p:spPr>
          <a:xfrm>
            <a:off x="1694547" y="5936974"/>
            <a:ext cx="6807667" cy="91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1694545" y="5936974"/>
            <a:ext cx="640080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249" name="95%"/>
          <p:cNvSpPr txBox="1"/>
          <p:nvPr/>
        </p:nvSpPr>
        <p:spPr>
          <a:xfrm>
            <a:off x="7678231" y="6174635"/>
            <a:ext cx="849885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</a:defRPr>
            </a:lvl1pPr>
          </a:lstStyle>
          <a:p>
            <a:r>
              <a:t>95%</a:t>
            </a:r>
          </a:p>
        </p:txBody>
      </p:sp>
      <p:sp>
        <p:nvSpPr>
          <p:cNvPr id="250" name="Description"/>
          <p:cNvSpPr txBox="1"/>
          <p:nvPr/>
        </p:nvSpPr>
        <p:spPr>
          <a:xfrm>
            <a:off x="1550216" y="5303537"/>
            <a:ext cx="218622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>
                <a:solidFill>
                  <a:srgbClr val="535353"/>
                </a:solidFill>
              </a:defRPr>
            </a:lvl1pPr>
          </a:lstStyle>
          <a:p>
            <a:r>
              <a:t>Description</a:t>
            </a:r>
          </a:p>
        </p:txBody>
      </p:sp>
      <p:pic>
        <p:nvPicPr>
          <p:cNvPr id="251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3.png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96" y="2061025"/>
            <a:ext cx="4771510" cy="10072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55" name="image3.png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93" y="1745727"/>
            <a:ext cx="5070245" cy="1070273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martphone Mock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Smartphone Mockup</a:t>
            </a:r>
          </a:p>
        </p:txBody>
      </p:sp>
      <p:sp>
        <p:nvSpPr>
          <p:cNvPr id="257" name="Suitable for all categories business and personal presentation eaque ipsa qua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35000"/>
              </a:lnSpc>
            </a:lvl1pPr>
          </a:lstStyle>
          <a:p>
            <a:r>
              <a:t>Suitable for all categories business and personal presentation eaque ipsa quae</a:t>
            </a:r>
          </a:p>
        </p:txBody>
      </p:sp>
      <p:sp>
        <p:nvSpPr>
          <p:cNvPr id="258" name="Title"/>
          <p:cNvSpPr txBox="1"/>
          <p:nvPr/>
        </p:nvSpPr>
        <p:spPr>
          <a:xfrm>
            <a:off x="13004654" y="5400714"/>
            <a:ext cx="1054304" cy="678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2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59" name="Praesent posuere turpis sed augue rutrum congue. Nunc in fermentum dui augue."/>
          <p:cNvSpPr txBox="1"/>
          <p:nvPr/>
        </p:nvSpPr>
        <p:spPr>
          <a:xfrm>
            <a:off x="13004654" y="5911574"/>
            <a:ext cx="6987741" cy="12484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Praesent posuere turpis sed augue rutrum congue. Nunc in fermentum dui augue. </a:t>
            </a:r>
          </a:p>
        </p:txBody>
      </p:sp>
      <p:sp>
        <p:nvSpPr>
          <p:cNvPr id="260" name="Title"/>
          <p:cNvSpPr txBox="1"/>
          <p:nvPr/>
        </p:nvSpPr>
        <p:spPr>
          <a:xfrm>
            <a:off x="13004654" y="7965188"/>
            <a:ext cx="1054304" cy="678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2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61" name="Cras vitae est a orci finibus porta. Cras ac varius ipsum, vel eleifend erat. Pellentesque."/>
          <p:cNvSpPr txBox="1"/>
          <p:nvPr/>
        </p:nvSpPr>
        <p:spPr>
          <a:xfrm>
            <a:off x="13004654" y="8476047"/>
            <a:ext cx="6987741" cy="12484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Cras vitae est a orci finibus porta. Cras ac varius ipsum, vel eleifend erat. Pellentesque. </a:t>
            </a:r>
          </a:p>
        </p:txBody>
      </p:sp>
      <p:sp>
        <p:nvSpPr>
          <p:cNvPr id="262" name="Title"/>
          <p:cNvSpPr txBox="1"/>
          <p:nvPr/>
        </p:nvSpPr>
        <p:spPr>
          <a:xfrm>
            <a:off x="13004654" y="10347931"/>
            <a:ext cx="1054304" cy="678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32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63" name="Cras vitae est a orci finibus porta. Cras ac varius ipsum, vel eleifend erat. Pellentesque."/>
          <p:cNvSpPr txBox="1"/>
          <p:nvPr/>
        </p:nvSpPr>
        <p:spPr>
          <a:xfrm>
            <a:off x="13004654" y="10847430"/>
            <a:ext cx="6987741" cy="12484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Cras vitae est a orci finibus porta. Cras ac varius ipsum, vel eleifend erat. Pellentesque. </a:t>
            </a:r>
          </a:p>
        </p:txBody>
      </p:sp>
      <p:pic>
        <p:nvPicPr>
          <p:cNvPr id="264" name="Image" descr="Image"/>
          <p:cNvPicPr>
            <a:picLocks noGrp="1" noChangeAspect="1"/>
          </p:cNvPicPr>
          <p:nvPr>
            <p:ph type="pic" idx="14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65" name="Circle"/>
          <p:cNvSpPr/>
          <p:nvPr/>
        </p:nvSpPr>
        <p:spPr>
          <a:xfrm>
            <a:off x="10947100" y="5383002"/>
            <a:ext cx="1770594" cy="1770594"/>
          </a:xfrm>
          <a:prstGeom prst="ellipse">
            <a:avLst/>
          </a:prstGeom>
          <a:solidFill>
            <a:srgbClr val="4A97D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66" name="Circle"/>
          <p:cNvSpPr/>
          <p:nvPr/>
        </p:nvSpPr>
        <p:spPr>
          <a:xfrm>
            <a:off x="10947100" y="7952337"/>
            <a:ext cx="1770594" cy="1770593"/>
          </a:xfrm>
          <a:prstGeom prst="ellipse">
            <a:avLst/>
          </a:prstGeom>
          <a:solidFill>
            <a:srgbClr val="51A3B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67" name="Circle"/>
          <p:cNvSpPr/>
          <p:nvPr/>
        </p:nvSpPr>
        <p:spPr>
          <a:xfrm>
            <a:off x="10947100" y="10358715"/>
            <a:ext cx="1770594" cy="1770594"/>
          </a:xfrm>
          <a:prstGeom prst="ellipse">
            <a:avLst/>
          </a:prstGeom>
          <a:solidFill>
            <a:srgbClr val="75BC7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68" name="Shape"/>
          <p:cNvSpPr/>
          <p:nvPr/>
        </p:nvSpPr>
        <p:spPr>
          <a:xfrm>
            <a:off x="11448677" y="5847041"/>
            <a:ext cx="767439" cy="84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1060" y="0"/>
                  <a:pt x="21060" y="0"/>
                  <a:pt x="20925" y="0"/>
                </a:cubicBezTo>
                <a:cubicBezTo>
                  <a:pt x="20925" y="0"/>
                  <a:pt x="20925" y="0"/>
                  <a:pt x="20925" y="0"/>
                </a:cubicBezTo>
                <a:cubicBezTo>
                  <a:pt x="6885" y="1964"/>
                  <a:pt x="6885" y="1964"/>
                  <a:pt x="6885" y="1964"/>
                </a:cubicBezTo>
                <a:cubicBezTo>
                  <a:pt x="6885" y="1964"/>
                  <a:pt x="6885" y="1964"/>
                  <a:pt x="6885" y="1964"/>
                </a:cubicBezTo>
                <a:cubicBezTo>
                  <a:pt x="6615" y="1964"/>
                  <a:pt x="6480" y="2209"/>
                  <a:pt x="6480" y="2455"/>
                </a:cubicBezTo>
                <a:cubicBezTo>
                  <a:pt x="6480" y="17182"/>
                  <a:pt x="6480" y="17182"/>
                  <a:pt x="6480" y="17182"/>
                </a:cubicBezTo>
                <a:cubicBezTo>
                  <a:pt x="6075" y="16936"/>
                  <a:pt x="5535" y="16691"/>
                  <a:pt x="4860" y="16691"/>
                </a:cubicBezTo>
                <a:cubicBezTo>
                  <a:pt x="2700" y="16691"/>
                  <a:pt x="2700" y="16691"/>
                  <a:pt x="2700" y="16691"/>
                </a:cubicBezTo>
                <a:cubicBezTo>
                  <a:pt x="1215" y="16691"/>
                  <a:pt x="0" y="17795"/>
                  <a:pt x="0" y="19145"/>
                </a:cubicBezTo>
                <a:cubicBezTo>
                  <a:pt x="0" y="20495"/>
                  <a:pt x="1215" y="21600"/>
                  <a:pt x="2700" y="21600"/>
                </a:cubicBezTo>
                <a:cubicBezTo>
                  <a:pt x="4860" y="21600"/>
                  <a:pt x="4860" y="21600"/>
                  <a:pt x="4860" y="21600"/>
                </a:cubicBezTo>
                <a:cubicBezTo>
                  <a:pt x="6345" y="21600"/>
                  <a:pt x="7560" y="20495"/>
                  <a:pt x="7560" y="19145"/>
                </a:cubicBezTo>
                <a:cubicBezTo>
                  <a:pt x="7560" y="7732"/>
                  <a:pt x="7560" y="7732"/>
                  <a:pt x="7560" y="7732"/>
                </a:cubicBezTo>
                <a:cubicBezTo>
                  <a:pt x="20520" y="6014"/>
                  <a:pt x="20520" y="6014"/>
                  <a:pt x="20520" y="6014"/>
                </a:cubicBezTo>
                <a:cubicBezTo>
                  <a:pt x="20520" y="14236"/>
                  <a:pt x="20520" y="14236"/>
                  <a:pt x="20520" y="14236"/>
                </a:cubicBezTo>
                <a:cubicBezTo>
                  <a:pt x="20115" y="13991"/>
                  <a:pt x="19575" y="13745"/>
                  <a:pt x="18900" y="13745"/>
                </a:cubicBezTo>
                <a:cubicBezTo>
                  <a:pt x="16740" y="13745"/>
                  <a:pt x="16740" y="13745"/>
                  <a:pt x="16740" y="13745"/>
                </a:cubicBezTo>
                <a:cubicBezTo>
                  <a:pt x="15255" y="13745"/>
                  <a:pt x="14040" y="14850"/>
                  <a:pt x="14040" y="16200"/>
                </a:cubicBezTo>
                <a:cubicBezTo>
                  <a:pt x="14040" y="17550"/>
                  <a:pt x="15255" y="18655"/>
                  <a:pt x="16740" y="18655"/>
                </a:cubicBezTo>
                <a:cubicBezTo>
                  <a:pt x="18900" y="18655"/>
                  <a:pt x="18900" y="18655"/>
                  <a:pt x="18900" y="18655"/>
                </a:cubicBezTo>
                <a:cubicBezTo>
                  <a:pt x="20385" y="18655"/>
                  <a:pt x="21600" y="17550"/>
                  <a:pt x="21600" y="16200"/>
                </a:cubicBezTo>
                <a:cubicBezTo>
                  <a:pt x="21600" y="491"/>
                  <a:pt x="21600" y="491"/>
                  <a:pt x="21600" y="491"/>
                </a:cubicBezTo>
                <a:cubicBezTo>
                  <a:pt x="21600" y="245"/>
                  <a:pt x="21330" y="0"/>
                  <a:pt x="21060" y="0"/>
                </a:cubicBezTo>
                <a:moveTo>
                  <a:pt x="4860" y="20618"/>
                </a:moveTo>
                <a:cubicBezTo>
                  <a:pt x="2700" y="20618"/>
                  <a:pt x="2700" y="20618"/>
                  <a:pt x="2700" y="20618"/>
                </a:cubicBezTo>
                <a:cubicBezTo>
                  <a:pt x="1755" y="20618"/>
                  <a:pt x="1080" y="20005"/>
                  <a:pt x="1080" y="19145"/>
                </a:cubicBezTo>
                <a:cubicBezTo>
                  <a:pt x="1080" y="18286"/>
                  <a:pt x="1755" y="17673"/>
                  <a:pt x="2700" y="17673"/>
                </a:cubicBezTo>
                <a:cubicBezTo>
                  <a:pt x="4860" y="17673"/>
                  <a:pt x="4860" y="17673"/>
                  <a:pt x="4860" y="17673"/>
                </a:cubicBezTo>
                <a:cubicBezTo>
                  <a:pt x="5805" y="17673"/>
                  <a:pt x="6480" y="18286"/>
                  <a:pt x="6480" y="19145"/>
                </a:cubicBezTo>
                <a:cubicBezTo>
                  <a:pt x="6480" y="20005"/>
                  <a:pt x="5805" y="20618"/>
                  <a:pt x="4860" y="20618"/>
                </a:cubicBezTo>
                <a:moveTo>
                  <a:pt x="18900" y="17673"/>
                </a:moveTo>
                <a:cubicBezTo>
                  <a:pt x="16740" y="17673"/>
                  <a:pt x="16740" y="17673"/>
                  <a:pt x="16740" y="17673"/>
                </a:cubicBezTo>
                <a:cubicBezTo>
                  <a:pt x="15795" y="17673"/>
                  <a:pt x="15120" y="17059"/>
                  <a:pt x="15120" y="16200"/>
                </a:cubicBezTo>
                <a:cubicBezTo>
                  <a:pt x="15120" y="15341"/>
                  <a:pt x="15795" y="14727"/>
                  <a:pt x="16740" y="14727"/>
                </a:cubicBezTo>
                <a:cubicBezTo>
                  <a:pt x="18900" y="14727"/>
                  <a:pt x="18900" y="14727"/>
                  <a:pt x="18900" y="14727"/>
                </a:cubicBezTo>
                <a:cubicBezTo>
                  <a:pt x="19845" y="14727"/>
                  <a:pt x="20520" y="15341"/>
                  <a:pt x="20520" y="16200"/>
                </a:cubicBezTo>
                <a:cubicBezTo>
                  <a:pt x="20520" y="17059"/>
                  <a:pt x="19845" y="17673"/>
                  <a:pt x="18900" y="17673"/>
                </a:cubicBezTo>
                <a:moveTo>
                  <a:pt x="20520" y="5032"/>
                </a:moveTo>
                <a:cubicBezTo>
                  <a:pt x="7560" y="6750"/>
                  <a:pt x="7560" y="6750"/>
                  <a:pt x="7560" y="6750"/>
                </a:cubicBezTo>
                <a:cubicBezTo>
                  <a:pt x="7560" y="2823"/>
                  <a:pt x="7560" y="2823"/>
                  <a:pt x="7560" y="2823"/>
                </a:cubicBezTo>
                <a:cubicBezTo>
                  <a:pt x="20520" y="1105"/>
                  <a:pt x="20520" y="1105"/>
                  <a:pt x="20520" y="1105"/>
                </a:cubicBezTo>
                <a:lnTo>
                  <a:pt x="20520" y="50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69" name="Shape"/>
          <p:cNvSpPr/>
          <p:nvPr/>
        </p:nvSpPr>
        <p:spPr>
          <a:xfrm>
            <a:off x="11411139" y="8522851"/>
            <a:ext cx="842515" cy="68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4800"/>
                </a:moveTo>
                <a:cubicBezTo>
                  <a:pt x="14236" y="4800"/>
                  <a:pt x="14236" y="4800"/>
                  <a:pt x="14236" y="4800"/>
                </a:cubicBezTo>
                <a:cubicBezTo>
                  <a:pt x="14482" y="4800"/>
                  <a:pt x="14727" y="4500"/>
                  <a:pt x="14727" y="4200"/>
                </a:cubicBezTo>
                <a:cubicBezTo>
                  <a:pt x="14727" y="3900"/>
                  <a:pt x="14482" y="3600"/>
                  <a:pt x="14236" y="3600"/>
                </a:cubicBezTo>
                <a:cubicBezTo>
                  <a:pt x="10309" y="3600"/>
                  <a:pt x="10309" y="3600"/>
                  <a:pt x="10309" y="3600"/>
                </a:cubicBezTo>
                <a:cubicBezTo>
                  <a:pt x="10064" y="3600"/>
                  <a:pt x="9818" y="3900"/>
                  <a:pt x="9818" y="4200"/>
                </a:cubicBezTo>
                <a:cubicBezTo>
                  <a:pt x="9818" y="4500"/>
                  <a:pt x="10064" y="4800"/>
                  <a:pt x="10309" y="4800"/>
                </a:cubicBezTo>
                <a:moveTo>
                  <a:pt x="16200" y="4800"/>
                </a:moveTo>
                <a:cubicBezTo>
                  <a:pt x="16445" y="4800"/>
                  <a:pt x="16691" y="4500"/>
                  <a:pt x="16691" y="4200"/>
                </a:cubicBezTo>
                <a:cubicBezTo>
                  <a:pt x="16691" y="3900"/>
                  <a:pt x="16445" y="3600"/>
                  <a:pt x="16200" y="3600"/>
                </a:cubicBezTo>
                <a:cubicBezTo>
                  <a:pt x="15955" y="3600"/>
                  <a:pt x="15709" y="3900"/>
                  <a:pt x="15709" y="4200"/>
                </a:cubicBezTo>
                <a:cubicBezTo>
                  <a:pt x="15709" y="4500"/>
                  <a:pt x="15955" y="4800"/>
                  <a:pt x="16200" y="4800"/>
                </a:cubicBezTo>
                <a:moveTo>
                  <a:pt x="18164" y="4800"/>
                </a:moveTo>
                <a:cubicBezTo>
                  <a:pt x="18409" y="4800"/>
                  <a:pt x="18655" y="4500"/>
                  <a:pt x="18655" y="4200"/>
                </a:cubicBezTo>
                <a:cubicBezTo>
                  <a:pt x="18655" y="3900"/>
                  <a:pt x="18409" y="3600"/>
                  <a:pt x="18164" y="3600"/>
                </a:cubicBezTo>
                <a:cubicBezTo>
                  <a:pt x="17918" y="3600"/>
                  <a:pt x="17673" y="3900"/>
                  <a:pt x="17673" y="4200"/>
                </a:cubicBezTo>
                <a:cubicBezTo>
                  <a:pt x="17673" y="4500"/>
                  <a:pt x="17918" y="4800"/>
                  <a:pt x="18164" y="4800"/>
                </a:cubicBezTo>
                <a:moveTo>
                  <a:pt x="18164" y="9600"/>
                </a:moveTo>
                <a:cubicBezTo>
                  <a:pt x="14236" y="9600"/>
                  <a:pt x="14236" y="9600"/>
                  <a:pt x="14236" y="9600"/>
                </a:cubicBezTo>
                <a:cubicBezTo>
                  <a:pt x="13991" y="9600"/>
                  <a:pt x="13745" y="9900"/>
                  <a:pt x="13745" y="10200"/>
                </a:cubicBezTo>
                <a:cubicBezTo>
                  <a:pt x="13745" y="10500"/>
                  <a:pt x="13991" y="10800"/>
                  <a:pt x="14236" y="10800"/>
                </a:cubicBezTo>
                <a:cubicBezTo>
                  <a:pt x="18164" y="10800"/>
                  <a:pt x="18164" y="10800"/>
                  <a:pt x="18164" y="10800"/>
                </a:cubicBezTo>
                <a:cubicBezTo>
                  <a:pt x="18409" y="10800"/>
                  <a:pt x="18655" y="10500"/>
                  <a:pt x="18655" y="10200"/>
                </a:cubicBezTo>
                <a:cubicBezTo>
                  <a:pt x="18655" y="9900"/>
                  <a:pt x="18409" y="9600"/>
                  <a:pt x="18164" y="9600"/>
                </a:cubicBezTo>
                <a:moveTo>
                  <a:pt x="18164" y="12000"/>
                </a:moveTo>
                <a:cubicBezTo>
                  <a:pt x="14236" y="12000"/>
                  <a:pt x="14236" y="12000"/>
                  <a:pt x="14236" y="12000"/>
                </a:cubicBezTo>
                <a:cubicBezTo>
                  <a:pt x="13991" y="12000"/>
                  <a:pt x="13745" y="12300"/>
                  <a:pt x="13745" y="12600"/>
                </a:cubicBezTo>
                <a:cubicBezTo>
                  <a:pt x="13745" y="12900"/>
                  <a:pt x="13991" y="13200"/>
                  <a:pt x="14236" y="13200"/>
                </a:cubicBezTo>
                <a:cubicBezTo>
                  <a:pt x="18164" y="13200"/>
                  <a:pt x="18164" y="13200"/>
                  <a:pt x="18164" y="13200"/>
                </a:cubicBezTo>
                <a:cubicBezTo>
                  <a:pt x="18409" y="13200"/>
                  <a:pt x="18655" y="12900"/>
                  <a:pt x="18655" y="12600"/>
                </a:cubicBezTo>
                <a:cubicBezTo>
                  <a:pt x="18655" y="12300"/>
                  <a:pt x="18409" y="12000"/>
                  <a:pt x="18164" y="12000"/>
                </a:cubicBezTo>
                <a:moveTo>
                  <a:pt x="18164" y="7200"/>
                </a:moveTo>
                <a:cubicBezTo>
                  <a:pt x="14236" y="7200"/>
                  <a:pt x="14236" y="7200"/>
                  <a:pt x="14236" y="7200"/>
                </a:cubicBezTo>
                <a:cubicBezTo>
                  <a:pt x="13991" y="7200"/>
                  <a:pt x="13745" y="7500"/>
                  <a:pt x="13745" y="7800"/>
                </a:cubicBezTo>
                <a:cubicBezTo>
                  <a:pt x="13745" y="8100"/>
                  <a:pt x="13991" y="8400"/>
                  <a:pt x="14236" y="8400"/>
                </a:cubicBezTo>
                <a:cubicBezTo>
                  <a:pt x="18164" y="8400"/>
                  <a:pt x="18164" y="8400"/>
                  <a:pt x="18164" y="8400"/>
                </a:cubicBezTo>
                <a:cubicBezTo>
                  <a:pt x="18409" y="8400"/>
                  <a:pt x="18655" y="8100"/>
                  <a:pt x="18655" y="7800"/>
                </a:cubicBezTo>
                <a:cubicBezTo>
                  <a:pt x="18655" y="7500"/>
                  <a:pt x="18409" y="7200"/>
                  <a:pt x="18164" y="7200"/>
                </a:cubicBezTo>
                <a:moveTo>
                  <a:pt x="8345" y="4800"/>
                </a:moveTo>
                <a:cubicBezTo>
                  <a:pt x="8591" y="4800"/>
                  <a:pt x="8836" y="4500"/>
                  <a:pt x="8836" y="4200"/>
                </a:cubicBezTo>
                <a:cubicBezTo>
                  <a:pt x="8836" y="3900"/>
                  <a:pt x="8591" y="3600"/>
                  <a:pt x="8345" y="3600"/>
                </a:cubicBezTo>
                <a:cubicBezTo>
                  <a:pt x="8100" y="3600"/>
                  <a:pt x="7855" y="3900"/>
                  <a:pt x="7855" y="4200"/>
                </a:cubicBezTo>
                <a:cubicBezTo>
                  <a:pt x="7855" y="4500"/>
                  <a:pt x="8100" y="4800"/>
                  <a:pt x="8345" y="4800"/>
                </a:cubicBezTo>
                <a:moveTo>
                  <a:pt x="6382" y="15600"/>
                </a:moveTo>
                <a:cubicBezTo>
                  <a:pt x="18164" y="15600"/>
                  <a:pt x="18164" y="15600"/>
                  <a:pt x="18164" y="15600"/>
                </a:cubicBezTo>
                <a:cubicBezTo>
                  <a:pt x="18409" y="15600"/>
                  <a:pt x="18655" y="15300"/>
                  <a:pt x="18655" y="15000"/>
                </a:cubicBezTo>
                <a:cubicBezTo>
                  <a:pt x="18655" y="14700"/>
                  <a:pt x="18409" y="14400"/>
                  <a:pt x="18164" y="14400"/>
                </a:cubicBezTo>
                <a:cubicBezTo>
                  <a:pt x="6382" y="14400"/>
                  <a:pt x="6382" y="14400"/>
                  <a:pt x="6382" y="14400"/>
                </a:cubicBezTo>
                <a:cubicBezTo>
                  <a:pt x="6136" y="14400"/>
                  <a:pt x="5891" y="14700"/>
                  <a:pt x="5891" y="15000"/>
                </a:cubicBezTo>
                <a:cubicBezTo>
                  <a:pt x="5891" y="15300"/>
                  <a:pt x="6136" y="15600"/>
                  <a:pt x="6382" y="15600"/>
                </a:cubicBezTo>
                <a:moveTo>
                  <a:pt x="6382" y="18000"/>
                </a:moveTo>
                <a:cubicBezTo>
                  <a:pt x="18164" y="18000"/>
                  <a:pt x="18164" y="18000"/>
                  <a:pt x="18164" y="18000"/>
                </a:cubicBezTo>
                <a:cubicBezTo>
                  <a:pt x="18409" y="18000"/>
                  <a:pt x="18655" y="17700"/>
                  <a:pt x="18655" y="17400"/>
                </a:cubicBezTo>
                <a:cubicBezTo>
                  <a:pt x="18655" y="17100"/>
                  <a:pt x="18409" y="16800"/>
                  <a:pt x="18164" y="16800"/>
                </a:cubicBezTo>
                <a:cubicBezTo>
                  <a:pt x="6382" y="16800"/>
                  <a:pt x="6382" y="16800"/>
                  <a:pt x="6382" y="16800"/>
                </a:cubicBezTo>
                <a:cubicBezTo>
                  <a:pt x="6136" y="16800"/>
                  <a:pt x="5891" y="17100"/>
                  <a:pt x="5891" y="17400"/>
                </a:cubicBezTo>
                <a:cubicBezTo>
                  <a:pt x="5891" y="17700"/>
                  <a:pt x="6136" y="18000"/>
                  <a:pt x="6382" y="18000"/>
                </a:cubicBezTo>
                <a:moveTo>
                  <a:pt x="20618" y="0"/>
                </a:moveTo>
                <a:cubicBezTo>
                  <a:pt x="3927" y="0"/>
                  <a:pt x="3927" y="0"/>
                  <a:pt x="3927" y="0"/>
                </a:cubicBezTo>
                <a:cubicBezTo>
                  <a:pt x="3436" y="0"/>
                  <a:pt x="2945" y="600"/>
                  <a:pt x="2945" y="1200"/>
                </a:cubicBezTo>
                <a:cubicBezTo>
                  <a:pt x="2945" y="3600"/>
                  <a:pt x="2945" y="3600"/>
                  <a:pt x="2945" y="3600"/>
                </a:cubicBezTo>
                <a:cubicBezTo>
                  <a:pt x="982" y="3600"/>
                  <a:pt x="982" y="3600"/>
                  <a:pt x="982" y="3600"/>
                </a:cubicBezTo>
                <a:cubicBezTo>
                  <a:pt x="491" y="3600"/>
                  <a:pt x="0" y="4200"/>
                  <a:pt x="0" y="4800"/>
                </a:cubicBezTo>
                <a:cubicBezTo>
                  <a:pt x="0" y="18000"/>
                  <a:pt x="0" y="18000"/>
                  <a:pt x="0" y="18000"/>
                </a:cubicBezTo>
                <a:cubicBezTo>
                  <a:pt x="0" y="19950"/>
                  <a:pt x="1350" y="21600"/>
                  <a:pt x="2945" y="21600"/>
                </a:cubicBezTo>
                <a:cubicBezTo>
                  <a:pt x="20618" y="21600"/>
                  <a:pt x="20618" y="21600"/>
                  <a:pt x="20618" y="21600"/>
                </a:cubicBezTo>
                <a:cubicBezTo>
                  <a:pt x="21109" y="21600"/>
                  <a:pt x="21600" y="21000"/>
                  <a:pt x="21600" y="20400"/>
                </a:cubicBezTo>
                <a:cubicBezTo>
                  <a:pt x="21600" y="1200"/>
                  <a:pt x="21600" y="1200"/>
                  <a:pt x="21600" y="1200"/>
                </a:cubicBezTo>
                <a:cubicBezTo>
                  <a:pt x="21600" y="600"/>
                  <a:pt x="21109" y="0"/>
                  <a:pt x="20618" y="0"/>
                </a:cubicBezTo>
                <a:moveTo>
                  <a:pt x="20618" y="20400"/>
                </a:moveTo>
                <a:cubicBezTo>
                  <a:pt x="2945" y="20400"/>
                  <a:pt x="2945" y="20400"/>
                  <a:pt x="2945" y="20400"/>
                </a:cubicBezTo>
                <a:cubicBezTo>
                  <a:pt x="1841" y="20400"/>
                  <a:pt x="982" y="19350"/>
                  <a:pt x="982" y="18000"/>
                </a:cubicBezTo>
                <a:cubicBezTo>
                  <a:pt x="982" y="4800"/>
                  <a:pt x="982" y="4800"/>
                  <a:pt x="982" y="4800"/>
                </a:cubicBezTo>
                <a:cubicBezTo>
                  <a:pt x="2945" y="4800"/>
                  <a:pt x="2945" y="4800"/>
                  <a:pt x="2945" y="4800"/>
                </a:cubicBezTo>
                <a:cubicBezTo>
                  <a:pt x="2945" y="17400"/>
                  <a:pt x="2945" y="17400"/>
                  <a:pt x="2945" y="17400"/>
                </a:cubicBezTo>
                <a:cubicBezTo>
                  <a:pt x="2945" y="17700"/>
                  <a:pt x="3191" y="18000"/>
                  <a:pt x="3436" y="18000"/>
                </a:cubicBezTo>
                <a:cubicBezTo>
                  <a:pt x="3682" y="18000"/>
                  <a:pt x="3927" y="17700"/>
                  <a:pt x="3927" y="17400"/>
                </a:cubicBezTo>
                <a:cubicBezTo>
                  <a:pt x="3927" y="1200"/>
                  <a:pt x="3927" y="1200"/>
                  <a:pt x="3927" y="1200"/>
                </a:cubicBezTo>
                <a:cubicBezTo>
                  <a:pt x="20618" y="1200"/>
                  <a:pt x="20618" y="1200"/>
                  <a:pt x="20618" y="1200"/>
                </a:cubicBezTo>
                <a:lnTo>
                  <a:pt x="20618" y="20400"/>
                </a:lnTo>
                <a:close/>
                <a:moveTo>
                  <a:pt x="6382" y="4800"/>
                </a:moveTo>
                <a:cubicBezTo>
                  <a:pt x="6627" y="4800"/>
                  <a:pt x="6873" y="4500"/>
                  <a:pt x="6873" y="4200"/>
                </a:cubicBezTo>
                <a:cubicBezTo>
                  <a:pt x="6873" y="3900"/>
                  <a:pt x="6627" y="3600"/>
                  <a:pt x="6382" y="3600"/>
                </a:cubicBezTo>
                <a:cubicBezTo>
                  <a:pt x="6136" y="3600"/>
                  <a:pt x="5891" y="3900"/>
                  <a:pt x="5891" y="4200"/>
                </a:cubicBezTo>
                <a:cubicBezTo>
                  <a:pt x="5891" y="4500"/>
                  <a:pt x="6136" y="4800"/>
                  <a:pt x="6382" y="4800"/>
                </a:cubicBezTo>
                <a:moveTo>
                  <a:pt x="6382" y="13200"/>
                </a:moveTo>
                <a:cubicBezTo>
                  <a:pt x="11291" y="13200"/>
                  <a:pt x="11291" y="13200"/>
                  <a:pt x="11291" y="13200"/>
                </a:cubicBezTo>
                <a:cubicBezTo>
                  <a:pt x="11536" y="13200"/>
                  <a:pt x="11782" y="12900"/>
                  <a:pt x="11782" y="12600"/>
                </a:cubicBezTo>
                <a:cubicBezTo>
                  <a:pt x="11782" y="7800"/>
                  <a:pt x="11782" y="7800"/>
                  <a:pt x="11782" y="7800"/>
                </a:cubicBezTo>
                <a:cubicBezTo>
                  <a:pt x="11782" y="7500"/>
                  <a:pt x="11536" y="7200"/>
                  <a:pt x="11291" y="7200"/>
                </a:cubicBezTo>
                <a:cubicBezTo>
                  <a:pt x="6382" y="7200"/>
                  <a:pt x="6382" y="7200"/>
                  <a:pt x="6382" y="7200"/>
                </a:cubicBezTo>
                <a:cubicBezTo>
                  <a:pt x="6136" y="7200"/>
                  <a:pt x="5891" y="7500"/>
                  <a:pt x="5891" y="7800"/>
                </a:cubicBezTo>
                <a:cubicBezTo>
                  <a:pt x="5891" y="12600"/>
                  <a:pt x="5891" y="12600"/>
                  <a:pt x="5891" y="12600"/>
                </a:cubicBezTo>
                <a:cubicBezTo>
                  <a:pt x="5891" y="12900"/>
                  <a:pt x="6136" y="13200"/>
                  <a:pt x="6382" y="13200"/>
                </a:cubicBezTo>
                <a:moveTo>
                  <a:pt x="6873" y="8400"/>
                </a:moveTo>
                <a:cubicBezTo>
                  <a:pt x="10800" y="8400"/>
                  <a:pt x="10800" y="8400"/>
                  <a:pt x="10800" y="8400"/>
                </a:cubicBezTo>
                <a:cubicBezTo>
                  <a:pt x="10800" y="12000"/>
                  <a:pt x="10800" y="12000"/>
                  <a:pt x="10800" y="12000"/>
                </a:cubicBezTo>
                <a:cubicBezTo>
                  <a:pt x="6873" y="12000"/>
                  <a:pt x="6873" y="12000"/>
                  <a:pt x="6873" y="12000"/>
                </a:cubicBezTo>
                <a:lnTo>
                  <a:pt x="6873" y="84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70" name="Shape"/>
          <p:cNvSpPr/>
          <p:nvPr/>
        </p:nvSpPr>
        <p:spPr>
          <a:xfrm>
            <a:off x="11411139" y="10824840"/>
            <a:ext cx="842515" cy="838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182"/>
                </a:moveTo>
                <a:cubicBezTo>
                  <a:pt x="21600" y="17182"/>
                  <a:pt x="21600" y="17182"/>
                  <a:pt x="21600" y="17182"/>
                </a:cubicBezTo>
                <a:cubicBezTo>
                  <a:pt x="21600" y="16814"/>
                  <a:pt x="21477" y="16445"/>
                  <a:pt x="21109" y="16077"/>
                </a:cubicBezTo>
                <a:cubicBezTo>
                  <a:pt x="21109" y="16077"/>
                  <a:pt x="20986" y="15955"/>
                  <a:pt x="20864" y="15955"/>
                </a:cubicBezTo>
                <a:cubicBezTo>
                  <a:pt x="16691" y="12641"/>
                  <a:pt x="16691" y="12641"/>
                  <a:pt x="16691" y="12641"/>
                </a:cubicBezTo>
                <a:cubicBezTo>
                  <a:pt x="16445" y="12395"/>
                  <a:pt x="16077" y="12273"/>
                  <a:pt x="15709" y="12273"/>
                </a:cubicBezTo>
                <a:cubicBezTo>
                  <a:pt x="15341" y="12273"/>
                  <a:pt x="15095" y="12395"/>
                  <a:pt x="14850" y="12518"/>
                </a:cubicBezTo>
                <a:cubicBezTo>
                  <a:pt x="13623" y="13745"/>
                  <a:pt x="13623" y="13745"/>
                  <a:pt x="13623" y="13745"/>
                </a:cubicBezTo>
                <a:cubicBezTo>
                  <a:pt x="13623" y="13745"/>
                  <a:pt x="13623" y="13745"/>
                  <a:pt x="13623" y="13745"/>
                </a:cubicBezTo>
                <a:cubicBezTo>
                  <a:pt x="13500" y="13991"/>
                  <a:pt x="13255" y="14114"/>
                  <a:pt x="12886" y="14114"/>
                </a:cubicBezTo>
                <a:cubicBezTo>
                  <a:pt x="12641" y="14114"/>
                  <a:pt x="12273" y="13868"/>
                  <a:pt x="12150" y="13623"/>
                </a:cubicBezTo>
                <a:cubicBezTo>
                  <a:pt x="12150" y="13623"/>
                  <a:pt x="12150" y="13623"/>
                  <a:pt x="12150" y="13623"/>
                </a:cubicBezTo>
                <a:cubicBezTo>
                  <a:pt x="10555" y="12518"/>
                  <a:pt x="9082" y="11168"/>
                  <a:pt x="7855" y="9450"/>
                </a:cubicBezTo>
                <a:cubicBezTo>
                  <a:pt x="7977" y="9450"/>
                  <a:pt x="7977" y="9450"/>
                  <a:pt x="7977" y="9450"/>
                </a:cubicBezTo>
                <a:cubicBezTo>
                  <a:pt x="7732" y="9327"/>
                  <a:pt x="7486" y="8959"/>
                  <a:pt x="7486" y="8714"/>
                </a:cubicBezTo>
                <a:cubicBezTo>
                  <a:pt x="7486" y="8345"/>
                  <a:pt x="7609" y="8100"/>
                  <a:pt x="7855" y="7977"/>
                </a:cubicBezTo>
                <a:cubicBezTo>
                  <a:pt x="7855" y="7977"/>
                  <a:pt x="7855" y="7977"/>
                  <a:pt x="7855" y="7977"/>
                </a:cubicBezTo>
                <a:cubicBezTo>
                  <a:pt x="8959" y="6750"/>
                  <a:pt x="8959" y="6750"/>
                  <a:pt x="8959" y="6750"/>
                </a:cubicBezTo>
                <a:cubicBezTo>
                  <a:pt x="9205" y="6505"/>
                  <a:pt x="9327" y="6259"/>
                  <a:pt x="9327" y="5891"/>
                </a:cubicBezTo>
                <a:cubicBezTo>
                  <a:pt x="9327" y="5523"/>
                  <a:pt x="9205" y="5155"/>
                  <a:pt x="8836" y="4909"/>
                </a:cubicBezTo>
                <a:cubicBezTo>
                  <a:pt x="5645" y="736"/>
                  <a:pt x="5645" y="736"/>
                  <a:pt x="5645" y="736"/>
                </a:cubicBezTo>
                <a:cubicBezTo>
                  <a:pt x="5645" y="614"/>
                  <a:pt x="5523" y="491"/>
                  <a:pt x="5400" y="491"/>
                </a:cubicBezTo>
                <a:cubicBezTo>
                  <a:pt x="5155" y="123"/>
                  <a:pt x="4786" y="0"/>
                  <a:pt x="4418" y="0"/>
                </a:cubicBezTo>
                <a:cubicBezTo>
                  <a:pt x="2455" y="0"/>
                  <a:pt x="0" y="2332"/>
                  <a:pt x="0" y="5155"/>
                </a:cubicBezTo>
                <a:cubicBezTo>
                  <a:pt x="0" y="5891"/>
                  <a:pt x="123" y="6627"/>
                  <a:pt x="491" y="7364"/>
                </a:cubicBezTo>
                <a:cubicBezTo>
                  <a:pt x="491" y="7364"/>
                  <a:pt x="491" y="7364"/>
                  <a:pt x="491" y="7364"/>
                </a:cubicBezTo>
                <a:cubicBezTo>
                  <a:pt x="3436" y="13255"/>
                  <a:pt x="8345" y="18164"/>
                  <a:pt x="14236" y="21109"/>
                </a:cubicBezTo>
                <a:cubicBezTo>
                  <a:pt x="14236" y="21109"/>
                  <a:pt x="14236" y="21109"/>
                  <a:pt x="14236" y="21109"/>
                </a:cubicBezTo>
                <a:cubicBezTo>
                  <a:pt x="14850" y="21477"/>
                  <a:pt x="15709" y="21600"/>
                  <a:pt x="16445" y="21600"/>
                </a:cubicBezTo>
                <a:cubicBezTo>
                  <a:pt x="19268" y="21600"/>
                  <a:pt x="21600" y="19145"/>
                  <a:pt x="21600" y="17182"/>
                </a:cubicBezTo>
                <a:cubicBezTo>
                  <a:pt x="21600" y="17182"/>
                  <a:pt x="21600" y="17182"/>
                  <a:pt x="21600" y="17182"/>
                </a:cubicBezTo>
                <a:moveTo>
                  <a:pt x="16445" y="20618"/>
                </a:moveTo>
                <a:cubicBezTo>
                  <a:pt x="15832" y="20618"/>
                  <a:pt x="15218" y="20495"/>
                  <a:pt x="14605" y="20250"/>
                </a:cubicBezTo>
                <a:cubicBezTo>
                  <a:pt x="14605" y="20250"/>
                  <a:pt x="14605" y="20127"/>
                  <a:pt x="14482" y="20127"/>
                </a:cubicBezTo>
                <a:cubicBezTo>
                  <a:pt x="8959" y="17305"/>
                  <a:pt x="4295" y="12641"/>
                  <a:pt x="1473" y="7118"/>
                </a:cubicBezTo>
                <a:cubicBezTo>
                  <a:pt x="1473" y="6995"/>
                  <a:pt x="1350" y="6995"/>
                  <a:pt x="1350" y="6995"/>
                </a:cubicBezTo>
                <a:cubicBezTo>
                  <a:pt x="1105" y="6382"/>
                  <a:pt x="982" y="5768"/>
                  <a:pt x="982" y="5155"/>
                </a:cubicBezTo>
                <a:cubicBezTo>
                  <a:pt x="982" y="2823"/>
                  <a:pt x="3068" y="982"/>
                  <a:pt x="4418" y="982"/>
                </a:cubicBezTo>
                <a:cubicBezTo>
                  <a:pt x="4541" y="982"/>
                  <a:pt x="4664" y="1105"/>
                  <a:pt x="4786" y="1105"/>
                </a:cubicBezTo>
                <a:cubicBezTo>
                  <a:pt x="4786" y="1105"/>
                  <a:pt x="4786" y="1105"/>
                  <a:pt x="4786" y="1227"/>
                </a:cubicBezTo>
                <a:cubicBezTo>
                  <a:pt x="4786" y="1227"/>
                  <a:pt x="4909" y="1227"/>
                  <a:pt x="4909" y="1350"/>
                </a:cubicBezTo>
                <a:cubicBezTo>
                  <a:pt x="8100" y="5400"/>
                  <a:pt x="8100" y="5400"/>
                  <a:pt x="8100" y="5400"/>
                </a:cubicBezTo>
                <a:cubicBezTo>
                  <a:pt x="8100" y="5523"/>
                  <a:pt x="8223" y="5523"/>
                  <a:pt x="8223" y="5523"/>
                </a:cubicBezTo>
                <a:cubicBezTo>
                  <a:pt x="8223" y="5645"/>
                  <a:pt x="8345" y="5768"/>
                  <a:pt x="8345" y="5891"/>
                </a:cubicBezTo>
                <a:cubicBezTo>
                  <a:pt x="8345" y="6014"/>
                  <a:pt x="8345" y="6014"/>
                  <a:pt x="8223" y="6136"/>
                </a:cubicBezTo>
                <a:cubicBezTo>
                  <a:pt x="7118" y="7241"/>
                  <a:pt x="7118" y="7241"/>
                  <a:pt x="7118" y="7241"/>
                </a:cubicBezTo>
                <a:cubicBezTo>
                  <a:pt x="7118" y="7241"/>
                  <a:pt x="7118" y="7241"/>
                  <a:pt x="7118" y="7241"/>
                </a:cubicBezTo>
                <a:cubicBezTo>
                  <a:pt x="6750" y="7609"/>
                  <a:pt x="6505" y="8100"/>
                  <a:pt x="6505" y="8714"/>
                </a:cubicBezTo>
                <a:cubicBezTo>
                  <a:pt x="6505" y="9205"/>
                  <a:pt x="6750" y="9695"/>
                  <a:pt x="7118" y="10064"/>
                </a:cubicBezTo>
                <a:cubicBezTo>
                  <a:pt x="7118" y="10064"/>
                  <a:pt x="7118" y="10064"/>
                  <a:pt x="7118" y="10064"/>
                </a:cubicBezTo>
                <a:cubicBezTo>
                  <a:pt x="8345" y="11782"/>
                  <a:pt x="9818" y="13255"/>
                  <a:pt x="11536" y="14482"/>
                </a:cubicBezTo>
                <a:cubicBezTo>
                  <a:pt x="11536" y="14482"/>
                  <a:pt x="11536" y="14482"/>
                  <a:pt x="11536" y="14482"/>
                </a:cubicBezTo>
                <a:cubicBezTo>
                  <a:pt x="11905" y="14850"/>
                  <a:pt x="12395" y="15095"/>
                  <a:pt x="12886" y="15095"/>
                </a:cubicBezTo>
                <a:cubicBezTo>
                  <a:pt x="13377" y="15095"/>
                  <a:pt x="13868" y="14850"/>
                  <a:pt x="14236" y="14482"/>
                </a:cubicBezTo>
                <a:cubicBezTo>
                  <a:pt x="14359" y="14482"/>
                  <a:pt x="14359" y="14482"/>
                  <a:pt x="14359" y="14482"/>
                </a:cubicBezTo>
                <a:cubicBezTo>
                  <a:pt x="15464" y="13377"/>
                  <a:pt x="15464" y="13377"/>
                  <a:pt x="15464" y="13377"/>
                </a:cubicBezTo>
                <a:cubicBezTo>
                  <a:pt x="15586" y="13255"/>
                  <a:pt x="15586" y="13255"/>
                  <a:pt x="15709" y="13255"/>
                </a:cubicBezTo>
                <a:cubicBezTo>
                  <a:pt x="15832" y="13255"/>
                  <a:pt x="15955" y="13377"/>
                  <a:pt x="16077" y="13377"/>
                </a:cubicBezTo>
                <a:cubicBezTo>
                  <a:pt x="16077" y="13377"/>
                  <a:pt x="16077" y="13500"/>
                  <a:pt x="16077" y="13500"/>
                </a:cubicBezTo>
                <a:cubicBezTo>
                  <a:pt x="20250" y="16691"/>
                  <a:pt x="20250" y="16691"/>
                  <a:pt x="20250" y="16691"/>
                </a:cubicBezTo>
                <a:cubicBezTo>
                  <a:pt x="20373" y="16691"/>
                  <a:pt x="20373" y="16691"/>
                  <a:pt x="20373" y="16814"/>
                </a:cubicBezTo>
                <a:cubicBezTo>
                  <a:pt x="20373" y="16814"/>
                  <a:pt x="20495" y="16814"/>
                  <a:pt x="20495" y="16814"/>
                </a:cubicBezTo>
                <a:cubicBezTo>
                  <a:pt x="20495" y="16936"/>
                  <a:pt x="20618" y="16936"/>
                  <a:pt x="20618" y="17182"/>
                </a:cubicBezTo>
                <a:cubicBezTo>
                  <a:pt x="20618" y="17182"/>
                  <a:pt x="20618" y="17182"/>
                  <a:pt x="20618" y="17305"/>
                </a:cubicBezTo>
                <a:cubicBezTo>
                  <a:pt x="20495" y="18655"/>
                  <a:pt x="18777" y="20618"/>
                  <a:pt x="16445" y="20618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090737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39" y="5273787"/>
            <a:ext cx="4059836" cy="21980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dirty="0"/>
              <a:t>Title</a:t>
            </a:r>
          </a:p>
        </p:txBody>
      </p:sp>
      <p:sp>
        <p:nvSpPr>
          <p:cNvPr id="275" name="Subtitle"/>
          <p:cNvSpPr txBox="1"/>
          <p:nvPr/>
        </p:nvSpPr>
        <p:spPr>
          <a:xfrm>
            <a:off x="1254739" y="7405896"/>
            <a:ext cx="2421841" cy="10363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4800"/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lowcha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Flowchart</a:t>
            </a:r>
          </a:p>
        </p:txBody>
      </p:sp>
      <p:sp>
        <p:nvSpPr>
          <p:cNvPr id="278" name="Suitable for all categories business and personal presentation eaque ipsa qua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35000"/>
              </a:lnSpc>
            </a:lvl1pPr>
          </a:lstStyle>
          <a:p>
            <a:r>
              <a:t>Suitable for all categories business and personal presentation eaque ipsa quae</a:t>
            </a:r>
          </a:p>
        </p:txBody>
      </p:sp>
      <p:sp>
        <p:nvSpPr>
          <p:cNvPr id="279" name="Line"/>
          <p:cNvSpPr/>
          <p:nvPr/>
        </p:nvSpPr>
        <p:spPr>
          <a:xfrm>
            <a:off x="3664880" y="8461722"/>
            <a:ext cx="1723510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80" name="Title"/>
          <p:cNvSpPr txBox="1"/>
          <p:nvPr/>
        </p:nvSpPr>
        <p:spPr>
          <a:xfrm>
            <a:off x="2677480" y="9756984"/>
            <a:ext cx="946964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81" name="Sed lacinia purus non metus scelerisque, non fermentum"/>
          <p:cNvSpPr txBox="1"/>
          <p:nvPr/>
        </p:nvSpPr>
        <p:spPr>
          <a:xfrm>
            <a:off x="965088" y="10215150"/>
            <a:ext cx="4371748" cy="18999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82" name="Title"/>
          <p:cNvSpPr txBox="1"/>
          <p:nvPr/>
        </p:nvSpPr>
        <p:spPr>
          <a:xfrm>
            <a:off x="6264096" y="5274766"/>
            <a:ext cx="946964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83" name="Sed lacinia purus non metus scelerisque, non fermentum"/>
          <p:cNvSpPr txBox="1"/>
          <p:nvPr/>
        </p:nvSpPr>
        <p:spPr>
          <a:xfrm>
            <a:off x="4551703" y="5732931"/>
            <a:ext cx="4371749" cy="18999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84" name="Title"/>
          <p:cNvSpPr txBox="1"/>
          <p:nvPr/>
        </p:nvSpPr>
        <p:spPr>
          <a:xfrm>
            <a:off x="9888194" y="9756984"/>
            <a:ext cx="946964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85" name="Sed lacinia purus non metus scelerisque, non fermentum"/>
          <p:cNvSpPr txBox="1"/>
          <p:nvPr/>
        </p:nvSpPr>
        <p:spPr>
          <a:xfrm>
            <a:off x="8175801" y="10215150"/>
            <a:ext cx="4371749" cy="18999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86" name="Title"/>
          <p:cNvSpPr txBox="1"/>
          <p:nvPr/>
        </p:nvSpPr>
        <p:spPr>
          <a:xfrm>
            <a:off x="13522258" y="5274766"/>
            <a:ext cx="946963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87" name="Sed lacinia purus non metus scelerisque, non fermentum"/>
          <p:cNvSpPr txBox="1"/>
          <p:nvPr/>
        </p:nvSpPr>
        <p:spPr>
          <a:xfrm>
            <a:off x="11809865" y="5732931"/>
            <a:ext cx="4371749" cy="18999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88" name="Title"/>
          <p:cNvSpPr txBox="1"/>
          <p:nvPr/>
        </p:nvSpPr>
        <p:spPr>
          <a:xfrm>
            <a:off x="17149708" y="9653922"/>
            <a:ext cx="946963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89" name="Sed lacinia purus non metus scelerisque, non fermentum"/>
          <p:cNvSpPr txBox="1"/>
          <p:nvPr/>
        </p:nvSpPr>
        <p:spPr>
          <a:xfrm>
            <a:off x="15437316" y="10112088"/>
            <a:ext cx="4371749" cy="18999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90" name="Title"/>
          <p:cNvSpPr txBox="1"/>
          <p:nvPr/>
        </p:nvSpPr>
        <p:spPr>
          <a:xfrm>
            <a:off x="20805822" y="5171704"/>
            <a:ext cx="946964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ctr">
              <a:defRPr sz="2800">
                <a:solidFill>
                  <a:srgbClr val="53535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Title</a:t>
            </a:r>
          </a:p>
        </p:txBody>
      </p:sp>
      <p:sp>
        <p:nvSpPr>
          <p:cNvPr id="291" name="Sed lacinia purus non metus scelerisque, non fermentum"/>
          <p:cNvSpPr txBox="1"/>
          <p:nvPr/>
        </p:nvSpPr>
        <p:spPr>
          <a:xfrm>
            <a:off x="19093429" y="5629869"/>
            <a:ext cx="4371749" cy="18999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535353"/>
                </a:solidFill>
              </a:defRPr>
            </a:lvl1pPr>
          </a:lstStyle>
          <a:p>
            <a:r>
              <a:t>Sed lacinia purus non metus scelerisque, non fermentum</a:t>
            </a:r>
          </a:p>
        </p:txBody>
      </p:sp>
      <p:sp>
        <p:nvSpPr>
          <p:cNvPr id="292" name="Circle"/>
          <p:cNvSpPr/>
          <p:nvPr/>
        </p:nvSpPr>
        <p:spPr>
          <a:xfrm>
            <a:off x="2245490" y="7576425"/>
            <a:ext cx="1770593" cy="1770594"/>
          </a:xfrm>
          <a:prstGeom prst="ellipse">
            <a:avLst/>
          </a:prstGeom>
          <a:solidFill>
            <a:srgbClr val="4A97D3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93" name="Circle"/>
          <p:cNvSpPr/>
          <p:nvPr/>
        </p:nvSpPr>
        <p:spPr>
          <a:xfrm>
            <a:off x="5845624" y="7576425"/>
            <a:ext cx="1770594" cy="1770594"/>
          </a:xfrm>
          <a:prstGeom prst="ellipse">
            <a:avLst/>
          </a:prstGeom>
          <a:solidFill>
            <a:srgbClr val="51A3B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94" name="Circle"/>
          <p:cNvSpPr/>
          <p:nvPr/>
        </p:nvSpPr>
        <p:spPr>
          <a:xfrm>
            <a:off x="9462723" y="7576425"/>
            <a:ext cx="1770593" cy="1770594"/>
          </a:xfrm>
          <a:prstGeom prst="ellipse">
            <a:avLst/>
          </a:prstGeom>
          <a:solidFill>
            <a:srgbClr val="75BC7D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95" name="Shape"/>
          <p:cNvSpPr/>
          <p:nvPr/>
        </p:nvSpPr>
        <p:spPr>
          <a:xfrm>
            <a:off x="2684235" y="7994995"/>
            <a:ext cx="933453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77" y="10432"/>
                </a:moveTo>
                <a:cubicBezTo>
                  <a:pt x="17673" y="6627"/>
                  <a:pt x="17673" y="6627"/>
                  <a:pt x="17673" y="6627"/>
                </a:cubicBezTo>
                <a:cubicBezTo>
                  <a:pt x="17673" y="1473"/>
                  <a:pt x="17673" y="1473"/>
                  <a:pt x="17673" y="1473"/>
                </a:cubicBezTo>
                <a:cubicBezTo>
                  <a:pt x="17673" y="1227"/>
                  <a:pt x="17427" y="982"/>
                  <a:pt x="17182" y="982"/>
                </a:cubicBezTo>
                <a:cubicBezTo>
                  <a:pt x="14236" y="982"/>
                  <a:pt x="14236" y="982"/>
                  <a:pt x="14236" y="982"/>
                </a:cubicBezTo>
                <a:cubicBezTo>
                  <a:pt x="13991" y="982"/>
                  <a:pt x="13745" y="1227"/>
                  <a:pt x="13745" y="1473"/>
                </a:cubicBezTo>
                <a:cubicBezTo>
                  <a:pt x="13745" y="2700"/>
                  <a:pt x="13745" y="2700"/>
                  <a:pt x="13745" y="2700"/>
                </a:cubicBezTo>
                <a:cubicBezTo>
                  <a:pt x="11168" y="123"/>
                  <a:pt x="11168" y="123"/>
                  <a:pt x="11168" y="123"/>
                </a:cubicBezTo>
                <a:cubicBezTo>
                  <a:pt x="11045" y="0"/>
                  <a:pt x="10923" y="0"/>
                  <a:pt x="10800" y="0"/>
                </a:cubicBezTo>
                <a:cubicBezTo>
                  <a:pt x="10677" y="0"/>
                  <a:pt x="10555" y="0"/>
                  <a:pt x="10432" y="123"/>
                </a:cubicBezTo>
                <a:cubicBezTo>
                  <a:pt x="123" y="10432"/>
                  <a:pt x="123" y="10432"/>
                  <a:pt x="123" y="10432"/>
                </a:cubicBezTo>
                <a:cubicBezTo>
                  <a:pt x="0" y="10555"/>
                  <a:pt x="0" y="10677"/>
                  <a:pt x="0" y="10800"/>
                </a:cubicBezTo>
                <a:cubicBezTo>
                  <a:pt x="0" y="11045"/>
                  <a:pt x="245" y="11291"/>
                  <a:pt x="491" y="11291"/>
                </a:cubicBezTo>
                <a:cubicBezTo>
                  <a:pt x="614" y="11291"/>
                  <a:pt x="736" y="11291"/>
                  <a:pt x="859" y="11168"/>
                </a:cubicBezTo>
                <a:cubicBezTo>
                  <a:pt x="2945" y="9082"/>
                  <a:pt x="2945" y="9082"/>
                  <a:pt x="2945" y="9082"/>
                </a:cubicBezTo>
                <a:cubicBezTo>
                  <a:pt x="2945" y="21109"/>
                  <a:pt x="2945" y="21109"/>
                  <a:pt x="2945" y="21109"/>
                </a:cubicBezTo>
                <a:cubicBezTo>
                  <a:pt x="2945" y="21355"/>
                  <a:pt x="3191" y="21600"/>
                  <a:pt x="3436" y="21600"/>
                </a:cubicBezTo>
                <a:cubicBezTo>
                  <a:pt x="18164" y="21600"/>
                  <a:pt x="18164" y="21600"/>
                  <a:pt x="18164" y="21600"/>
                </a:cubicBezTo>
                <a:cubicBezTo>
                  <a:pt x="18409" y="21600"/>
                  <a:pt x="18655" y="21355"/>
                  <a:pt x="18655" y="21109"/>
                </a:cubicBezTo>
                <a:cubicBezTo>
                  <a:pt x="18655" y="9082"/>
                  <a:pt x="18655" y="9082"/>
                  <a:pt x="18655" y="9082"/>
                </a:cubicBezTo>
                <a:cubicBezTo>
                  <a:pt x="20741" y="11168"/>
                  <a:pt x="20741" y="11168"/>
                  <a:pt x="20741" y="11168"/>
                </a:cubicBezTo>
                <a:cubicBezTo>
                  <a:pt x="20864" y="11291"/>
                  <a:pt x="20986" y="11291"/>
                  <a:pt x="21109" y="11291"/>
                </a:cubicBezTo>
                <a:cubicBezTo>
                  <a:pt x="21355" y="11291"/>
                  <a:pt x="21600" y="11045"/>
                  <a:pt x="21600" y="10800"/>
                </a:cubicBezTo>
                <a:cubicBezTo>
                  <a:pt x="21600" y="10677"/>
                  <a:pt x="21600" y="10555"/>
                  <a:pt x="21477" y="10432"/>
                </a:cubicBezTo>
                <a:moveTo>
                  <a:pt x="14727" y="1964"/>
                </a:moveTo>
                <a:cubicBezTo>
                  <a:pt x="16691" y="1964"/>
                  <a:pt x="16691" y="1964"/>
                  <a:pt x="16691" y="1964"/>
                </a:cubicBezTo>
                <a:cubicBezTo>
                  <a:pt x="16691" y="5645"/>
                  <a:pt x="16691" y="5645"/>
                  <a:pt x="16691" y="5645"/>
                </a:cubicBezTo>
                <a:cubicBezTo>
                  <a:pt x="14727" y="3682"/>
                  <a:pt x="14727" y="3682"/>
                  <a:pt x="14727" y="3682"/>
                </a:cubicBezTo>
                <a:lnTo>
                  <a:pt x="14727" y="1964"/>
                </a:lnTo>
                <a:close/>
                <a:moveTo>
                  <a:pt x="7855" y="20618"/>
                </a:moveTo>
                <a:cubicBezTo>
                  <a:pt x="3927" y="20618"/>
                  <a:pt x="3927" y="20618"/>
                  <a:pt x="3927" y="20618"/>
                </a:cubicBezTo>
                <a:cubicBezTo>
                  <a:pt x="3927" y="19636"/>
                  <a:pt x="3927" y="19636"/>
                  <a:pt x="3927" y="19636"/>
                </a:cubicBezTo>
                <a:cubicBezTo>
                  <a:pt x="7855" y="19636"/>
                  <a:pt x="7855" y="19636"/>
                  <a:pt x="7855" y="19636"/>
                </a:cubicBezTo>
                <a:lnTo>
                  <a:pt x="7855" y="20618"/>
                </a:lnTo>
                <a:close/>
                <a:moveTo>
                  <a:pt x="12764" y="20618"/>
                </a:moveTo>
                <a:cubicBezTo>
                  <a:pt x="8836" y="20618"/>
                  <a:pt x="8836" y="20618"/>
                  <a:pt x="8836" y="20618"/>
                </a:cubicBezTo>
                <a:cubicBezTo>
                  <a:pt x="8836" y="12764"/>
                  <a:pt x="8836" y="12764"/>
                  <a:pt x="8836" y="12764"/>
                </a:cubicBezTo>
                <a:cubicBezTo>
                  <a:pt x="12764" y="12764"/>
                  <a:pt x="12764" y="12764"/>
                  <a:pt x="12764" y="12764"/>
                </a:cubicBezTo>
                <a:lnTo>
                  <a:pt x="12764" y="20618"/>
                </a:lnTo>
                <a:close/>
                <a:moveTo>
                  <a:pt x="17673" y="20618"/>
                </a:moveTo>
                <a:cubicBezTo>
                  <a:pt x="13745" y="20618"/>
                  <a:pt x="13745" y="20618"/>
                  <a:pt x="13745" y="20618"/>
                </a:cubicBezTo>
                <a:cubicBezTo>
                  <a:pt x="13745" y="19636"/>
                  <a:pt x="13745" y="19636"/>
                  <a:pt x="13745" y="19636"/>
                </a:cubicBezTo>
                <a:cubicBezTo>
                  <a:pt x="17673" y="19636"/>
                  <a:pt x="17673" y="19636"/>
                  <a:pt x="17673" y="19636"/>
                </a:cubicBezTo>
                <a:lnTo>
                  <a:pt x="17673" y="20618"/>
                </a:lnTo>
                <a:close/>
                <a:moveTo>
                  <a:pt x="17673" y="18655"/>
                </a:moveTo>
                <a:cubicBezTo>
                  <a:pt x="13745" y="18655"/>
                  <a:pt x="13745" y="18655"/>
                  <a:pt x="13745" y="18655"/>
                </a:cubicBezTo>
                <a:cubicBezTo>
                  <a:pt x="13745" y="12273"/>
                  <a:pt x="13745" y="12273"/>
                  <a:pt x="13745" y="12273"/>
                </a:cubicBezTo>
                <a:cubicBezTo>
                  <a:pt x="13745" y="12027"/>
                  <a:pt x="13500" y="11782"/>
                  <a:pt x="13255" y="11782"/>
                </a:cubicBezTo>
                <a:cubicBezTo>
                  <a:pt x="8345" y="11782"/>
                  <a:pt x="8345" y="11782"/>
                  <a:pt x="8345" y="11782"/>
                </a:cubicBezTo>
                <a:cubicBezTo>
                  <a:pt x="8100" y="11782"/>
                  <a:pt x="7855" y="12027"/>
                  <a:pt x="7855" y="12273"/>
                </a:cubicBezTo>
                <a:cubicBezTo>
                  <a:pt x="7855" y="18655"/>
                  <a:pt x="7855" y="18655"/>
                  <a:pt x="7855" y="18655"/>
                </a:cubicBezTo>
                <a:cubicBezTo>
                  <a:pt x="3927" y="18655"/>
                  <a:pt x="3927" y="18655"/>
                  <a:pt x="3927" y="18655"/>
                </a:cubicBezTo>
                <a:cubicBezTo>
                  <a:pt x="3927" y="8100"/>
                  <a:pt x="3927" y="8100"/>
                  <a:pt x="3927" y="8100"/>
                </a:cubicBezTo>
                <a:cubicBezTo>
                  <a:pt x="10800" y="1227"/>
                  <a:pt x="10800" y="1227"/>
                  <a:pt x="10800" y="1227"/>
                </a:cubicBezTo>
                <a:cubicBezTo>
                  <a:pt x="17673" y="8100"/>
                  <a:pt x="17673" y="8100"/>
                  <a:pt x="17673" y="8100"/>
                </a:cubicBezTo>
                <a:lnTo>
                  <a:pt x="17673" y="18655"/>
                </a:lnTo>
                <a:close/>
                <a:moveTo>
                  <a:pt x="11291" y="17673"/>
                </a:moveTo>
                <a:cubicBezTo>
                  <a:pt x="11536" y="17673"/>
                  <a:pt x="11782" y="17427"/>
                  <a:pt x="11782" y="17182"/>
                </a:cubicBezTo>
                <a:cubicBezTo>
                  <a:pt x="11782" y="16936"/>
                  <a:pt x="11536" y="16691"/>
                  <a:pt x="11291" y="16691"/>
                </a:cubicBezTo>
                <a:cubicBezTo>
                  <a:pt x="11045" y="16691"/>
                  <a:pt x="10800" y="16936"/>
                  <a:pt x="10800" y="17182"/>
                </a:cubicBezTo>
                <a:cubicBezTo>
                  <a:pt x="10800" y="17427"/>
                  <a:pt x="11045" y="17673"/>
                  <a:pt x="11291" y="1767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96" name="Shape"/>
          <p:cNvSpPr/>
          <p:nvPr/>
        </p:nvSpPr>
        <p:spPr>
          <a:xfrm>
            <a:off x="6400241" y="7994995"/>
            <a:ext cx="674675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9281" y="12764"/>
                  <a:pt x="8100" y="13623"/>
                  <a:pt x="8100" y="14727"/>
                </a:cubicBezTo>
                <a:cubicBezTo>
                  <a:pt x="8100" y="15218"/>
                  <a:pt x="8437" y="15709"/>
                  <a:pt x="8775" y="16077"/>
                </a:cubicBezTo>
                <a:cubicBezTo>
                  <a:pt x="8775" y="16077"/>
                  <a:pt x="8775" y="16200"/>
                  <a:pt x="8775" y="16200"/>
                </a:cubicBezTo>
                <a:cubicBezTo>
                  <a:pt x="8775" y="17059"/>
                  <a:pt x="9619" y="17673"/>
                  <a:pt x="10800" y="17673"/>
                </a:cubicBezTo>
                <a:cubicBezTo>
                  <a:pt x="11981" y="17673"/>
                  <a:pt x="12825" y="17059"/>
                  <a:pt x="12825" y="16200"/>
                </a:cubicBezTo>
                <a:cubicBezTo>
                  <a:pt x="12825" y="16200"/>
                  <a:pt x="12825" y="16077"/>
                  <a:pt x="12825" y="16077"/>
                </a:cubicBezTo>
                <a:cubicBezTo>
                  <a:pt x="13162" y="15709"/>
                  <a:pt x="13500" y="15218"/>
                  <a:pt x="13500" y="14727"/>
                </a:cubicBezTo>
                <a:cubicBezTo>
                  <a:pt x="13500" y="13623"/>
                  <a:pt x="12319" y="12764"/>
                  <a:pt x="10800" y="12764"/>
                </a:cubicBezTo>
                <a:moveTo>
                  <a:pt x="11475" y="15586"/>
                </a:moveTo>
                <a:cubicBezTo>
                  <a:pt x="11475" y="16200"/>
                  <a:pt x="11475" y="16200"/>
                  <a:pt x="11475" y="16200"/>
                </a:cubicBezTo>
                <a:cubicBezTo>
                  <a:pt x="11475" y="16445"/>
                  <a:pt x="11137" y="16691"/>
                  <a:pt x="10800" y="16691"/>
                </a:cubicBezTo>
                <a:cubicBezTo>
                  <a:pt x="10462" y="16691"/>
                  <a:pt x="10125" y="16445"/>
                  <a:pt x="10125" y="16200"/>
                </a:cubicBezTo>
                <a:cubicBezTo>
                  <a:pt x="10125" y="15586"/>
                  <a:pt x="10125" y="15586"/>
                  <a:pt x="10125" y="15586"/>
                </a:cubicBezTo>
                <a:cubicBezTo>
                  <a:pt x="9787" y="15464"/>
                  <a:pt x="9450" y="15095"/>
                  <a:pt x="9450" y="14727"/>
                </a:cubicBezTo>
                <a:cubicBezTo>
                  <a:pt x="9450" y="14236"/>
                  <a:pt x="10125" y="13745"/>
                  <a:pt x="10800" y="13745"/>
                </a:cubicBezTo>
                <a:cubicBezTo>
                  <a:pt x="11475" y="13745"/>
                  <a:pt x="12150" y="14236"/>
                  <a:pt x="12150" y="14727"/>
                </a:cubicBezTo>
                <a:cubicBezTo>
                  <a:pt x="12150" y="15095"/>
                  <a:pt x="11812" y="15464"/>
                  <a:pt x="11475" y="15586"/>
                </a:cubicBezTo>
                <a:moveTo>
                  <a:pt x="18900" y="8836"/>
                </a:moveTo>
                <a:cubicBezTo>
                  <a:pt x="18900" y="5891"/>
                  <a:pt x="18900" y="5891"/>
                  <a:pt x="18900" y="5891"/>
                </a:cubicBezTo>
                <a:cubicBezTo>
                  <a:pt x="18900" y="2577"/>
                  <a:pt x="15356" y="0"/>
                  <a:pt x="10800" y="0"/>
                </a:cubicBezTo>
                <a:cubicBezTo>
                  <a:pt x="6244" y="0"/>
                  <a:pt x="2700" y="2577"/>
                  <a:pt x="2700" y="5891"/>
                </a:cubicBezTo>
                <a:cubicBezTo>
                  <a:pt x="2700" y="8836"/>
                  <a:pt x="2700" y="8836"/>
                  <a:pt x="2700" y="8836"/>
                </a:cubicBezTo>
                <a:cubicBezTo>
                  <a:pt x="1181" y="8836"/>
                  <a:pt x="0" y="9695"/>
                  <a:pt x="0" y="10800"/>
                </a:cubicBezTo>
                <a:cubicBezTo>
                  <a:pt x="0" y="19636"/>
                  <a:pt x="0" y="19636"/>
                  <a:pt x="0" y="19636"/>
                </a:cubicBezTo>
                <a:cubicBezTo>
                  <a:pt x="0" y="20741"/>
                  <a:pt x="1181" y="21600"/>
                  <a:pt x="2700" y="21600"/>
                </a:cubicBezTo>
                <a:cubicBezTo>
                  <a:pt x="18900" y="21600"/>
                  <a:pt x="18900" y="21600"/>
                  <a:pt x="18900" y="21600"/>
                </a:cubicBezTo>
                <a:cubicBezTo>
                  <a:pt x="20419" y="21600"/>
                  <a:pt x="21600" y="20741"/>
                  <a:pt x="21600" y="19636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9695"/>
                  <a:pt x="20419" y="8836"/>
                  <a:pt x="18900" y="8836"/>
                </a:cubicBezTo>
                <a:moveTo>
                  <a:pt x="4050" y="5891"/>
                </a:moveTo>
                <a:cubicBezTo>
                  <a:pt x="4050" y="3191"/>
                  <a:pt x="7087" y="982"/>
                  <a:pt x="10800" y="982"/>
                </a:cubicBezTo>
                <a:cubicBezTo>
                  <a:pt x="14512" y="982"/>
                  <a:pt x="17550" y="3191"/>
                  <a:pt x="17550" y="5891"/>
                </a:cubicBezTo>
                <a:cubicBezTo>
                  <a:pt x="17550" y="8836"/>
                  <a:pt x="17550" y="8836"/>
                  <a:pt x="17550" y="8836"/>
                </a:cubicBezTo>
                <a:cubicBezTo>
                  <a:pt x="4050" y="8836"/>
                  <a:pt x="4050" y="8836"/>
                  <a:pt x="4050" y="8836"/>
                </a:cubicBezTo>
                <a:lnTo>
                  <a:pt x="4050" y="5891"/>
                </a:lnTo>
                <a:close/>
                <a:moveTo>
                  <a:pt x="20250" y="19636"/>
                </a:moveTo>
                <a:cubicBezTo>
                  <a:pt x="20250" y="20127"/>
                  <a:pt x="19575" y="20618"/>
                  <a:pt x="18900" y="20618"/>
                </a:cubicBezTo>
                <a:cubicBezTo>
                  <a:pt x="2700" y="20618"/>
                  <a:pt x="2700" y="20618"/>
                  <a:pt x="2700" y="20618"/>
                </a:cubicBezTo>
                <a:cubicBezTo>
                  <a:pt x="2025" y="20618"/>
                  <a:pt x="1350" y="20127"/>
                  <a:pt x="1350" y="19636"/>
                </a:cubicBezTo>
                <a:cubicBezTo>
                  <a:pt x="1350" y="10800"/>
                  <a:pt x="1350" y="10800"/>
                  <a:pt x="1350" y="10800"/>
                </a:cubicBezTo>
                <a:cubicBezTo>
                  <a:pt x="1350" y="10309"/>
                  <a:pt x="2025" y="9818"/>
                  <a:pt x="2700" y="9818"/>
                </a:cubicBezTo>
                <a:cubicBezTo>
                  <a:pt x="18900" y="9818"/>
                  <a:pt x="18900" y="9818"/>
                  <a:pt x="18900" y="9818"/>
                </a:cubicBezTo>
                <a:cubicBezTo>
                  <a:pt x="19575" y="9818"/>
                  <a:pt x="20250" y="10309"/>
                  <a:pt x="20250" y="10800"/>
                </a:cubicBezTo>
                <a:lnTo>
                  <a:pt x="20250" y="1963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97" name="Shape"/>
          <p:cNvSpPr/>
          <p:nvPr/>
        </p:nvSpPr>
        <p:spPr>
          <a:xfrm>
            <a:off x="9894950" y="7994995"/>
            <a:ext cx="933453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0309"/>
                </a:moveTo>
                <a:cubicBezTo>
                  <a:pt x="17918" y="10309"/>
                  <a:pt x="17673" y="10555"/>
                  <a:pt x="17673" y="10800"/>
                </a:cubicBezTo>
                <a:cubicBezTo>
                  <a:pt x="17673" y="11045"/>
                  <a:pt x="17918" y="11291"/>
                  <a:pt x="18164" y="11291"/>
                </a:cubicBezTo>
                <a:cubicBezTo>
                  <a:pt x="18409" y="11291"/>
                  <a:pt x="18655" y="11045"/>
                  <a:pt x="18655" y="10800"/>
                </a:cubicBezTo>
                <a:cubicBezTo>
                  <a:pt x="18655" y="10555"/>
                  <a:pt x="18409" y="10309"/>
                  <a:pt x="18164" y="10309"/>
                </a:cubicBezTo>
                <a:moveTo>
                  <a:pt x="7364" y="16691"/>
                </a:moveTo>
                <a:cubicBezTo>
                  <a:pt x="7118" y="16568"/>
                  <a:pt x="6873" y="16691"/>
                  <a:pt x="6750" y="16936"/>
                </a:cubicBezTo>
                <a:cubicBezTo>
                  <a:pt x="6505" y="17182"/>
                  <a:pt x="6627" y="17427"/>
                  <a:pt x="6873" y="17550"/>
                </a:cubicBezTo>
                <a:cubicBezTo>
                  <a:pt x="7118" y="17795"/>
                  <a:pt x="7364" y="17673"/>
                  <a:pt x="7486" y="17427"/>
                </a:cubicBezTo>
                <a:cubicBezTo>
                  <a:pt x="7732" y="17182"/>
                  <a:pt x="7609" y="16936"/>
                  <a:pt x="7364" y="16691"/>
                </a:cubicBezTo>
                <a:moveTo>
                  <a:pt x="4173" y="14114"/>
                </a:moveTo>
                <a:cubicBezTo>
                  <a:pt x="3927" y="14236"/>
                  <a:pt x="3805" y="14482"/>
                  <a:pt x="4050" y="14727"/>
                </a:cubicBezTo>
                <a:cubicBezTo>
                  <a:pt x="4173" y="14973"/>
                  <a:pt x="4418" y="15095"/>
                  <a:pt x="4664" y="14850"/>
                </a:cubicBezTo>
                <a:cubicBezTo>
                  <a:pt x="4909" y="14727"/>
                  <a:pt x="5032" y="14482"/>
                  <a:pt x="4909" y="14236"/>
                </a:cubicBezTo>
                <a:cubicBezTo>
                  <a:pt x="4664" y="13991"/>
                  <a:pt x="4418" y="13868"/>
                  <a:pt x="4173" y="14114"/>
                </a:cubicBezTo>
                <a:moveTo>
                  <a:pt x="6873" y="4050"/>
                </a:moveTo>
                <a:cubicBezTo>
                  <a:pt x="6627" y="4173"/>
                  <a:pt x="6505" y="4418"/>
                  <a:pt x="6750" y="4664"/>
                </a:cubicBezTo>
                <a:cubicBezTo>
                  <a:pt x="6873" y="4909"/>
                  <a:pt x="7118" y="5032"/>
                  <a:pt x="7364" y="4909"/>
                </a:cubicBezTo>
                <a:cubicBezTo>
                  <a:pt x="7609" y="4664"/>
                  <a:pt x="7732" y="4418"/>
                  <a:pt x="7486" y="4173"/>
                </a:cubicBezTo>
                <a:cubicBezTo>
                  <a:pt x="7364" y="3927"/>
                  <a:pt x="7118" y="3805"/>
                  <a:pt x="6873" y="4050"/>
                </a:cubicBezTo>
                <a:moveTo>
                  <a:pt x="3436" y="10309"/>
                </a:moveTo>
                <a:cubicBezTo>
                  <a:pt x="3191" y="10309"/>
                  <a:pt x="2945" y="10555"/>
                  <a:pt x="2945" y="10800"/>
                </a:cubicBezTo>
                <a:cubicBezTo>
                  <a:pt x="2945" y="11045"/>
                  <a:pt x="3191" y="11291"/>
                  <a:pt x="3436" y="11291"/>
                </a:cubicBezTo>
                <a:cubicBezTo>
                  <a:pt x="3682" y="11291"/>
                  <a:pt x="3927" y="11045"/>
                  <a:pt x="3927" y="10800"/>
                </a:cubicBezTo>
                <a:cubicBezTo>
                  <a:pt x="3927" y="10555"/>
                  <a:pt x="3682" y="10309"/>
                  <a:pt x="3436" y="10309"/>
                </a:cubicBezTo>
                <a:moveTo>
                  <a:pt x="14236" y="4909"/>
                </a:moveTo>
                <a:cubicBezTo>
                  <a:pt x="14482" y="5032"/>
                  <a:pt x="14727" y="4909"/>
                  <a:pt x="14850" y="4664"/>
                </a:cubicBezTo>
                <a:cubicBezTo>
                  <a:pt x="15095" y="4418"/>
                  <a:pt x="14973" y="4173"/>
                  <a:pt x="14727" y="4050"/>
                </a:cubicBezTo>
                <a:cubicBezTo>
                  <a:pt x="14482" y="3805"/>
                  <a:pt x="14236" y="3927"/>
                  <a:pt x="14114" y="4173"/>
                </a:cubicBezTo>
                <a:cubicBezTo>
                  <a:pt x="13868" y="4418"/>
                  <a:pt x="13991" y="4664"/>
                  <a:pt x="14236" y="4909"/>
                </a:cubicBezTo>
                <a:moveTo>
                  <a:pt x="4664" y="6750"/>
                </a:moveTo>
                <a:cubicBezTo>
                  <a:pt x="4418" y="6505"/>
                  <a:pt x="4173" y="6627"/>
                  <a:pt x="4050" y="6873"/>
                </a:cubicBezTo>
                <a:cubicBezTo>
                  <a:pt x="3805" y="7118"/>
                  <a:pt x="3927" y="7364"/>
                  <a:pt x="4173" y="7486"/>
                </a:cubicBezTo>
                <a:cubicBezTo>
                  <a:pt x="4418" y="7732"/>
                  <a:pt x="4664" y="7609"/>
                  <a:pt x="4909" y="7364"/>
                </a:cubicBezTo>
                <a:cubicBezTo>
                  <a:pt x="5032" y="7118"/>
                  <a:pt x="4909" y="6873"/>
                  <a:pt x="4664" y="6750"/>
                </a:cubicBezTo>
                <a:moveTo>
                  <a:pt x="17427" y="14114"/>
                </a:moveTo>
                <a:cubicBezTo>
                  <a:pt x="17182" y="13868"/>
                  <a:pt x="16936" y="13991"/>
                  <a:pt x="16814" y="14236"/>
                </a:cubicBezTo>
                <a:cubicBezTo>
                  <a:pt x="16568" y="14482"/>
                  <a:pt x="16691" y="14727"/>
                  <a:pt x="16936" y="14850"/>
                </a:cubicBezTo>
                <a:cubicBezTo>
                  <a:pt x="17182" y="15095"/>
                  <a:pt x="17427" y="14973"/>
                  <a:pt x="17550" y="14727"/>
                </a:cubicBezTo>
                <a:cubicBezTo>
                  <a:pt x="17795" y="14482"/>
                  <a:pt x="17673" y="14236"/>
                  <a:pt x="17427" y="14114"/>
                </a:cubicBezTo>
                <a:moveTo>
                  <a:pt x="10800" y="17673"/>
                </a:moveTo>
                <a:cubicBezTo>
                  <a:pt x="10555" y="17673"/>
                  <a:pt x="10309" y="17918"/>
                  <a:pt x="10309" y="18164"/>
                </a:cubicBezTo>
                <a:cubicBezTo>
                  <a:pt x="10309" y="18409"/>
                  <a:pt x="10555" y="18655"/>
                  <a:pt x="10800" y="18655"/>
                </a:cubicBezTo>
                <a:cubicBezTo>
                  <a:pt x="11045" y="18655"/>
                  <a:pt x="11291" y="18409"/>
                  <a:pt x="11291" y="18164"/>
                </a:cubicBezTo>
                <a:cubicBezTo>
                  <a:pt x="11291" y="17918"/>
                  <a:pt x="11045" y="17673"/>
                  <a:pt x="10800" y="17673"/>
                </a:cubicBezTo>
                <a:moveTo>
                  <a:pt x="16936" y="6750"/>
                </a:moveTo>
                <a:cubicBezTo>
                  <a:pt x="16691" y="6873"/>
                  <a:pt x="16568" y="7118"/>
                  <a:pt x="16814" y="7364"/>
                </a:cubicBezTo>
                <a:cubicBezTo>
                  <a:pt x="16936" y="7609"/>
                  <a:pt x="17182" y="7732"/>
                  <a:pt x="17427" y="7486"/>
                </a:cubicBezTo>
                <a:cubicBezTo>
                  <a:pt x="17673" y="7364"/>
                  <a:pt x="17795" y="7118"/>
                  <a:pt x="17550" y="6873"/>
                </a:cubicBezTo>
                <a:cubicBezTo>
                  <a:pt x="17427" y="6627"/>
                  <a:pt x="17182" y="6505"/>
                  <a:pt x="16936" y="6750"/>
                </a:cubicBezTo>
                <a:moveTo>
                  <a:pt x="15218" y="10309"/>
                </a:moveTo>
                <a:cubicBezTo>
                  <a:pt x="12641" y="10309"/>
                  <a:pt x="12641" y="10309"/>
                  <a:pt x="12641" y="10309"/>
                </a:cubicBezTo>
                <a:cubicBezTo>
                  <a:pt x="12518" y="9573"/>
                  <a:pt x="12027" y="9082"/>
                  <a:pt x="11291" y="8959"/>
                </a:cubicBezTo>
                <a:cubicBezTo>
                  <a:pt x="11291" y="3436"/>
                  <a:pt x="11291" y="3436"/>
                  <a:pt x="11291" y="3436"/>
                </a:cubicBezTo>
                <a:cubicBezTo>
                  <a:pt x="11291" y="3191"/>
                  <a:pt x="11045" y="2945"/>
                  <a:pt x="10800" y="2945"/>
                </a:cubicBezTo>
                <a:cubicBezTo>
                  <a:pt x="10555" y="2945"/>
                  <a:pt x="10309" y="3191"/>
                  <a:pt x="10309" y="3436"/>
                </a:cubicBezTo>
                <a:cubicBezTo>
                  <a:pt x="10309" y="8959"/>
                  <a:pt x="10309" y="8959"/>
                  <a:pt x="10309" y="8959"/>
                </a:cubicBezTo>
                <a:cubicBezTo>
                  <a:pt x="9450" y="9082"/>
                  <a:pt x="8836" y="9941"/>
                  <a:pt x="8836" y="10800"/>
                </a:cubicBezTo>
                <a:cubicBezTo>
                  <a:pt x="8836" y="11905"/>
                  <a:pt x="9695" y="12764"/>
                  <a:pt x="10800" y="12764"/>
                </a:cubicBezTo>
                <a:cubicBezTo>
                  <a:pt x="11659" y="12764"/>
                  <a:pt x="12518" y="12150"/>
                  <a:pt x="12641" y="11291"/>
                </a:cubicBezTo>
                <a:cubicBezTo>
                  <a:pt x="15218" y="11291"/>
                  <a:pt x="15218" y="11291"/>
                  <a:pt x="15218" y="11291"/>
                </a:cubicBezTo>
                <a:cubicBezTo>
                  <a:pt x="15464" y="11291"/>
                  <a:pt x="15709" y="11045"/>
                  <a:pt x="15709" y="10800"/>
                </a:cubicBezTo>
                <a:cubicBezTo>
                  <a:pt x="15709" y="10555"/>
                  <a:pt x="15464" y="10309"/>
                  <a:pt x="15218" y="10309"/>
                </a:cubicBezTo>
                <a:moveTo>
                  <a:pt x="10800" y="11782"/>
                </a:moveTo>
                <a:cubicBezTo>
                  <a:pt x="10309" y="11782"/>
                  <a:pt x="9818" y="11291"/>
                  <a:pt x="9818" y="10800"/>
                </a:cubicBezTo>
                <a:cubicBezTo>
                  <a:pt x="9818" y="10309"/>
                  <a:pt x="10309" y="9818"/>
                  <a:pt x="10800" y="9818"/>
                </a:cubicBezTo>
                <a:cubicBezTo>
                  <a:pt x="11291" y="9818"/>
                  <a:pt x="11782" y="10309"/>
                  <a:pt x="11782" y="10800"/>
                </a:cubicBezTo>
                <a:cubicBezTo>
                  <a:pt x="11782" y="11291"/>
                  <a:pt x="11291" y="11782"/>
                  <a:pt x="10800" y="11782"/>
                </a:cubicBezTo>
                <a:moveTo>
                  <a:pt x="14236" y="16691"/>
                </a:moveTo>
                <a:cubicBezTo>
                  <a:pt x="13991" y="16936"/>
                  <a:pt x="13868" y="17182"/>
                  <a:pt x="14114" y="17427"/>
                </a:cubicBezTo>
                <a:cubicBezTo>
                  <a:pt x="14236" y="17673"/>
                  <a:pt x="14482" y="17795"/>
                  <a:pt x="14727" y="17550"/>
                </a:cubicBezTo>
                <a:cubicBezTo>
                  <a:pt x="14973" y="17427"/>
                  <a:pt x="15095" y="17182"/>
                  <a:pt x="14850" y="16936"/>
                </a:cubicBezTo>
                <a:cubicBezTo>
                  <a:pt x="14727" y="16691"/>
                  <a:pt x="14482" y="16568"/>
                  <a:pt x="14236" y="16691"/>
                </a:cubicBezTo>
                <a:moveTo>
                  <a:pt x="10800" y="0"/>
                </a:moveTo>
                <a:cubicBezTo>
                  <a:pt x="4786" y="0"/>
                  <a:pt x="0" y="4786"/>
                  <a:pt x="0" y="10800"/>
                </a:cubicBezTo>
                <a:cubicBezTo>
                  <a:pt x="0" y="16814"/>
                  <a:pt x="4786" y="21600"/>
                  <a:pt x="10800" y="21600"/>
                </a:cubicBezTo>
                <a:cubicBezTo>
                  <a:pt x="16814" y="21600"/>
                  <a:pt x="21600" y="16814"/>
                  <a:pt x="21600" y="10800"/>
                </a:cubicBezTo>
                <a:cubicBezTo>
                  <a:pt x="21600" y="4786"/>
                  <a:pt x="16814" y="0"/>
                  <a:pt x="10800" y="0"/>
                </a:cubicBezTo>
                <a:moveTo>
                  <a:pt x="10800" y="20618"/>
                </a:moveTo>
                <a:cubicBezTo>
                  <a:pt x="5400" y="20618"/>
                  <a:pt x="982" y="16200"/>
                  <a:pt x="982" y="10800"/>
                </a:cubicBezTo>
                <a:cubicBezTo>
                  <a:pt x="982" y="5400"/>
                  <a:pt x="5400" y="982"/>
                  <a:pt x="10800" y="982"/>
                </a:cubicBezTo>
                <a:cubicBezTo>
                  <a:pt x="16200" y="982"/>
                  <a:pt x="20618" y="5400"/>
                  <a:pt x="20618" y="10800"/>
                </a:cubicBezTo>
                <a:cubicBezTo>
                  <a:pt x="20618" y="16200"/>
                  <a:pt x="16200" y="20618"/>
                  <a:pt x="10800" y="20618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98" name="Circle"/>
          <p:cNvSpPr/>
          <p:nvPr/>
        </p:nvSpPr>
        <p:spPr>
          <a:xfrm>
            <a:off x="13101870" y="7576425"/>
            <a:ext cx="1770593" cy="1770594"/>
          </a:xfrm>
          <a:prstGeom prst="ellipse">
            <a:avLst/>
          </a:prstGeom>
          <a:solidFill>
            <a:srgbClr val="9AC748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299" name="Shape"/>
          <p:cNvSpPr/>
          <p:nvPr/>
        </p:nvSpPr>
        <p:spPr>
          <a:xfrm>
            <a:off x="13614503" y="7994995"/>
            <a:ext cx="762475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10800"/>
                </a:moveTo>
                <a:cubicBezTo>
                  <a:pt x="11400" y="10800"/>
                  <a:pt x="11400" y="10800"/>
                  <a:pt x="11400" y="10800"/>
                </a:cubicBezTo>
                <a:cubicBezTo>
                  <a:pt x="11700" y="10800"/>
                  <a:pt x="12000" y="10555"/>
                  <a:pt x="12000" y="10309"/>
                </a:cubicBezTo>
                <a:cubicBezTo>
                  <a:pt x="12000" y="10064"/>
                  <a:pt x="11700" y="9818"/>
                  <a:pt x="11400" y="9818"/>
                </a:cubicBezTo>
                <a:cubicBezTo>
                  <a:pt x="4200" y="9818"/>
                  <a:pt x="4200" y="9818"/>
                  <a:pt x="4200" y="9818"/>
                </a:cubicBezTo>
                <a:cubicBezTo>
                  <a:pt x="3900" y="9818"/>
                  <a:pt x="3600" y="10064"/>
                  <a:pt x="3600" y="10309"/>
                </a:cubicBezTo>
                <a:cubicBezTo>
                  <a:pt x="3600" y="10555"/>
                  <a:pt x="3900" y="10800"/>
                  <a:pt x="4200" y="10800"/>
                </a:cubicBezTo>
                <a:moveTo>
                  <a:pt x="4200" y="13745"/>
                </a:moveTo>
                <a:cubicBezTo>
                  <a:pt x="17400" y="13745"/>
                  <a:pt x="17400" y="13745"/>
                  <a:pt x="17400" y="13745"/>
                </a:cubicBezTo>
                <a:cubicBezTo>
                  <a:pt x="17700" y="13745"/>
                  <a:pt x="18000" y="13500"/>
                  <a:pt x="18000" y="13255"/>
                </a:cubicBezTo>
                <a:cubicBezTo>
                  <a:pt x="18000" y="13009"/>
                  <a:pt x="17700" y="12764"/>
                  <a:pt x="17400" y="12764"/>
                </a:cubicBezTo>
                <a:cubicBezTo>
                  <a:pt x="4200" y="12764"/>
                  <a:pt x="4200" y="12764"/>
                  <a:pt x="4200" y="12764"/>
                </a:cubicBezTo>
                <a:cubicBezTo>
                  <a:pt x="3900" y="12764"/>
                  <a:pt x="3600" y="13009"/>
                  <a:pt x="3600" y="13255"/>
                </a:cubicBezTo>
                <a:cubicBezTo>
                  <a:pt x="3600" y="13500"/>
                  <a:pt x="3900" y="13745"/>
                  <a:pt x="4200" y="13745"/>
                </a:cubicBezTo>
                <a:moveTo>
                  <a:pt x="4200" y="16691"/>
                </a:moveTo>
                <a:cubicBezTo>
                  <a:pt x="15000" y="16691"/>
                  <a:pt x="15000" y="16691"/>
                  <a:pt x="15000" y="16691"/>
                </a:cubicBezTo>
                <a:cubicBezTo>
                  <a:pt x="15300" y="16691"/>
                  <a:pt x="15600" y="16445"/>
                  <a:pt x="15600" y="16200"/>
                </a:cubicBezTo>
                <a:cubicBezTo>
                  <a:pt x="15600" y="15955"/>
                  <a:pt x="15300" y="15709"/>
                  <a:pt x="15000" y="15709"/>
                </a:cubicBezTo>
                <a:cubicBezTo>
                  <a:pt x="4200" y="15709"/>
                  <a:pt x="4200" y="15709"/>
                  <a:pt x="4200" y="15709"/>
                </a:cubicBezTo>
                <a:cubicBezTo>
                  <a:pt x="3900" y="15709"/>
                  <a:pt x="3600" y="15955"/>
                  <a:pt x="3600" y="16200"/>
                </a:cubicBezTo>
                <a:cubicBezTo>
                  <a:pt x="3600" y="16445"/>
                  <a:pt x="3900" y="16691"/>
                  <a:pt x="4200" y="16691"/>
                </a:cubicBezTo>
                <a:moveTo>
                  <a:pt x="20400" y="2945"/>
                </a:moveTo>
                <a:cubicBezTo>
                  <a:pt x="15600" y="2945"/>
                  <a:pt x="15600" y="2945"/>
                  <a:pt x="15600" y="2945"/>
                </a:cubicBezTo>
                <a:cubicBezTo>
                  <a:pt x="15600" y="1964"/>
                  <a:pt x="15600" y="1964"/>
                  <a:pt x="15600" y="1964"/>
                </a:cubicBezTo>
                <a:cubicBezTo>
                  <a:pt x="15600" y="1473"/>
                  <a:pt x="15000" y="982"/>
                  <a:pt x="14400" y="982"/>
                </a:cubicBezTo>
                <a:cubicBezTo>
                  <a:pt x="12000" y="982"/>
                  <a:pt x="12000" y="982"/>
                  <a:pt x="12000" y="982"/>
                </a:cubicBezTo>
                <a:cubicBezTo>
                  <a:pt x="12000" y="491"/>
                  <a:pt x="11400" y="0"/>
                  <a:pt x="10800" y="0"/>
                </a:cubicBezTo>
                <a:cubicBezTo>
                  <a:pt x="10200" y="0"/>
                  <a:pt x="9600" y="491"/>
                  <a:pt x="9600" y="982"/>
                </a:cubicBezTo>
                <a:cubicBezTo>
                  <a:pt x="7200" y="982"/>
                  <a:pt x="7200" y="982"/>
                  <a:pt x="7200" y="982"/>
                </a:cubicBezTo>
                <a:cubicBezTo>
                  <a:pt x="6600" y="982"/>
                  <a:pt x="6000" y="1473"/>
                  <a:pt x="6000" y="1964"/>
                </a:cubicBezTo>
                <a:cubicBezTo>
                  <a:pt x="6000" y="2945"/>
                  <a:pt x="6000" y="2945"/>
                  <a:pt x="6000" y="2945"/>
                </a:cubicBezTo>
                <a:cubicBezTo>
                  <a:pt x="1200" y="2945"/>
                  <a:pt x="1200" y="2945"/>
                  <a:pt x="1200" y="2945"/>
                </a:cubicBezTo>
                <a:cubicBezTo>
                  <a:pt x="600" y="2945"/>
                  <a:pt x="0" y="3436"/>
                  <a:pt x="0" y="3927"/>
                </a:cubicBezTo>
                <a:cubicBezTo>
                  <a:pt x="0" y="20618"/>
                  <a:pt x="0" y="20618"/>
                  <a:pt x="0" y="20618"/>
                </a:cubicBezTo>
                <a:cubicBezTo>
                  <a:pt x="0" y="21109"/>
                  <a:pt x="600" y="21600"/>
                  <a:pt x="1200" y="21600"/>
                </a:cubicBezTo>
                <a:cubicBezTo>
                  <a:pt x="20400" y="21600"/>
                  <a:pt x="20400" y="21600"/>
                  <a:pt x="20400" y="21600"/>
                </a:cubicBezTo>
                <a:cubicBezTo>
                  <a:pt x="21000" y="21600"/>
                  <a:pt x="21600" y="21109"/>
                  <a:pt x="21600" y="20618"/>
                </a:cubicBezTo>
                <a:cubicBezTo>
                  <a:pt x="21600" y="3927"/>
                  <a:pt x="21600" y="3927"/>
                  <a:pt x="21600" y="3927"/>
                </a:cubicBezTo>
                <a:cubicBezTo>
                  <a:pt x="21600" y="3436"/>
                  <a:pt x="21000" y="2945"/>
                  <a:pt x="20400" y="2945"/>
                </a:cubicBezTo>
                <a:moveTo>
                  <a:pt x="7200" y="1964"/>
                </a:moveTo>
                <a:cubicBezTo>
                  <a:pt x="14400" y="1964"/>
                  <a:pt x="14400" y="1964"/>
                  <a:pt x="14400" y="1964"/>
                </a:cubicBezTo>
                <a:cubicBezTo>
                  <a:pt x="14400" y="3927"/>
                  <a:pt x="14400" y="3927"/>
                  <a:pt x="14400" y="3927"/>
                </a:cubicBezTo>
                <a:cubicBezTo>
                  <a:pt x="7200" y="3927"/>
                  <a:pt x="7200" y="3927"/>
                  <a:pt x="7200" y="3927"/>
                </a:cubicBezTo>
                <a:lnTo>
                  <a:pt x="7200" y="1964"/>
                </a:lnTo>
                <a:close/>
                <a:moveTo>
                  <a:pt x="20400" y="20618"/>
                </a:moveTo>
                <a:cubicBezTo>
                  <a:pt x="1200" y="20618"/>
                  <a:pt x="1200" y="20618"/>
                  <a:pt x="1200" y="20618"/>
                </a:cubicBezTo>
                <a:cubicBezTo>
                  <a:pt x="1200" y="6873"/>
                  <a:pt x="1200" y="6873"/>
                  <a:pt x="1200" y="6873"/>
                </a:cubicBezTo>
                <a:cubicBezTo>
                  <a:pt x="20400" y="6873"/>
                  <a:pt x="20400" y="6873"/>
                  <a:pt x="20400" y="6873"/>
                </a:cubicBezTo>
                <a:lnTo>
                  <a:pt x="20400" y="20618"/>
                </a:lnTo>
                <a:close/>
                <a:moveTo>
                  <a:pt x="20400" y="5891"/>
                </a:moveTo>
                <a:cubicBezTo>
                  <a:pt x="1200" y="5891"/>
                  <a:pt x="1200" y="5891"/>
                  <a:pt x="1200" y="5891"/>
                </a:cubicBezTo>
                <a:cubicBezTo>
                  <a:pt x="1200" y="3927"/>
                  <a:pt x="1200" y="3927"/>
                  <a:pt x="1200" y="3927"/>
                </a:cubicBezTo>
                <a:cubicBezTo>
                  <a:pt x="6000" y="3927"/>
                  <a:pt x="6000" y="3927"/>
                  <a:pt x="6000" y="3927"/>
                </a:cubicBezTo>
                <a:cubicBezTo>
                  <a:pt x="6000" y="4418"/>
                  <a:pt x="6600" y="4909"/>
                  <a:pt x="7200" y="4909"/>
                </a:cubicBezTo>
                <a:cubicBezTo>
                  <a:pt x="14400" y="4909"/>
                  <a:pt x="14400" y="4909"/>
                  <a:pt x="14400" y="4909"/>
                </a:cubicBezTo>
                <a:cubicBezTo>
                  <a:pt x="15000" y="4909"/>
                  <a:pt x="15600" y="4418"/>
                  <a:pt x="15600" y="3927"/>
                </a:cubicBezTo>
                <a:cubicBezTo>
                  <a:pt x="20400" y="3927"/>
                  <a:pt x="20400" y="3927"/>
                  <a:pt x="20400" y="3927"/>
                </a:cubicBezTo>
                <a:lnTo>
                  <a:pt x="20400" y="58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6732628" y="7576425"/>
            <a:ext cx="1770593" cy="1770594"/>
          </a:xfrm>
          <a:prstGeom prst="ellipse">
            <a:avLst/>
          </a:prstGeom>
          <a:solidFill>
            <a:srgbClr val="75BC7E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1" name="Shape"/>
          <p:cNvSpPr/>
          <p:nvPr/>
        </p:nvSpPr>
        <p:spPr>
          <a:xfrm>
            <a:off x="17156464" y="7994995"/>
            <a:ext cx="933453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0"/>
                </a:moveTo>
                <a:cubicBezTo>
                  <a:pt x="16568" y="0"/>
                  <a:pt x="15586" y="491"/>
                  <a:pt x="14850" y="1105"/>
                </a:cubicBezTo>
                <a:cubicBezTo>
                  <a:pt x="1595" y="14359"/>
                  <a:pt x="1595" y="14359"/>
                  <a:pt x="1595" y="14359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7241" y="20005"/>
                  <a:pt x="7241" y="20005"/>
                  <a:pt x="7241" y="20005"/>
                </a:cubicBezTo>
                <a:cubicBezTo>
                  <a:pt x="20495" y="6750"/>
                  <a:pt x="20495" y="6750"/>
                  <a:pt x="20495" y="6750"/>
                </a:cubicBezTo>
                <a:cubicBezTo>
                  <a:pt x="21109" y="6014"/>
                  <a:pt x="21600" y="5032"/>
                  <a:pt x="21600" y="3927"/>
                </a:cubicBezTo>
                <a:cubicBezTo>
                  <a:pt x="21600" y="1718"/>
                  <a:pt x="19882" y="0"/>
                  <a:pt x="17673" y="0"/>
                </a:cubicBezTo>
                <a:moveTo>
                  <a:pt x="6382" y="19023"/>
                </a:moveTo>
                <a:cubicBezTo>
                  <a:pt x="2945" y="19882"/>
                  <a:pt x="2945" y="19882"/>
                  <a:pt x="2945" y="19882"/>
                </a:cubicBezTo>
                <a:cubicBezTo>
                  <a:pt x="2945" y="18655"/>
                  <a:pt x="2945" y="18655"/>
                  <a:pt x="2945" y="18655"/>
                </a:cubicBezTo>
                <a:cubicBezTo>
                  <a:pt x="1718" y="18655"/>
                  <a:pt x="1718" y="18655"/>
                  <a:pt x="1718" y="18655"/>
                </a:cubicBezTo>
                <a:cubicBezTo>
                  <a:pt x="2577" y="15218"/>
                  <a:pt x="2577" y="15218"/>
                  <a:pt x="2577" y="15218"/>
                </a:cubicBezTo>
                <a:cubicBezTo>
                  <a:pt x="6382" y="15218"/>
                  <a:pt x="6382" y="15218"/>
                  <a:pt x="6382" y="15218"/>
                </a:cubicBezTo>
                <a:lnTo>
                  <a:pt x="6382" y="19023"/>
                </a:lnTo>
                <a:close/>
                <a:moveTo>
                  <a:pt x="7364" y="18409"/>
                </a:moveTo>
                <a:cubicBezTo>
                  <a:pt x="7364" y="14727"/>
                  <a:pt x="7364" y="14727"/>
                  <a:pt x="7364" y="14727"/>
                </a:cubicBezTo>
                <a:cubicBezTo>
                  <a:pt x="7364" y="14482"/>
                  <a:pt x="7118" y="14236"/>
                  <a:pt x="6873" y="14236"/>
                </a:cubicBezTo>
                <a:cubicBezTo>
                  <a:pt x="3191" y="14236"/>
                  <a:pt x="3191" y="14236"/>
                  <a:pt x="3191" y="14236"/>
                </a:cubicBezTo>
                <a:cubicBezTo>
                  <a:pt x="13745" y="3682"/>
                  <a:pt x="13745" y="3682"/>
                  <a:pt x="13745" y="3682"/>
                </a:cubicBezTo>
                <a:cubicBezTo>
                  <a:pt x="17918" y="7855"/>
                  <a:pt x="17918" y="7855"/>
                  <a:pt x="17918" y="7855"/>
                </a:cubicBezTo>
                <a:lnTo>
                  <a:pt x="7364" y="18409"/>
                </a:lnTo>
                <a:close/>
                <a:moveTo>
                  <a:pt x="19759" y="6014"/>
                </a:moveTo>
                <a:cubicBezTo>
                  <a:pt x="18655" y="7118"/>
                  <a:pt x="18655" y="7118"/>
                  <a:pt x="18655" y="7118"/>
                </a:cubicBezTo>
                <a:cubicBezTo>
                  <a:pt x="14482" y="2945"/>
                  <a:pt x="14482" y="2945"/>
                  <a:pt x="14482" y="2945"/>
                </a:cubicBezTo>
                <a:cubicBezTo>
                  <a:pt x="15586" y="1841"/>
                  <a:pt x="15586" y="1841"/>
                  <a:pt x="15586" y="1841"/>
                </a:cubicBezTo>
                <a:cubicBezTo>
                  <a:pt x="15586" y="1841"/>
                  <a:pt x="16445" y="982"/>
                  <a:pt x="17673" y="982"/>
                </a:cubicBezTo>
                <a:cubicBezTo>
                  <a:pt x="19268" y="982"/>
                  <a:pt x="20618" y="2332"/>
                  <a:pt x="20618" y="3927"/>
                </a:cubicBezTo>
                <a:cubicBezTo>
                  <a:pt x="20618" y="4786"/>
                  <a:pt x="20250" y="5523"/>
                  <a:pt x="19759" y="6014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20394007" y="7576425"/>
            <a:ext cx="1770594" cy="1770594"/>
          </a:xfrm>
          <a:prstGeom prst="ellipse">
            <a:avLst/>
          </a:prstGeom>
          <a:solidFill>
            <a:srgbClr val="51A3BF"/>
          </a:solidFill>
          <a:ln w="127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3" name="Shape"/>
          <p:cNvSpPr/>
          <p:nvPr/>
        </p:nvSpPr>
        <p:spPr>
          <a:xfrm>
            <a:off x="20812577" y="7994995"/>
            <a:ext cx="933453" cy="93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3927"/>
                </a:moveTo>
                <a:cubicBezTo>
                  <a:pt x="7977" y="3927"/>
                  <a:pt x="8100" y="3927"/>
                  <a:pt x="8223" y="3805"/>
                </a:cubicBezTo>
                <a:cubicBezTo>
                  <a:pt x="10309" y="1718"/>
                  <a:pt x="10309" y="1718"/>
                  <a:pt x="10309" y="1718"/>
                </a:cubicBezTo>
                <a:cubicBezTo>
                  <a:pt x="10309" y="15218"/>
                  <a:pt x="10309" y="15218"/>
                  <a:pt x="10309" y="15218"/>
                </a:cubicBezTo>
                <a:cubicBezTo>
                  <a:pt x="10309" y="15218"/>
                  <a:pt x="10309" y="15218"/>
                  <a:pt x="10309" y="15218"/>
                </a:cubicBezTo>
                <a:cubicBezTo>
                  <a:pt x="10309" y="15464"/>
                  <a:pt x="10555" y="15709"/>
                  <a:pt x="10800" y="15709"/>
                </a:cubicBezTo>
                <a:cubicBezTo>
                  <a:pt x="11045" y="15709"/>
                  <a:pt x="11291" y="15464"/>
                  <a:pt x="11291" y="15218"/>
                </a:cubicBezTo>
                <a:cubicBezTo>
                  <a:pt x="11291" y="1718"/>
                  <a:pt x="11291" y="1718"/>
                  <a:pt x="11291" y="1718"/>
                </a:cubicBezTo>
                <a:cubicBezTo>
                  <a:pt x="13377" y="3805"/>
                  <a:pt x="13377" y="3805"/>
                  <a:pt x="13377" y="3805"/>
                </a:cubicBezTo>
                <a:cubicBezTo>
                  <a:pt x="13500" y="3927"/>
                  <a:pt x="13623" y="3927"/>
                  <a:pt x="13745" y="3927"/>
                </a:cubicBezTo>
                <a:cubicBezTo>
                  <a:pt x="13991" y="3927"/>
                  <a:pt x="14236" y="3682"/>
                  <a:pt x="14236" y="3436"/>
                </a:cubicBezTo>
                <a:cubicBezTo>
                  <a:pt x="14236" y="3314"/>
                  <a:pt x="14236" y="3191"/>
                  <a:pt x="14114" y="3068"/>
                </a:cubicBezTo>
                <a:cubicBezTo>
                  <a:pt x="11168" y="123"/>
                  <a:pt x="11168" y="123"/>
                  <a:pt x="11168" y="123"/>
                </a:cubicBezTo>
                <a:cubicBezTo>
                  <a:pt x="11045" y="0"/>
                  <a:pt x="10923" y="0"/>
                  <a:pt x="10800" y="0"/>
                </a:cubicBezTo>
                <a:cubicBezTo>
                  <a:pt x="10677" y="0"/>
                  <a:pt x="10555" y="0"/>
                  <a:pt x="10432" y="123"/>
                </a:cubicBezTo>
                <a:cubicBezTo>
                  <a:pt x="7486" y="3068"/>
                  <a:pt x="7486" y="3068"/>
                  <a:pt x="7486" y="3068"/>
                </a:cubicBezTo>
                <a:cubicBezTo>
                  <a:pt x="7364" y="3191"/>
                  <a:pt x="7364" y="3314"/>
                  <a:pt x="7364" y="3436"/>
                </a:cubicBezTo>
                <a:cubicBezTo>
                  <a:pt x="7364" y="3682"/>
                  <a:pt x="7609" y="3927"/>
                  <a:pt x="7855" y="3927"/>
                </a:cubicBezTo>
                <a:moveTo>
                  <a:pt x="20618" y="4909"/>
                </a:moveTo>
                <a:cubicBezTo>
                  <a:pt x="12764" y="4909"/>
                  <a:pt x="12764" y="4909"/>
                  <a:pt x="12764" y="4909"/>
                </a:cubicBezTo>
                <a:cubicBezTo>
                  <a:pt x="12518" y="4909"/>
                  <a:pt x="12273" y="5155"/>
                  <a:pt x="12273" y="5400"/>
                </a:cubicBezTo>
                <a:cubicBezTo>
                  <a:pt x="12273" y="5645"/>
                  <a:pt x="12518" y="5891"/>
                  <a:pt x="12764" y="5891"/>
                </a:cubicBezTo>
                <a:cubicBezTo>
                  <a:pt x="20618" y="5891"/>
                  <a:pt x="20618" y="5891"/>
                  <a:pt x="20618" y="5891"/>
                </a:cubicBezTo>
                <a:cubicBezTo>
                  <a:pt x="20618" y="7855"/>
                  <a:pt x="20618" y="7855"/>
                  <a:pt x="20618" y="7855"/>
                </a:cubicBezTo>
                <a:cubicBezTo>
                  <a:pt x="12764" y="7855"/>
                  <a:pt x="12764" y="7855"/>
                  <a:pt x="12764" y="7855"/>
                </a:cubicBezTo>
                <a:cubicBezTo>
                  <a:pt x="12518" y="7855"/>
                  <a:pt x="12273" y="8100"/>
                  <a:pt x="12273" y="8345"/>
                </a:cubicBezTo>
                <a:cubicBezTo>
                  <a:pt x="12273" y="8591"/>
                  <a:pt x="12518" y="8836"/>
                  <a:pt x="12764" y="8836"/>
                </a:cubicBezTo>
                <a:cubicBezTo>
                  <a:pt x="18655" y="8836"/>
                  <a:pt x="18655" y="8836"/>
                  <a:pt x="18655" y="8836"/>
                </a:cubicBezTo>
                <a:cubicBezTo>
                  <a:pt x="18655" y="20618"/>
                  <a:pt x="18655" y="20618"/>
                  <a:pt x="18655" y="20618"/>
                </a:cubicBezTo>
                <a:cubicBezTo>
                  <a:pt x="2945" y="20618"/>
                  <a:pt x="2945" y="20618"/>
                  <a:pt x="2945" y="20618"/>
                </a:cubicBezTo>
                <a:cubicBezTo>
                  <a:pt x="2945" y="8836"/>
                  <a:pt x="2945" y="8836"/>
                  <a:pt x="2945" y="8836"/>
                </a:cubicBezTo>
                <a:cubicBezTo>
                  <a:pt x="8836" y="8836"/>
                  <a:pt x="8836" y="8836"/>
                  <a:pt x="8836" y="8836"/>
                </a:cubicBezTo>
                <a:cubicBezTo>
                  <a:pt x="9082" y="8836"/>
                  <a:pt x="9327" y="8591"/>
                  <a:pt x="9327" y="8345"/>
                </a:cubicBezTo>
                <a:cubicBezTo>
                  <a:pt x="9327" y="8100"/>
                  <a:pt x="9082" y="7855"/>
                  <a:pt x="8836" y="7855"/>
                </a:cubicBezTo>
                <a:cubicBezTo>
                  <a:pt x="982" y="7855"/>
                  <a:pt x="982" y="7855"/>
                  <a:pt x="982" y="7855"/>
                </a:cubicBezTo>
                <a:cubicBezTo>
                  <a:pt x="982" y="5891"/>
                  <a:pt x="982" y="5891"/>
                  <a:pt x="982" y="5891"/>
                </a:cubicBezTo>
                <a:cubicBezTo>
                  <a:pt x="8836" y="5891"/>
                  <a:pt x="8836" y="5891"/>
                  <a:pt x="8836" y="5891"/>
                </a:cubicBezTo>
                <a:cubicBezTo>
                  <a:pt x="9082" y="5891"/>
                  <a:pt x="9327" y="5645"/>
                  <a:pt x="9327" y="5400"/>
                </a:cubicBezTo>
                <a:cubicBezTo>
                  <a:pt x="9327" y="5155"/>
                  <a:pt x="9082" y="4909"/>
                  <a:pt x="8836" y="4909"/>
                </a:cubicBezTo>
                <a:cubicBezTo>
                  <a:pt x="982" y="4909"/>
                  <a:pt x="982" y="4909"/>
                  <a:pt x="982" y="4909"/>
                </a:cubicBezTo>
                <a:cubicBezTo>
                  <a:pt x="491" y="4909"/>
                  <a:pt x="0" y="5400"/>
                  <a:pt x="0" y="5891"/>
                </a:cubicBezTo>
                <a:cubicBezTo>
                  <a:pt x="0" y="7855"/>
                  <a:pt x="0" y="7855"/>
                  <a:pt x="0" y="7855"/>
                </a:cubicBezTo>
                <a:cubicBezTo>
                  <a:pt x="0" y="8345"/>
                  <a:pt x="491" y="8836"/>
                  <a:pt x="982" y="8836"/>
                </a:cubicBezTo>
                <a:cubicBezTo>
                  <a:pt x="1964" y="8836"/>
                  <a:pt x="1964" y="8836"/>
                  <a:pt x="1964" y="8836"/>
                </a:cubicBezTo>
                <a:cubicBezTo>
                  <a:pt x="1964" y="20618"/>
                  <a:pt x="1964" y="20618"/>
                  <a:pt x="1964" y="20618"/>
                </a:cubicBezTo>
                <a:cubicBezTo>
                  <a:pt x="1964" y="21109"/>
                  <a:pt x="2455" y="21600"/>
                  <a:pt x="2945" y="21600"/>
                </a:cubicBezTo>
                <a:cubicBezTo>
                  <a:pt x="18655" y="21600"/>
                  <a:pt x="18655" y="21600"/>
                  <a:pt x="18655" y="21600"/>
                </a:cubicBezTo>
                <a:cubicBezTo>
                  <a:pt x="19145" y="21600"/>
                  <a:pt x="19636" y="21109"/>
                  <a:pt x="19636" y="20618"/>
                </a:cubicBezTo>
                <a:cubicBezTo>
                  <a:pt x="19636" y="8836"/>
                  <a:pt x="19636" y="8836"/>
                  <a:pt x="19636" y="8836"/>
                </a:cubicBezTo>
                <a:cubicBezTo>
                  <a:pt x="20618" y="8836"/>
                  <a:pt x="20618" y="8836"/>
                  <a:pt x="20618" y="8836"/>
                </a:cubicBezTo>
                <a:cubicBezTo>
                  <a:pt x="21109" y="8836"/>
                  <a:pt x="21600" y="8345"/>
                  <a:pt x="21600" y="7855"/>
                </a:cubicBezTo>
                <a:cubicBezTo>
                  <a:pt x="21600" y="5891"/>
                  <a:pt x="21600" y="5891"/>
                  <a:pt x="21600" y="5891"/>
                </a:cubicBezTo>
                <a:cubicBezTo>
                  <a:pt x="21600" y="5400"/>
                  <a:pt x="21109" y="4909"/>
                  <a:pt x="20618" y="490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60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06" name="Rectangle"/>
          <p:cNvSpPr/>
          <p:nvPr/>
        </p:nvSpPr>
        <p:spPr>
          <a:xfrm>
            <a:off x="-4548386" y="-1"/>
            <a:ext cx="28932386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307" name="Bouleverd of Good Dream, 89898"/>
          <p:cNvSpPr txBox="1"/>
          <p:nvPr/>
        </p:nvSpPr>
        <p:spPr>
          <a:xfrm>
            <a:off x="17038463" y="9305849"/>
            <a:ext cx="6002885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/>
            </a:lvl1pPr>
          </a:lstStyle>
          <a:p>
            <a:r>
              <a:t>Bouleverd of Good Dream, 89898</a:t>
            </a:r>
          </a:p>
        </p:txBody>
      </p:sp>
      <p:sp>
        <p:nvSpPr>
          <p:cNvPr id="308" name="Shape"/>
          <p:cNvSpPr/>
          <p:nvPr/>
        </p:nvSpPr>
        <p:spPr>
          <a:xfrm>
            <a:off x="16109880" y="9321816"/>
            <a:ext cx="373519" cy="583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783"/>
                </a:moveTo>
                <a:cubicBezTo>
                  <a:pt x="21600" y="6783"/>
                  <a:pt x="21600" y="6783"/>
                  <a:pt x="21600" y="6783"/>
                </a:cubicBezTo>
                <a:cubicBezTo>
                  <a:pt x="21321" y="3035"/>
                  <a:pt x="16583" y="89"/>
                  <a:pt x="10870" y="0"/>
                </a:cubicBezTo>
                <a:cubicBezTo>
                  <a:pt x="5017" y="89"/>
                  <a:pt x="279" y="3035"/>
                  <a:pt x="0" y="6783"/>
                </a:cubicBezTo>
                <a:cubicBezTo>
                  <a:pt x="0" y="6783"/>
                  <a:pt x="0" y="6783"/>
                  <a:pt x="0" y="6783"/>
                </a:cubicBezTo>
                <a:cubicBezTo>
                  <a:pt x="0" y="6873"/>
                  <a:pt x="0" y="6962"/>
                  <a:pt x="0" y="7051"/>
                </a:cubicBezTo>
                <a:cubicBezTo>
                  <a:pt x="0" y="9907"/>
                  <a:pt x="3623" y="11603"/>
                  <a:pt x="6410" y="13924"/>
                </a:cubicBezTo>
                <a:cubicBezTo>
                  <a:pt x="9755" y="16602"/>
                  <a:pt x="10870" y="21600"/>
                  <a:pt x="10870" y="21600"/>
                </a:cubicBezTo>
                <a:cubicBezTo>
                  <a:pt x="10870" y="21600"/>
                  <a:pt x="11985" y="16602"/>
                  <a:pt x="15190" y="13924"/>
                </a:cubicBezTo>
                <a:cubicBezTo>
                  <a:pt x="17977" y="11603"/>
                  <a:pt x="21600" y="9907"/>
                  <a:pt x="21600" y="7051"/>
                </a:cubicBezTo>
                <a:cubicBezTo>
                  <a:pt x="21600" y="6962"/>
                  <a:pt x="21600" y="6873"/>
                  <a:pt x="21600" y="6783"/>
                </a:cubicBezTo>
                <a:close/>
                <a:moveTo>
                  <a:pt x="10870" y="8926"/>
                </a:moveTo>
                <a:cubicBezTo>
                  <a:pt x="9058" y="8926"/>
                  <a:pt x="7525" y="7944"/>
                  <a:pt x="7525" y="6783"/>
                </a:cubicBezTo>
                <a:cubicBezTo>
                  <a:pt x="7525" y="5623"/>
                  <a:pt x="9058" y="4731"/>
                  <a:pt x="10870" y="4731"/>
                </a:cubicBezTo>
                <a:cubicBezTo>
                  <a:pt x="12681" y="4731"/>
                  <a:pt x="14075" y="5623"/>
                  <a:pt x="14075" y="6783"/>
                </a:cubicBezTo>
                <a:cubicBezTo>
                  <a:pt x="14075" y="7944"/>
                  <a:pt x="12681" y="8926"/>
                  <a:pt x="10870" y="8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09" name="+6288 2546 0845"/>
          <p:cNvSpPr txBox="1"/>
          <p:nvPr/>
        </p:nvSpPr>
        <p:spPr>
          <a:xfrm>
            <a:off x="17038463" y="10676324"/>
            <a:ext cx="317230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/>
            </a:lvl1pPr>
          </a:lstStyle>
          <a:p>
            <a:r>
              <a:t>+6288 2546 0845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16054630" y="10657499"/>
            <a:ext cx="486392" cy="644433"/>
            <a:chOff x="0" y="0"/>
            <a:chExt cx="486390" cy="644432"/>
          </a:xfrm>
        </p:grpSpPr>
        <p:sp>
          <p:nvSpPr>
            <p:cNvPr id="310" name="Shape"/>
            <p:cNvSpPr/>
            <p:nvPr/>
          </p:nvSpPr>
          <p:spPr>
            <a:xfrm>
              <a:off x="0" y="57816"/>
              <a:ext cx="395318" cy="58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143" extrusionOk="0">
                  <a:moveTo>
                    <a:pt x="8647" y="5603"/>
                  </a:moveTo>
                  <a:cubicBezTo>
                    <a:pt x="3922" y="7501"/>
                    <a:pt x="11212" y="16629"/>
                    <a:pt x="16477" y="14641"/>
                  </a:cubicBezTo>
                  <a:cubicBezTo>
                    <a:pt x="17422" y="15635"/>
                    <a:pt x="20392" y="19160"/>
                    <a:pt x="21337" y="20244"/>
                  </a:cubicBezTo>
                  <a:cubicBezTo>
                    <a:pt x="19042" y="21058"/>
                    <a:pt x="17287" y="21600"/>
                    <a:pt x="14722" y="20606"/>
                  </a:cubicBezTo>
                  <a:cubicBezTo>
                    <a:pt x="7567" y="17895"/>
                    <a:pt x="-263" y="8857"/>
                    <a:pt x="7" y="3434"/>
                  </a:cubicBezTo>
                  <a:cubicBezTo>
                    <a:pt x="7" y="1536"/>
                    <a:pt x="1762" y="813"/>
                    <a:pt x="3922" y="0"/>
                  </a:cubicBezTo>
                  <a:cubicBezTo>
                    <a:pt x="4732" y="1085"/>
                    <a:pt x="7837" y="4519"/>
                    <a:pt x="8647" y="56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hape"/>
            <p:cNvSpPr/>
            <p:nvPr/>
          </p:nvSpPr>
          <p:spPr>
            <a:xfrm>
              <a:off x="84530" y="-1"/>
              <a:ext cx="168912" cy="21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0846" extrusionOk="0">
                  <a:moveTo>
                    <a:pt x="14035" y="20482"/>
                  </a:moveTo>
                  <a:cubicBezTo>
                    <a:pt x="13109" y="21218"/>
                    <a:pt x="11566" y="20727"/>
                    <a:pt x="10641" y="19991"/>
                  </a:cubicBezTo>
                  <a:cubicBezTo>
                    <a:pt x="458" y="5509"/>
                    <a:pt x="458" y="5509"/>
                    <a:pt x="458" y="5509"/>
                  </a:cubicBezTo>
                  <a:cubicBezTo>
                    <a:pt x="-468" y="4527"/>
                    <a:pt x="149" y="3300"/>
                    <a:pt x="1075" y="2809"/>
                  </a:cubicBezTo>
                  <a:cubicBezTo>
                    <a:pt x="6629" y="354"/>
                    <a:pt x="6629" y="354"/>
                    <a:pt x="6629" y="354"/>
                  </a:cubicBezTo>
                  <a:cubicBezTo>
                    <a:pt x="7863" y="-382"/>
                    <a:pt x="9406" y="109"/>
                    <a:pt x="10023" y="1091"/>
                  </a:cubicBezTo>
                  <a:cubicBezTo>
                    <a:pt x="20515" y="15327"/>
                    <a:pt x="20515" y="15327"/>
                    <a:pt x="20515" y="15327"/>
                  </a:cubicBezTo>
                  <a:cubicBezTo>
                    <a:pt x="21132" y="16309"/>
                    <a:pt x="20823" y="17536"/>
                    <a:pt x="19589" y="18027"/>
                  </a:cubicBezTo>
                  <a:cubicBezTo>
                    <a:pt x="14035" y="20482"/>
                    <a:pt x="14035" y="20482"/>
                    <a:pt x="14035" y="20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Shape"/>
            <p:cNvSpPr/>
            <p:nvPr/>
          </p:nvSpPr>
          <p:spPr>
            <a:xfrm>
              <a:off x="316188" y="400793"/>
              <a:ext cx="170203" cy="21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03" extrusionOk="0">
                  <a:moveTo>
                    <a:pt x="14194" y="20855"/>
                  </a:moveTo>
                  <a:cubicBezTo>
                    <a:pt x="12960" y="21352"/>
                    <a:pt x="11417" y="21104"/>
                    <a:pt x="10800" y="20111"/>
                  </a:cubicBezTo>
                  <a:cubicBezTo>
                    <a:pt x="308" y="5462"/>
                    <a:pt x="308" y="5462"/>
                    <a:pt x="308" y="5462"/>
                  </a:cubicBezTo>
                  <a:cubicBezTo>
                    <a:pt x="-309" y="4469"/>
                    <a:pt x="0" y="3228"/>
                    <a:pt x="1234" y="2731"/>
                  </a:cubicBezTo>
                  <a:cubicBezTo>
                    <a:pt x="6788" y="249"/>
                    <a:pt x="6788" y="249"/>
                    <a:pt x="6788" y="249"/>
                  </a:cubicBezTo>
                  <a:cubicBezTo>
                    <a:pt x="8022" y="-248"/>
                    <a:pt x="9565" y="0"/>
                    <a:pt x="10182" y="993"/>
                  </a:cubicBezTo>
                  <a:cubicBezTo>
                    <a:pt x="20674" y="15393"/>
                    <a:pt x="20674" y="15393"/>
                    <a:pt x="20674" y="15393"/>
                  </a:cubicBezTo>
                  <a:cubicBezTo>
                    <a:pt x="21291" y="16386"/>
                    <a:pt x="20982" y="17628"/>
                    <a:pt x="19748" y="18124"/>
                  </a:cubicBezTo>
                  <a:cubicBezTo>
                    <a:pt x="14194" y="20855"/>
                    <a:pt x="14194" y="20855"/>
                    <a:pt x="14194" y="2085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4" name="facebook.com/templateparade"/>
          <p:cNvSpPr txBox="1"/>
          <p:nvPr/>
        </p:nvSpPr>
        <p:spPr>
          <a:xfrm>
            <a:off x="17038463" y="6463458"/>
            <a:ext cx="579485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/>
            </a:lvl1pPr>
          </a:lstStyle>
          <a:p>
            <a:r>
              <a:t>facebook.com/templateparade</a:t>
            </a:r>
          </a:p>
        </p:txBody>
      </p:sp>
      <p:sp>
        <p:nvSpPr>
          <p:cNvPr id="315" name="Shape"/>
          <p:cNvSpPr/>
          <p:nvPr/>
        </p:nvSpPr>
        <p:spPr>
          <a:xfrm>
            <a:off x="16151545" y="6472185"/>
            <a:ext cx="290185" cy="598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cubicBezTo>
                  <a:pt x="5400" y="11497"/>
                  <a:pt x="5400" y="11497"/>
                  <a:pt x="5400" y="11497"/>
                </a:cubicBezTo>
                <a:cubicBezTo>
                  <a:pt x="0" y="11497"/>
                  <a:pt x="0" y="11497"/>
                  <a:pt x="0" y="11497"/>
                </a:cubicBezTo>
                <a:cubicBezTo>
                  <a:pt x="0" y="7839"/>
                  <a:pt x="0" y="7839"/>
                  <a:pt x="0" y="7839"/>
                </a:cubicBezTo>
                <a:cubicBezTo>
                  <a:pt x="5400" y="7839"/>
                  <a:pt x="5400" y="7839"/>
                  <a:pt x="5400" y="7839"/>
                </a:cubicBezTo>
                <a:cubicBezTo>
                  <a:pt x="5400" y="7839"/>
                  <a:pt x="5400" y="6358"/>
                  <a:pt x="5400" y="4703"/>
                </a:cubicBezTo>
                <a:cubicBezTo>
                  <a:pt x="5400" y="2265"/>
                  <a:pt x="8820" y="0"/>
                  <a:pt x="16380" y="0"/>
                </a:cubicBezTo>
                <a:cubicBezTo>
                  <a:pt x="19260" y="0"/>
                  <a:pt x="21600" y="174"/>
                  <a:pt x="21600" y="174"/>
                </a:cubicBezTo>
                <a:cubicBezTo>
                  <a:pt x="21420" y="3571"/>
                  <a:pt x="21420" y="3571"/>
                  <a:pt x="21420" y="3571"/>
                </a:cubicBezTo>
                <a:cubicBezTo>
                  <a:pt x="21420" y="3571"/>
                  <a:pt x="19080" y="3571"/>
                  <a:pt x="16560" y="3571"/>
                </a:cubicBezTo>
                <a:cubicBezTo>
                  <a:pt x="13860" y="3571"/>
                  <a:pt x="13500" y="4181"/>
                  <a:pt x="13500" y="5139"/>
                </a:cubicBezTo>
                <a:cubicBezTo>
                  <a:pt x="13500" y="5923"/>
                  <a:pt x="13500" y="3484"/>
                  <a:pt x="13500" y="7839"/>
                </a:cubicBezTo>
                <a:cubicBezTo>
                  <a:pt x="21600" y="7839"/>
                  <a:pt x="21600" y="7839"/>
                  <a:pt x="21600" y="7839"/>
                </a:cubicBezTo>
                <a:cubicBezTo>
                  <a:pt x="21240" y="11497"/>
                  <a:pt x="21240" y="11497"/>
                  <a:pt x="21240" y="11497"/>
                </a:cubicBezTo>
                <a:cubicBezTo>
                  <a:pt x="13500" y="11497"/>
                  <a:pt x="13500" y="11497"/>
                  <a:pt x="13500" y="11497"/>
                </a:cubicBezTo>
                <a:cubicBezTo>
                  <a:pt x="13500" y="21600"/>
                  <a:pt x="13500" y="21600"/>
                  <a:pt x="13500" y="21600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16" name="@Temparade"/>
          <p:cNvSpPr txBox="1"/>
          <p:nvPr/>
        </p:nvSpPr>
        <p:spPr>
          <a:xfrm>
            <a:off x="17038463" y="7884653"/>
            <a:ext cx="2665579" cy="680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defRPr sz="2800"/>
            </a:lvl1pPr>
          </a:lstStyle>
          <a:p>
            <a:r>
              <a:t>@Temparade</a:t>
            </a:r>
          </a:p>
        </p:txBody>
      </p:sp>
      <p:sp>
        <p:nvSpPr>
          <p:cNvPr id="317" name="Shape"/>
          <p:cNvSpPr/>
          <p:nvPr/>
        </p:nvSpPr>
        <p:spPr>
          <a:xfrm>
            <a:off x="16024993" y="7972090"/>
            <a:ext cx="543291" cy="440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41"/>
                </a:moveTo>
                <a:cubicBezTo>
                  <a:pt x="20849" y="3003"/>
                  <a:pt x="20003" y="3350"/>
                  <a:pt x="19064" y="3465"/>
                </a:cubicBezTo>
                <a:cubicBezTo>
                  <a:pt x="20003" y="2772"/>
                  <a:pt x="20661" y="1733"/>
                  <a:pt x="21037" y="462"/>
                </a:cubicBezTo>
                <a:cubicBezTo>
                  <a:pt x="20191" y="1040"/>
                  <a:pt x="19252" y="1502"/>
                  <a:pt x="18219" y="1733"/>
                </a:cubicBezTo>
                <a:cubicBezTo>
                  <a:pt x="17374" y="693"/>
                  <a:pt x="16247" y="0"/>
                  <a:pt x="14932" y="0"/>
                </a:cubicBezTo>
                <a:cubicBezTo>
                  <a:pt x="12490" y="0"/>
                  <a:pt x="10518" y="2426"/>
                  <a:pt x="10518" y="5544"/>
                </a:cubicBezTo>
                <a:cubicBezTo>
                  <a:pt x="10518" y="5891"/>
                  <a:pt x="10612" y="6353"/>
                  <a:pt x="10612" y="6699"/>
                </a:cubicBezTo>
                <a:cubicBezTo>
                  <a:pt x="6950" y="6468"/>
                  <a:pt x="3663" y="4389"/>
                  <a:pt x="1503" y="1040"/>
                </a:cubicBezTo>
                <a:cubicBezTo>
                  <a:pt x="1127" y="1848"/>
                  <a:pt x="939" y="2772"/>
                  <a:pt x="939" y="3812"/>
                </a:cubicBezTo>
                <a:cubicBezTo>
                  <a:pt x="939" y="5660"/>
                  <a:pt x="1690" y="7393"/>
                  <a:pt x="2911" y="8317"/>
                </a:cubicBezTo>
                <a:cubicBezTo>
                  <a:pt x="2160" y="8317"/>
                  <a:pt x="1503" y="8086"/>
                  <a:pt x="845" y="7624"/>
                </a:cubicBezTo>
                <a:cubicBezTo>
                  <a:pt x="845" y="7624"/>
                  <a:pt x="845" y="7624"/>
                  <a:pt x="845" y="7739"/>
                </a:cubicBezTo>
                <a:cubicBezTo>
                  <a:pt x="845" y="10396"/>
                  <a:pt x="2442" y="12590"/>
                  <a:pt x="4414" y="13052"/>
                </a:cubicBezTo>
                <a:cubicBezTo>
                  <a:pt x="4038" y="13168"/>
                  <a:pt x="3663" y="13283"/>
                  <a:pt x="3287" y="13283"/>
                </a:cubicBezTo>
                <a:cubicBezTo>
                  <a:pt x="3005" y="13283"/>
                  <a:pt x="2723" y="13168"/>
                  <a:pt x="2442" y="13168"/>
                </a:cubicBezTo>
                <a:cubicBezTo>
                  <a:pt x="3005" y="15363"/>
                  <a:pt x="4602" y="16864"/>
                  <a:pt x="6574" y="16980"/>
                </a:cubicBezTo>
                <a:cubicBezTo>
                  <a:pt x="5071" y="18366"/>
                  <a:pt x="3099" y="19290"/>
                  <a:pt x="1033" y="19290"/>
                </a:cubicBezTo>
                <a:cubicBezTo>
                  <a:pt x="751" y="19290"/>
                  <a:pt x="376" y="19290"/>
                  <a:pt x="0" y="19174"/>
                </a:cubicBezTo>
                <a:cubicBezTo>
                  <a:pt x="1972" y="20791"/>
                  <a:pt x="4320" y="21600"/>
                  <a:pt x="6762" y="21600"/>
                </a:cubicBezTo>
                <a:cubicBezTo>
                  <a:pt x="14932" y="21600"/>
                  <a:pt x="19440" y="13283"/>
                  <a:pt x="19440" y="6122"/>
                </a:cubicBezTo>
                <a:cubicBezTo>
                  <a:pt x="19440" y="5891"/>
                  <a:pt x="19440" y="5660"/>
                  <a:pt x="19440" y="5429"/>
                </a:cubicBezTo>
                <a:cubicBezTo>
                  <a:pt x="20285" y="4620"/>
                  <a:pt x="21037" y="3696"/>
                  <a:pt x="21600" y="254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18" name="CONTACT US"/>
          <p:cNvSpPr txBox="1"/>
          <p:nvPr/>
        </p:nvSpPr>
        <p:spPr>
          <a:xfrm>
            <a:off x="15553608" y="3043053"/>
            <a:ext cx="7700976" cy="20681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ts val="16000"/>
              </a:lnSpc>
              <a:defRPr sz="96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t>CONTACT US</a:t>
            </a:r>
          </a:p>
        </p:txBody>
      </p:sp>
      <p:sp>
        <p:nvSpPr>
          <p:cNvPr id="319" name="And thank you for your time"/>
          <p:cNvSpPr txBox="1"/>
          <p:nvPr/>
        </p:nvSpPr>
        <p:spPr>
          <a:xfrm>
            <a:off x="15553608" y="4963487"/>
            <a:ext cx="7106413" cy="89407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4000"/>
            </a:lvl1pPr>
          </a:lstStyle>
          <a:p>
            <a:r>
              <a:t>And thank you for your time</a:t>
            </a:r>
          </a:p>
        </p:txBody>
      </p:sp>
      <p:sp>
        <p:nvSpPr>
          <p:cNvPr id="320" name="Circle"/>
          <p:cNvSpPr/>
          <p:nvPr/>
        </p:nvSpPr>
        <p:spPr>
          <a:xfrm>
            <a:off x="15741648" y="6248827"/>
            <a:ext cx="1109981" cy="1109981"/>
          </a:xfrm>
          <a:prstGeom prst="ellips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1" name="Circle"/>
          <p:cNvSpPr/>
          <p:nvPr/>
        </p:nvSpPr>
        <p:spPr>
          <a:xfrm>
            <a:off x="15741648" y="7611002"/>
            <a:ext cx="1109981" cy="1109981"/>
          </a:xfrm>
          <a:prstGeom prst="ellips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2" name="Circle"/>
          <p:cNvSpPr/>
          <p:nvPr/>
        </p:nvSpPr>
        <p:spPr>
          <a:xfrm>
            <a:off x="15741650" y="8980144"/>
            <a:ext cx="1109981" cy="1109981"/>
          </a:xfrm>
          <a:prstGeom prst="ellips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3" name="Circle"/>
          <p:cNvSpPr/>
          <p:nvPr/>
        </p:nvSpPr>
        <p:spPr>
          <a:xfrm>
            <a:off x="15741650" y="10424725"/>
            <a:ext cx="1109981" cy="1109981"/>
          </a:xfrm>
          <a:prstGeom prst="ellips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324" name="Logo .png" descr="Logo 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46" y="5363685"/>
            <a:ext cx="3800970" cy="298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Baloo Bhaina 2 Medium</vt:lpstr>
      <vt:lpstr>Calibri</vt:lpstr>
      <vt:lpstr>Lato Black</vt:lpstr>
      <vt:lpstr>Poppins Light</vt:lpstr>
      <vt:lpstr>Office Theme</vt:lpstr>
      <vt:lpstr>EnnCore</vt:lpstr>
      <vt:lpstr>PowerPoint Presentation</vt:lpstr>
      <vt:lpstr>PowerPoint Presentation</vt:lpstr>
      <vt:lpstr>Title</vt:lpstr>
      <vt:lpstr>Title</vt:lpstr>
      <vt:lpstr>Smartphone Mockup</vt:lpstr>
      <vt:lpstr>PowerPoint Presentation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cp:lastModifiedBy>Ana Paula da Costa Filgueira</cp:lastModifiedBy>
  <cp:revision>1</cp:revision>
  <dcterms:modified xsi:type="dcterms:W3CDTF">2020-06-04T13:41:15Z</dcterms:modified>
</cp:coreProperties>
</file>