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ta Ceresi" initials="RC" lastIdx="1" clrIdx="0">
    <p:extLst>
      <p:ext uri="{19B8F6BF-5375-455C-9EA6-DF929625EA0E}">
        <p15:presenceInfo xmlns:p15="http://schemas.microsoft.com/office/powerpoint/2012/main" userId="S::Rita.Ceresi@it.ey.com::5173af02-44c2-4461-9548-deaedee4790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1" d="100"/>
          <a:sy n="71" d="100"/>
        </p:scale>
        <p:origin x="67"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1-30T19:32:44.822" idx="1">
    <p:pos x="7527" y="923"/>
    <p:text/>
    <p:extLst>
      <p:ext uri="{C676402C-5697-4E1C-873F-D02D1690AC5C}">
        <p15:threadingInfo xmlns:p15="http://schemas.microsoft.com/office/powerpoint/2012/main" timeZoneBias="-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2A09A-0207-473E-A452-07B7991179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F6C95462-C7FE-468A-BDA4-AD9D65E1AE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88993A4D-54C5-4779-8831-0B82B7202C40}"/>
              </a:ext>
            </a:extLst>
          </p:cNvPr>
          <p:cNvSpPr>
            <a:spLocks noGrp="1"/>
          </p:cNvSpPr>
          <p:nvPr>
            <p:ph type="dt" sz="half" idx="10"/>
          </p:nvPr>
        </p:nvSpPr>
        <p:spPr/>
        <p:txBody>
          <a:bodyPr/>
          <a:lstStyle/>
          <a:p>
            <a:fld id="{2DD309B8-DE6A-4E14-840E-2A3342C8945E}" type="datetimeFigureOut">
              <a:rPr lang="it-IT" smtClean="0"/>
              <a:t>28/11/2022</a:t>
            </a:fld>
            <a:endParaRPr lang="it-IT"/>
          </a:p>
        </p:txBody>
      </p:sp>
      <p:sp>
        <p:nvSpPr>
          <p:cNvPr id="5" name="Footer Placeholder 4">
            <a:extLst>
              <a:ext uri="{FF2B5EF4-FFF2-40B4-BE49-F238E27FC236}">
                <a16:creationId xmlns:a16="http://schemas.microsoft.com/office/drawing/2014/main" id="{60B163AC-C66B-48C8-A7F7-03905C9F37AB}"/>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7FAB264E-793E-4420-BC00-691C9598E595}"/>
              </a:ext>
            </a:extLst>
          </p:cNvPr>
          <p:cNvSpPr>
            <a:spLocks noGrp="1"/>
          </p:cNvSpPr>
          <p:nvPr>
            <p:ph type="sldNum" sz="quarter" idx="12"/>
          </p:nvPr>
        </p:nvSpPr>
        <p:spPr/>
        <p:txBody>
          <a:bodyPr/>
          <a:lstStyle/>
          <a:p>
            <a:fld id="{7E560BE1-F740-4CE5-8763-B24E98E527DF}" type="slidenum">
              <a:rPr lang="it-IT" smtClean="0"/>
              <a:t>‹#›</a:t>
            </a:fld>
            <a:endParaRPr lang="it-IT"/>
          </a:p>
        </p:txBody>
      </p:sp>
    </p:spTree>
    <p:extLst>
      <p:ext uri="{BB962C8B-B14F-4D97-AF65-F5344CB8AC3E}">
        <p14:creationId xmlns:p14="http://schemas.microsoft.com/office/powerpoint/2010/main" val="3406367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9E8EF-E337-4EDA-8F55-91B688760A79}"/>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69D1700E-9932-42FB-8BC3-D0DC2F2024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BD32AE2C-FAAE-4B44-BBBD-60A6251FEC20}"/>
              </a:ext>
            </a:extLst>
          </p:cNvPr>
          <p:cNvSpPr>
            <a:spLocks noGrp="1"/>
          </p:cNvSpPr>
          <p:nvPr>
            <p:ph type="dt" sz="half" idx="10"/>
          </p:nvPr>
        </p:nvSpPr>
        <p:spPr/>
        <p:txBody>
          <a:bodyPr/>
          <a:lstStyle/>
          <a:p>
            <a:fld id="{2DD309B8-DE6A-4E14-840E-2A3342C8945E}" type="datetimeFigureOut">
              <a:rPr lang="it-IT" smtClean="0"/>
              <a:t>28/11/2022</a:t>
            </a:fld>
            <a:endParaRPr lang="it-IT"/>
          </a:p>
        </p:txBody>
      </p:sp>
      <p:sp>
        <p:nvSpPr>
          <p:cNvPr id="5" name="Footer Placeholder 4">
            <a:extLst>
              <a:ext uri="{FF2B5EF4-FFF2-40B4-BE49-F238E27FC236}">
                <a16:creationId xmlns:a16="http://schemas.microsoft.com/office/drawing/2014/main" id="{8E594184-1FBC-4BFB-B807-F244B5DDFFB0}"/>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F37590B6-2B48-4A8A-BECD-D7D376020AF5}"/>
              </a:ext>
            </a:extLst>
          </p:cNvPr>
          <p:cNvSpPr>
            <a:spLocks noGrp="1"/>
          </p:cNvSpPr>
          <p:nvPr>
            <p:ph type="sldNum" sz="quarter" idx="12"/>
          </p:nvPr>
        </p:nvSpPr>
        <p:spPr/>
        <p:txBody>
          <a:bodyPr/>
          <a:lstStyle/>
          <a:p>
            <a:fld id="{7E560BE1-F740-4CE5-8763-B24E98E527DF}" type="slidenum">
              <a:rPr lang="it-IT" smtClean="0"/>
              <a:t>‹#›</a:t>
            </a:fld>
            <a:endParaRPr lang="it-IT"/>
          </a:p>
        </p:txBody>
      </p:sp>
    </p:spTree>
    <p:extLst>
      <p:ext uri="{BB962C8B-B14F-4D97-AF65-F5344CB8AC3E}">
        <p14:creationId xmlns:p14="http://schemas.microsoft.com/office/powerpoint/2010/main" val="2751235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0F24AD-48FA-4F88-B62E-2A8F738629E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343C9A3E-0FBD-4742-8DFB-A8C3BED10B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C86DA38B-6829-4258-A620-C61ADCB01DDF}"/>
              </a:ext>
            </a:extLst>
          </p:cNvPr>
          <p:cNvSpPr>
            <a:spLocks noGrp="1"/>
          </p:cNvSpPr>
          <p:nvPr>
            <p:ph type="dt" sz="half" idx="10"/>
          </p:nvPr>
        </p:nvSpPr>
        <p:spPr/>
        <p:txBody>
          <a:bodyPr/>
          <a:lstStyle/>
          <a:p>
            <a:fld id="{2DD309B8-DE6A-4E14-840E-2A3342C8945E}" type="datetimeFigureOut">
              <a:rPr lang="it-IT" smtClean="0"/>
              <a:t>28/11/2022</a:t>
            </a:fld>
            <a:endParaRPr lang="it-IT"/>
          </a:p>
        </p:txBody>
      </p:sp>
      <p:sp>
        <p:nvSpPr>
          <p:cNvPr id="5" name="Footer Placeholder 4">
            <a:extLst>
              <a:ext uri="{FF2B5EF4-FFF2-40B4-BE49-F238E27FC236}">
                <a16:creationId xmlns:a16="http://schemas.microsoft.com/office/drawing/2014/main" id="{1EB52A6E-8D0A-4FE8-9827-2C11CB08C25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30387D64-323C-4B14-BFA1-E80A7B6CEDFA}"/>
              </a:ext>
            </a:extLst>
          </p:cNvPr>
          <p:cNvSpPr>
            <a:spLocks noGrp="1"/>
          </p:cNvSpPr>
          <p:nvPr>
            <p:ph type="sldNum" sz="quarter" idx="12"/>
          </p:nvPr>
        </p:nvSpPr>
        <p:spPr/>
        <p:txBody>
          <a:bodyPr/>
          <a:lstStyle/>
          <a:p>
            <a:fld id="{7E560BE1-F740-4CE5-8763-B24E98E527DF}" type="slidenum">
              <a:rPr lang="it-IT" smtClean="0"/>
              <a:t>‹#›</a:t>
            </a:fld>
            <a:endParaRPr lang="it-IT"/>
          </a:p>
        </p:txBody>
      </p:sp>
    </p:spTree>
    <p:extLst>
      <p:ext uri="{BB962C8B-B14F-4D97-AF65-F5344CB8AC3E}">
        <p14:creationId xmlns:p14="http://schemas.microsoft.com/office/powerpoint/2010/main" val="3837566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A7C5-AEEA-46D0-99E2-A3313ABE200F}"/>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2C16A97C-3180-4E17-BDEF-CEFFD7A58C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376CCDB1-43B7-420F-8597-77F5D1E09E80}"/>
              </a:ext>
            </a:extLst>
          </p:cNvPr>
          <p:cNvSpPr>
            <a:spLocks noGrp="1"/>
          </p:cNvSpPr>
          <p:nvPr>
            <p:ph type="dt" sz="half" idx="10"/>
          </p:nvPr>
        </p:nvSpPr>
        <p:spPr/>
        <p:txBody>
          <a:bodyPr/>
          <a:lstStyle/>
          <a:p>
            <a:fld id="{2DD309B8-DE6A-4E14-840E-2A3342C8945E}" type="datetimeFigureOut">
              <a:rPr lang="it-IT" smtClean="0"/>
              <a:t>28/11/2022</a:t>
            </a:fld>
            <a:endParaRPr lang="it-IT"/>
          </a:p>
        </p:txBody>
      </p:sp>
      <p:sp>
        <p:nvSpPr>
          <p:cNvPr id="5" name="Footer Placeholder 4">
            <a:extLst>
              <a:ext uri="{FF2B5EF4-FFF2-40B4-BE49-F238E27FC236}">
                <a16:creationId xmlns:a16="http://schemas.microsoft.com/office/drawing/2014/main" id="{6D5B3B18-75A3-4383-8512-B45C188139BE}"/>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A169DB8D-E7FB-4983-8898-4BD949B00CAF}"/>
              </a:ext>
            </a:extLst>
          </p:cNvPr>
          <p:cNvSpPr>
            <a:spLocks noGrp="1"/>
          </p:cNvSpPr>
          <p:nvPr>
            <p:ph type="sldNum" sz="quarter" idx="12"/>
          </p:nvPr>
        </p:nvSpPr>
        <p:spPr/>
        <p:txBody>
          <a:bodyPr/>
          <a:lstStyle/>
          <a:p>
            <a:fld id="{7E560BE1-F740-4CE5-8763-B24E98E527DF}" type="slidenum">
              <a:rPr lang="it-IT" smtClean="0"/>
              <a:t>‹#›</a:t>
            </a:fld>
            <a:endParaRPr lang="it-IT"/>
          </a:p>
        </p:txBody>
      </p:sp>
    </p:spTree>
    <p:extLst>
      <p:ext uri="{BB962C8B-B14F-4D97-AF65-F5344CB8AC3E}">
        <p14:creationId xmlns:p14="http://schemas.microsoft.com/office/powerpoint/2010/main" val="4076815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E833A-E77A-44C6-AAE8-BE8992E316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BBF2C69C-371C-4864-940A-4C9A628A0B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4CC743-B16C-4A11-99A6-1BC779FC2EA7}"/>
              </a:ext>
            </a:extLst>
          </p:cNvPr>
          <p:cNvSpPr>
            <a:spLocks noGrp="1"/>
          </p:cNvSpPr>
          <p:nvPr>
            <p:ph type="dt" sz="half" idx="10"/>
          </p:nvPr>
        </p:nvSpPr>
        <p:spPr/>
        <p:txBody>
          <a:bodyPr/>
          <a:lstStyle/>
          <a:p>
            <a:fld id="{2DD309B8-DE6A-4E14-840E-2A3342C8945E}" type="datetimeFigureOut">
              <a:rPr lang="it-IT" smtClean="0"/>
              <a:t>28/11/2022</a:t>
            </a:fld>
            <a:endParaRPr lang="it-IT"/>
          </a:p>
        </p:txBody>
      </p:sp>
      <p:sp>
        <p:nvSpPr>
          <p:cNvPr id="5" name="Footer Placeholder 4">
            <a:extLst>
              <a:ext uri="{FF2B5EF4-FFF2-40B4-BE49-F238E27FC236}">
                <a16:creationId xmlns:a16="http://schemas.microsoft.com/office/drawing/2014/main" id="{6DF75AFE-47F1-4875-8C0D-BB8858957BC0}"/>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04E07A40-B1D2-40F6-9380-0F17948B3B99}"/>
              </a:ext>
            </a:extLst>
          </p:cNvPr>
          <p:cNvSpPr>
            <a:spLocks noGrp="1"/>
          </p:cNvSpPr>
          <p:nvPr>
            <p:ph type="sldNum" sz="quarter" idx="12"/>
          </p:nvPr>
        </p:nvSpPr>
        <p:spPr/>
        <p:txBody>
          <a:bodyPr/>
          <a:lstStyle/>
          <a:p>
            <a:fld id="{7E560BE1-F740-4CE5-8763-B24E98E527DF}" type="slidenum">
              <a:rPr lang="it-IT" smtClean="0"/>
              <a:t>‹#›</a:t>
            </a:fld>
            <a:endParaRPr lang="it-IT"/>
          </a:p>
        </p:txBody>
      </p:sp>
    </p:spTree>
    <p:extLst>
      <p:ext uri="{BB962C8B-B14F-4D97-AF65-F5344CB8AC3E}">
        <p14:creationId xmlns:p14="http://schemas.microsoft.com/office/powerpoint/2010/main" val="2113696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9051F-5CAD-4891-A036-E93478C591CC}"/>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9C05741D-97A1-4535-A1D8-C61B812772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1915E988-FF6F-4F16-9E82-2C371164E1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D7F03A13-037B-4007-9A61-EC54F2282558}"/>
              </a:ext>
            </a:extLst>
          </p:cNvPr>
          <p:cNvSpPr>
            <a:spLocks noGrp="1"/>
          </p:cNvSpPr>
          <p:nvPr>
            <p:ph type="dt" sz="half" idx="10"/>
          </p:nvPr>
        </p:nvSpPr>
        <p:spPr/>
        <p:txBody>
          <a:bodyPr/>
          <a:lstStyle/>
          <a:p>
            <a:fld id="{2DD309B8-DE6A-4E14-840E-2A3342C8945E}" type="datetimeFigureOut">
              <a:rPr lang="it-IT" smtClean="0"/>
              <a:t>28/11/2022</a:t>
            </a:fld>
            <a:endParaRPr lang="it-IT"/>
          </a:p>
        </p:txBody>
      </p:sp>
      <p:sp>
        <p:nvSpPr>
          <p:cNvPr id="6" name="Footer Placeholder 5">
            <a:extLst>
              <a:ext uri="{FF2B5EF4-FFF2-40B4-BE49-F238E27FC236}">
                <a16:creationId xmlns:a16="http://schemas.microsoft.com/office/drawing/2014/main" id="{C240CB53-000F-41DF-904F-C1C6477BF97A}"/>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92E5B98F-8B52-4FA3-B0F3-1D04F45AD43B}"/>
              </a:ext>
            </a:extLst>
          </p:cNvPr>
          <p:cNvSpPr>
            <a:spLocks noGrp="1"/>
          </p:cNvSpPr>
          <p:nvPr>
            <p:ph type="sldNum" sz="quarter" idx="12"/>
          </p:nvPr>
        </p:nvSpPr>
        <p:spPr/>
        <p:txBody>
          <a:bodyPr/>
          <a:lstStyle/>
          <a:p>
            <a:fld id="{7E560BE1-F740-4CE5-8763-B24E98E527DF}" type="slidenum">
              <a:rPr lang="it-IT" smtClean="0"/>
              <a:t>‹#›</a:t>
            </a:fld>
            <a:endParaRPr lang="it-IT"/>
          </a:p>
        </p:txBody>
      </p:sp>
    </p:spTree>
    <p:extLst>
      <p:ext uri="{BB962C8B-B14F-4D97-AF65-F5344CB8AC3E}">
        <p14:creationId xmlns:p14="http://schemas.microsoft.com/office/powerpoint/2010/main" val="2388606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4A140-BB89-4B95-BEA0-2B551C4F3C76}"/>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515AD92C-57F6-44F8-83D9-09D26BDFBF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1D4E7F-6159-4856-B109-B2F03A6996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2A0BD873-B265-4219-87D9-B4692037ED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97227D-1B05-4322-B324-2FAC2C0D25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5C95E4BE-DA44-479F-8CA8-BB29D7294174}"/>
              </a:ext>
            </a:extLst>
          </p:cNvPr>
          <p:cNvSpPr>
            <a:spLocks noGrp="1"/>
          </p:cNvSpPr>
          <p:nvPr>
            <p:ph type="dt" sz="half" idx="10"/>
          </p:nvPr>
        </p:nvSpPr>
        <p:spPr/>
        <p:txBody>
          <a:bodyPr/>
          <a:lstStyle/>
          <a:p>
            <a:fld id="{2DD309B8-DE6A-4E14-840E-2A3342C8945E}" type="datetimeFigureOut">
              <a:rPr lang="it-IT" smtClean="0"/>
              <a:t>28/11/2022</a:t>
            </a:fld>
            <a:endParaRPr lang="it-IT"/>
          </a:p>
        </p:txBody>
      </p:sp>
      <p:sp>
        <p:nvSpPr>
          <p:cNvPr id="8" name="Footer Placeholder 7">
            <a:extLst>
              <a:ext uri="{FF2B5EF4-FFF2-40B4-BE49-F238E27FC236}">
                <a16:creationId xmlns:a16="http://schemas.microsoft.com/office/drawing/2014/main" id="{BD5B81C2-6F96-4B5D-9112-792BC4CBF1FB}"/>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6C5D6E4A-73EF-48FA-BB55-86A336CD7425}"/>
              </a:ext>
            </a:extLst>
          </p:cNvPr>
          <p:cNvSpPr>
            <a:spLocks noGrp="1"/>
          </p:cNvSpPr>
          <p:nvPr>
            <p:ph type="sldNum" sz="quarter" idx="12"/>
          </p:nvPr>
        </p:nvSpPr>
        <p:spPr/>
        <p:txBody>
          <a:bodyPr/>
          <a:lstStyle/>
          <a:p>
            <a:fld id="{7E560BE1-F740-4CE5-8763-B24E98E527DF}" type="slidenum">
              <a:rPr lang="it-IT" smtClean="0"/>
              <a:t>‹#›</a:t>
            </a:fld>
            <a:endParaRPr lang="it-IT"/>
          </a:p>
        </p:txBody>
      </p:sp>
    </p:spTree>
    <p:extLst>
      <p:ext uri="{BB962C8B-B14F-4D97-AF65-F5344CB8AC3E}">
        <p14:creationId xmlns:p14="http://schemas.microsoft.com/office/powerpoint/2010/main" val="2559645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68612-AD62-488C-8F22-AE6218CD475D}"/>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6BFAEF64-89B1-4187-852B-317483017F73}"/>
              </a:ext>
            </a:extLst>
          </p:cNvPr>
          <p:cNvSpPr>
            <a:spLocks noGrp="1"/>
          </p:cNvSpPr>
          <p:nvPr>
            <p:ph type="dt" sz="half" idx="10"/>
          </p:nvPr>
        </p:nvSpPr>
        <p:spPr/>
        <p:txBody>
          <a:bodyPr/>
          <a:lstStyle/>
          <a:p>
            <a:fld id="{2DD309B8-DE6A-4E14-840E-2A3342C8945E}" type="datetimeFigureOut">
              <a:rPr lang="it-IT" smtClean="0"/>
              <a:t>28/11/2022</a:t>
            </a:fld>
            <a:endParaRPr lang="it-IT"/>
          </a:p>
        </p:txBody>
      </p:sp>
      <p:sp>
        <p:nvSpPr>
          <p:cNvPr id="4" name="Footer Placeholder 3">
            <a:extLst>
              <a:ext uri="{FF2B5EF4-FFF2-40B4-BE49-F238E27FC236}">
                <a16:creationId xmlns:a16="http://schemas.microsoft.com/office/drawing/2014/main" id="{914D585C-CF66-4026-8269-D827BFBB0FE7}"/>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4F16A64A-5308-4073-A498-7CFEBD1A8B85}"/>
              </a:ext>
            </a:extLst>
          </p:cNvPr>
          <p:cNvSpPr>
            <a:spLocks noGrp="1"/>
          </p:cNvSpPr>
          <p:nvPr>
            <p:ph type="sldNum" sz="quarter" idx="12"/>
          </p:nvPr>
        </p:nvSpPr>
        <p:spPr/>
        <p:txBody>
          <a:bodyPr/>
          <a:lstStyle/>
          <a:p>
            <a:fld id="{7E560BE1-F740-4CE5-8763-B24E98E527DF}" type="slidenum">
              <a:rPr lang="it-IT" smtClean="0"/>
              <a:t>‹#›</a:t>
            </a:fld>
            <a:endParaRPr lang="it-IT"/>
          </a:p>
        </p:txBody>
      </p:sp>
    </p:spTree>
    <p:extLst>
      <p:ext uri="{BB962C8B-B14F-4D97-AF65-F5344CB8AC3E}">
        <p14:creationId xmlns:p14="http://schemas.microsoft.com/office/powerpoint/2010/main" val="3809687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9D7244-AE30-47CB-9167-76B9E3737B1D}"/>
              </a:ext>
            </a:extLst>
          </p:cNvPr>
          <p:cNvSpPr>
            <a:spLocks noGrp="1"/>
          </p:cNvSpPr>
          <p:nvPr>
            <p:ph type="dt" sz="half" idx="10"/>
          </p:nvPr>
        </p:nvSpPr>
        <p:spPr/>
        <p:txBody>
          <a:bodyPr/>
          <a:lstStyle/>
          <a:p>
            <a:fld id="{2DD309B8-DE6A-4E14-840E-2A3342C8945E}" type="datetimeFigureOut">
              <a:rPr lang="it-IT" smtClean="0"/>
              <a:t>28/11/2022</a:t>
            </a:fld>
            <a:endParaRPr lang="it-IT"/>
          </a:p>
        </p:txBody>
      </p:sp>
      <p:sp>
        <p:nvSpPr>
          <p:cNvPr id="3" name="Footer Placeholder 2">
            <a:extLst>
              <a:ext uri="{FF2B5EF4-FFF2-40B4-BE49-F238E27FC236}">
                <a16:creationId xmlns:a16="http://schemas.microsoft.com/office/drawing/2014/main" id="{FE87420E-4D15-4826-B5B3-C12D2A2975A0}"/>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0C8BB5BF-E554-4295-8429-7C8B8C054F1F}"/>
              </a:ext>
            </a:extLst>
          </p:cNvPr>
          <p:cNvSpPr>
            <a:spLocks noGrp="1"/>
          </p:cNvSpPr>
          <p:nvPr>
            <p:ph type="sldNum" sz="quarter" idx="12"/>
          </p:nvPr>
        </p:nvSpPr>
        <p:spPr/>
        <p:txBody>
          <a:bodyPr/>
          <a:lstStyle/>
          <a:p>
            <a:fld id="{7E560BE1-F740-4CE5-8763-B24E98E527DF}" type="slidenum">
              <a:rPr lang="it-IT" smtClean="0"/>
              <a:t>‹#›</a:t>
            </a:fld>
            <a:endParaRPr lang="it-IT"/>
          </a:p>
        </p:txBody>
      </p:sp>
    </p:spTree>
    <p:extLst>
      <p:ext uri="{BB962C8B-B14F-4D97-AF65-F5344CB8AC3E}">
        <p14:creationId xmlns:p14="http://schemas.microsoft.com/office/powerpoint/2010/main" val="966567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AFF93-F3DD-4809-9BD9-371FE56790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5D005787-8E12-4A94-93BE-A1B3035048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2589A32F-3AC4-4440-ADE6-D0CE342AE3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6DE427-701C-4648-BE9F-74D588254468}"/>
              </a:ext>
            </a:extLst>
          </p:cNvPr>
          <p:cNvSpPr>
            <a:spLocks noGrp="1"/>
          </p:cNvSpPr>
          <p:nvPr>
            <p:ph type="dt" sz="half" idx="10"/>
          </p:nvPr>
        </p:nvSpPr>
        <p:spPr/>
        <p:txBody>
          <a:bodyPr/>
          <a:lstStyle/>
          <a:p>
            <a:fld id="{2DD309B8-DE6A-4E14-840E-2A3342C8945E}" type="datetimeFigureOut">
              <a:rPr lang="it-IT" smtClean="0"/>
              <a:t>28/11/2022</a:t>
            </a:fld>
            <a:endParaRPr lang="it-IT"/>
          </a:p>
        </p:txBody>
      </p:sp>
      <p:sp>
        <p:nvSpPr>
          <p:cNvPr id="6" name="Footer Placeholder 5">
            <a:extLst>
              <a:ext uri="{FF2B5EF4-FFF2-40B4-BE49-F238E27FC236}">
                <a16:creationId xmlns:a16="http://schemas.microsoft.com/office/drawing/2014/main" id="{967B7FDA-E8A0-4939-943C-58FF31A7392A}"/>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7E2B248B-24B9-4B47-A66B-711BC1F08E8F}"/>
              </a:ext>
            </a:extLst>
          </p:cNvPr>
          <p:cNvSpPr>
            <a:spLocks noGrp="1"/>
          </p:cNvSpPr>
          <p:nvPr>
            <p:ph type="sldNum" sz="quarter" idx="12"/>
          </p:nvPr>
        </p:nvSpPr>
        <p:spPr/>
        <p:txBody>
          <a:bodyPr/>
          <a:lstStyle/>
          <a:p>
            <a:fld id="{7E560BE1-F740-4CE5-8763-B24E98E527DF}" type="slidenum">
              <a:rPr lang="it-IT" smtClean="0"/>
              <a:t>‹#›</a:t>
            </a:fld>
            <a:endParaRPr lang="it-IT"/>
          </a:p>
        </p:txBody>
      </p:sp>
    </p:spTree>
    <p:extLst>
      <p:ext uri="{BB962C8B-B14F-4D97-AF65-F5344CB8AC3E}">
        <p14:creationId xmlns:p14="http://schemas.microsoft.com/office/powerpoint/2010/main" val="2039566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CD477-A987-4C1C-8BEB-887BA03C80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92CC385F-2CF3-466F-9D09-BC89DD9253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AE7C1057-F38F-45D4-B7F8-DB8263F1FD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1F4758-FF5F-4EBA-9EA5-0F8ED2D82D46}"/>
              </a:ext>
            </a:extLst>
          </p:cNvPr>
          <p:cNvSpPr>
            <a:spLocks noGrp="1"/>
          </p:cNvSpPr>
          <p:nvPr>
            <p:ph type="dt" sz="half" idx="10"/>
          </p:nvPr>
        </p:nvSpPr>
        <p:spPr/>
        <p:txBody>
          <a:bodyPr/>
          <a:lstStyle/>
          <a:p>
            <a:fld id="{2DD309B8-DE6A-4E14-840E-2A3342C8945E}" type="datetimeFigureOut">
              <a:rPr lang="it-IT" smtClean="0"/>
              <a:t>28/11/2022</a:t>
            </a:fld>
            <a:endParaRPr lang="it-IT"/>
          </a:p>
        </p:txBody>
      </p:sp>
      <p:sp>
        <p:nvSpPr>
          <p:cNvPr id="6" name="Footer Placeholder 5">
            <a:extLst>
              <a:ext uri="{FF2B5EF4-FFF2-40B4-BE49-F238E27FC236}">
                <a16:creationId xmlns:a16="http://schemas.microsoft.com/office/drawing/2014/main" id="{B6778A34-5043-4986-B5C9-80DD0783495E}"/>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7D1AD367-38AA-4295-BF45-78D492764A4F}"/>
              </a:ext>
            </a:extLst>
          </p:cNvPr>
          <p:cNvSpPr>
            <a:spLocks noGrp="1"/>
          </p:cNvSpPr>
          <p:nvPr>
            <p:ph type="sldNum" sz="quarter" idx="12"/>
          </p:nvPr>
        </p:nvSpPr>
        <p:spPr/>
        <p:txBody>
          <a:bodyPr/>
          <a:lstStyle/>
          <a:p>
            <a:fld id="{7E560BE1-F740-4CE5-8763-B24E98E527DF}" type="slidenum">
              <a:rPr lang="it-IT" smtClean="0"/>
              <a:t>‹#›</a:t>
            </a:fld>
            <a:endParaRPr lang="it-IT"/>
          </a:p>
        </p:txBody>
      </p:sp>
    </p:spTree>
    <p:extLst>
      <p:ext uri="{BB962C8B-B14F-4D97-AF65-F5344CB8AC3E}">
        <p14:creationId xmlns:p14="http://schemas.microsoft.com/office/powerpoint/2010/main" val="222549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E0DE66-4CD4-40B2-A9C8-9D7BD06199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D851D34E-DD0B-4D73-9F11-F1510DA3D0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0024505-8066-4173-B0DF-AB8563D763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D309B8-DE6A-4E14-840E-2A3342C8945E}" type="datetimeFigureOut">
              <a:rPr lang="it-IT" smtClean="0"/>
              <a:t>28/11/2022</a:t>
            </a:fld>
            <a:endParaRPr lang="it-IT"/>
          </a:p>
        </p:txBody>
      </p:sp>
      <p:sp>
        <p:nvSpPr>
          <p:cNvPr id="5" name="Footer Placeholder 4">
            <a:extLst>
              <a:ext uri="{FF2B5EF4-FFF2-40B4-BE49-F238E27FC236}">
                <a16:creationId xmlns:a16="http://schemas.microsoft.com/office/drawing/2014/main" id="{47056E00-3A5C-4554-9C19-FD6CF2F93C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68282DA4-0D5D-4A5E-8A1B-D6C20B610E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560BE1-F740-4CE5-8763-B24E98E527DF}" type="slidenum">
              <a:rPr lang="it-IT" smtClean="0"/>
              <a:t>‹#›</a:t>
            </a:fld>
            <a:endParaRPr lang="it-IT"/>
          </a:p>
        </p:txBody>
      </p:sp>
    </p:spTree>
    <p:extLst>
      <p:ext uri="{BB962C8B-B14F-4D97-AF65-F5344CB8AC3E}">
        <p14:creationId xmlns:p14="http://schemas.microsoft.com/office/powerpoint/2010/main" val="2162976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skillsbuild.org/" TargetMode="External"/><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0806CF1F-0258-44FD-83FB-AEFFA6A776E3}"/>
              </a:ext>
            </a:extLst>
          </p:cNvPr>
          <p:cNvPicPr>
            <a:picLocks noChangeAspect="1"/>
          </p:cNvPicPr>
          <p:nvPr/>
        </p:nvPicPr>
        <p:blipFill>
          <a:blip r:embed="rId2"/>
          <a:stretch>
            <a:fillRect/>
          </a:stretch>
        </p:blipFill>
        <p:spPr>
          <a:xfrm>
            <a:off x="5360988" y="469900"/>
            <a:ext cx="6180138" cy="2660650"/>
          </a:xfrm>
          <a:prstGeom prst="rect">
            <a:avLst/>
          </a:prstGeom>
        </p:spPr>
      </p:pic>
      <p:pic>
        <p:nvPicPr>
          <p:cNvPr id="5" name="Picture 4">
            <a:extLst>
              <a:ext uri="{FF2B5EF4-FFF2-40B4-BE49-F238E27FC236}">
                <a16:creationId xmlns:a16="http://schemas.microsoft.com/office/drawing/2014/main" id="{3F818B64-FA3A-4CB0-A746-D2901460C6C0}"/>
              </a:ext>
            </a:extLst>
          </p:cNvPr>
          <p:cNvPicPr>
            <a:picLocks noChangeAspect="1"/>
          </p:cNvPicPr>
          <p:nvPr/>
        </p:nvPicPr>
        <p:blipFill>
          <a:blip r:embed="rId3"/>
          <a:stretch>
            <a:fillRect/>
          </a:stretch>
        </p:blipFill>
        <p:spPr>
          <a:xfrm>
            <a:off x="5360988" y="3201988"/>
            <a:ext cx="3281363" cy="3152775"/>
          </a:xfrm>
          <a:prstGeom prst="rect">
            <a:avLst/>
          </a:prstGeom>
        </p:spPr>
      </p:pic>
      <p:pic>
        <p:nvPicPr>
          <p:cNvPr id="7" name="Picture 6">
            <a:extLst>
              <a:ext uri="{FF2B5EF4-FFF2-40B4-BE49-F238E27FC236}">
                <a16:creationId xmlns:a16="http://schemas.microsoft.com/office/drawing/2014/main" id="{924940DE-E914-4E7D-8DCA-43B0F66B91EB}"/>
              </a:ext>
            </a:extLst>
          </p:cNvPr>
          <p:cNvPicPr>
            <a:picLocks noChangeAspect="1"/>
          </p:cNvPicPr>
          <p:nvPr/>
        </p:nvPicPr>
        <p:blipFill>
          <a:blip r:embed="rId4"/>
          <a:stretch>
            <a:fillRect/>
          </a:stretch>
        </p:blipFill>
        <p:spPr>
          <a:xfrm>
            <a:off x="8713788" y="3201988"/>
            <a:ext cx="2827338" cy="3152775"/>
          </a:xfrm>
          <a:prstGeom prst="rect">
            <a:avLst/>
          </a:prstGeom>
        </p:spPr>
      </p:pic>
      <p:sp>
        <p:nvSpPr>
          <p:cNvPr id="2" name="Title 1">
            <a:extLst>
              <a:ext uri="{FF2B5EF4-FFF2-40B4-BE49-F238E27FC236}">
                <a16:creationId xmlns:a16="http://schemas.microsoft.com/office/drawing/2014/main" id="{39C2E43F-132D-48B8-8360-E7C65CD443F0}"/>
              </a:ext>
            </a:extLst>
          </p:cNvPr>
          <p:cNvSpPr>
            <a:spLocks noGrp="1"/>
          </p:cNvSpPr>
          <p:nvPr>
            <p:ph type="ctrTitle"/>
          </p:nvPr>
        </p:nvSpPr>
        <p:spPr>
          <a:xfrm>
            <a:off x="863029" y="1012004"/>
            <a:ext cx="3416158" cy="4795408"/>
          </a:xfrm>
        </p:spPr>
        <p:txBody>
          <a:bodyPr vert="horz" lIns="91440" tIns="45720" rIns="91440" bIns="45720" rtlCol="0" anchor="ctr">
            <a:normAutofit/>
          </a:bodyPr>
          <a:lstStyle/>
          <a:p>
            <a:pPr algn="l"/>
            <a:r>
              <a:rPr lang="en-US" sz="4400" kern="1200">
                <a:solidFill>
                  <a:srgbClr val="FFFFFF"/>
                </a:solidFill>
                <a:latin typeface="+mj-lt"/>
                <a:ea typeface="+mj-ea"/>
                <a:cs typeface="+mj-cs"/>
              </a:rPr>
              <a:t>Istruzioni per Iscrizione al corso «Build your Own Chatbot» e registrazione ad IBM Cloud</a:t>
            </a:r>
          </a:p>
        </p:txBody>
      </p:sp>
    </p:spTree>
    <p:extLst>
      <p:ext uri="{BB962C8B-B14F-4D97-AF65-F5344CB8AC3E}">
        <p14:creationId xmlns:p14="http://schemas.microsoft.com/office/powerpoint/2010/main" val="3413535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5DE1A-DA42-4F71-A6FC-F7A0FF2360F7}"/>
              </a:ext>
            </a:extLst>
          </p:cNvPr>
          <p:cNvSpPr>
            <a:spLocks noGrp="1"/>
          </p:cNvSpPr>
          <p:nvPr>
            <p:ph type="title"/>
          </p:nvPr>
        </p:nvSpPr>
        <p:spPr>
          <a:xfrm>
            <a:off x="838200" y="365126"/>
            <a:ext cx="10515600" cy="1076400"/>
          </a:xfrm>
        </p:spPr>
        <p:txBody>
          <a:bodyPr/>
          <a:lstStyle/>
          <a:p>
            <a:r>
              <a:rPr lang="it-IT" b="1" dirty="0"/>
              <a:t>Pagina di registrazione al cloud IBM</a:t>
            </a:r>
          </a:p>
        </p:txBody>
      </p:sp>
      <p:pic>
        <p:nvPicPr>
          <p:cNvPr id="4" name="Picture 3">
            <a:extLst>
              <a:ext uri="{FF2B5EF4-FFF2-40B4-BE49-F238E27FC236}">
                <a16:creationId xmlns:a16="http://schemas.microsoft.com/office/drawing/2014/main" id="{9394625A-2F3C-4B08-9007-343889830BBA}"/>
              </a:ext>
            </a:extLst>
          </p:cNvPr>
          <p:cNvPicPr>
            <a:picLocks noChangeAspect="1"/>
          </p:cNvPicPr>
          <p:nvPr/>
        </p:nvPicPr>
        <p:blipFill>
          <a:blip r:embed="rId2"/>
          <a:stretch>
            <a:fillRect/>
          </a:stretch>
        </p:blipFill>
        <p:spPr>
          <a:xfrm>
            <a:off x="3865581" y="1955614"/>
            <a:ext cx="7906871" cy="4537260"/>
          </a:xfrm>
          <a:prstGeom prst="rect">
            <a:avLst/>
          </a:prstGeom>
        </p:spPr>
      </p:pic>
      <p:sp>
        <p:nvSpPr>
          <p:cNvPr id="5" name="TextBox 4">
            <a:extLst>
              <a:ext uri="{FF2B5EF4-FFF2-40B4-BE49-F238E27FC236}">
                <a16:creationId xmlns:a16="http://schemas.microsoft.com/office/drawing/2014/main" id="{CEA657D8-949F-4F06-A829-6B7F4B23C8CC}"/>
              </a:ext>
            </a:extLst>
          </p:cNvPr>
          <p:cNvSpPr txBox="1"/>
          <p:nvPr/>
        </p:nvSpPr>
        <p:spPr>
          <a:xfrm>
            <a:off x="419548" y="2033195"/>
            <a:ext cx="3216537" cy="2862322"/>
          </a:xfrm>
          <a:prstGeom prst="rect">
            <a:avLst/>
          </a:prstGeom>
          <a:noFill/>
        </p:spPr>
        <p:txBody>
          <a:bodyPr wrap="square" rtlCol="0">
            <a:spAutoFit/>
          </a:bodyPr>
          <a:lstStyle/>
          <a:p>
            <a:r>
              <a:rPr lang="it-IT" dirty="0"/>
              <a:t>Qui dovrete inserire un po’ di informazioni per registrarvi. Potete usare le stesse credenziali che avete usato per registrarvi al sito </a:t>
            </a:r>
            <a:r>
              <a:rPr lang="it-IT" dirty="0" err="1"/>
              <a:t>SkillBuild</a:t>
            </a:r>
            <a:r>
              <a:rPr lang="it-IT" dirty="0"/>
              <a:t>.</a:t>
            </a:r>
          </a:p>
          <a:p>
            <a:r>
              <a:rPr lang="it-IT" dirty="0"/>
              <a:t>Vi chiederà di verificare la vostra mail con un codice.</a:t>
            </a:r>
          </a:p>
          <a:p>
            <a:endParaRPr lang="it-IT" dirty="0"/>
          </a:p>
          <a:p>
            <a:r>
              <a:rPr lang="it-IT" dirty="0"/>
              <a:t>Dovrebbe chiedervi di attivare il vostro account</a:t>
            </a:r>
          </a:p>
        </p:txBody>
      </p:sp>
    </p:spTree>
    <p:extLst>
      <p:ext uri="{BB962C8B-B14F-4D97-AF65-F5344CB8AC3E}">
        <p14:creationId xmlns:p14="http://schemas.microsoft.com/office/powerpoint/2010/main" val="3332489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43EA3-8135-47B1-92A8-6B42FFAF4EE0}"/>
              </a:ext>
            </a:extLst>
          </p:cNvPr>
          <p:cNvSpPr>
            <a:spLocks noGrp="1"/>
          </p:cNvSpPr>
          <p:nvPr>
            <p:ph type="title"/>
          </p:nvPr>
        </p:nvSpPr>
        <p:spPr>
          <a:xfrm>
            <a:off x="838200" y="365126"/>
            <a:ext cx="10515600" cy="958066"/>
          </a:xfrm>
        </p:spPr>
        <p:txBody>
          <a:bodyPr/>
          <a:lstStyle/>
          <a:p>
            <a:r>
              <a:rPr lang="it-IT" b="1" dirty="0"/>
              <a:t>Inserimento del codice ricevuto</a:t>
            </a:r>
          </a:p>
        </p:txBody>
      </p:sp>
      <p:pic>
        <p:nvPicPr>
          <p:cNvPr id="4" name="Picture 3">
            <a:extLst>
              <a:ext uri="{FF2B5EF4-FFF2-40B4-BE49-F238E27FC236}">
                <a16:creationId xmlns:a16="http://schemas.microsoft.com/office/drawing/2014/main" id="{D2C81937-A886-4686-B7C0-B19D555A2F87}"/>
              </a:ext>
            </a:extLst>
          </p:cNvPr>
          <p:cNvPicPr>
            <a:picLocks noChangeAspect="1"/>
          </p:cNvPicPr>
          <p:nvPr/>
        </p:nvPicPr>
        <p:blipFill>
          <a:blip r:embed="rId2"/>
          <a:stretch>
            <a:fillRect/>
          </a:stretch>
        </p:blipFill>
        <p:spPr>
          <a:xfrm>
            <a:off x="5185187" y="1739931"/>
            <a:ext cx="6024282" cy="4752943"/>
          </a:xfrm>
          <a:prstGeom prst="rect">
            <a:avLst/>
          </a:prstGeom>
        </p:spPr>
      </p:pic>
      <p:sp>
        <p:nvSpPr>
          <p:cNvPr id="5" name="TextBox 4">
            <a:extLst>
              <a:ext uri="{FF2B5EF4-FFF2-40B4-BE49-F238E27FC236}">
                <a16:creationId xmlns:a16="http://schemas.microsoft.com/office/drawing/2014/main" id="{37EA4EF7-B11B-40DD-85F6-E2BDF0755CB0}"/>
              </a:ext>
            </a:extLst>
          </p:cNvPr>
          <p:cNvSpPr txBox="1"/>
          <p:nvPr/>
        </p:nvSpPr>
        <p:spPr>
          <a:xfrm>
            <a:off x="838200" y="1990165"/>
            <a:ext cx="4185621" cy="2308324"/>
          </a:xfrm>
          <a:prstGeom prst="rect">
            <a:avLst/>
          </a:prstGeom>
          <a:noFill/>
        </p:spPr>
        <p:txBody>
          <a:bodyPr wrap="square" rtlCol="0">
            <a:spAutoFit/>
          </a:bodyPr>
          <a:lstStyle/>
          <a:p>
            <a:r>
              <a:rPr lang="it-IT" dirty="0"/>
              <a:t>A questo punto, vi dovrebbe comparire la pagina di attivazione finale, in cui dovrebbe già essere popolato il codice che è stato generato prima. </a:t>
            </a:r>
          </a:p>
          <a:p>
            <a:r>
              <a:rPr lang="it-IT" dirty="0"/>
              <a:t>Create l’account e siete pronti per partire, con gli altri moduli del corso e con questo stesso account sul Cloud faremo il nostro laboratorio.  </a:t>
            </a:r>
          </a:p>
        </p:txBody>
      </p:sp>
    </p:spTree>
    <p:extLst>
      <p:ext uri="{BB962C8B-B14F-4D97-AF65-F5344CB8AC3E}">
        <p14:creationId xmlns:p14="http://schemas.microsoft.com/office/powerpoint/2010/main" val="2405437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F7F349-2CFE-4515-93CF-E5A47186C64E}"/>
              </a:ext>
            </a:extLst>
          </p:cNvPr>
          <p:cNvSpPr>
            <a:spLocks noGrp="1"/>
          </p:cNvSpPr>
          <p:nvPr>
            <p:ph type="title"/>
          </p:nvPr>
        </p:nvSpPr>
        <p:spPr>
          <a:xfrm>
            <a:off x="838200" y="365125"/>
            <a:ext cx="10515600" cy="785943"/>
          </a:xfrm>
        </p:spPr>
        <p:txBody>
          <a:bodyPr/>
          <a:lstStyle/>
          <a:p>
            <a:r>
              <a:rPr lang="it-IT" b="1" dirty="0"/>
              <a:t>Il portale </a:t>
            </a:r>
            <a:r>
              <a:rPr lang="it-IT" b="1" dirty="0" err="1"/>
              <a:t>SkillBuild</a:t>
            </a:r>
            <a:endParaRPr lang="it-IT" b="1" dirty="0"/>
          </a:p>
        </p:txBody>
      </p:sp>
      <p:pic>
        <p:nvPicPr>
          <p:cNvPr id="6" name="Picture 5">
            <a:extLst>
              <a:ext uri="{FF2B5EF4-FFF2-40B4-BE49-F238E27FC236}">
                <a16:creationId xmlns:a16="http://schemas.microsoft.com/office/drawing/2014/main" id="{9F5BD15E-933F-4F46-9185-7445A43E3C9F}"/>
              </a:ext>
            </a:extLst>
          </p:cNvPr>
          <p:cNvPicPr>
            <a:picLocks noChangeAspect="1"/>
          </p:cNvPicPr>
          <p:nvPr/>
        </p:nvPicPr>
        <p:blipFill>
          <a:blip r:embed="rId2"/>
          <a:stretch>
            <a:fillRect/>
          </a:stretch>
        </p:blipFill>
        <p:spPr>
          <a:xfrm>
            <a:off x="4780968" y="2398955"/>
            <a:ext cx="7267051" cy="4410600"/>
          </a:xfrm>
          <a:prstGeom prst="rect">
            <a:avLst/>
          </a:prstGeom>
        </p:spPr>
      </p:pic>
      <p:sp>
        <p:nvSpPr>
          <p:cNvPr id="8" name="TextBox 7">
            <a:extLst>
              <a:ext uri="{FF2B5EF4-FFF2-40B4-BE49-F238E27FC236}">
                <a16:creationId xmlns:a16="http://schemas.microsoft.com/office/drawing/2014/main" id="{B20603FE-E127-4AA5-9CB5-B7BDD6F55023}"/>
              </a:ext>
            </a:extLst>
          </p:cNvPr>
          <p:cNvSpPr txBox="1"/>
          <p:nvPr/>
        </p:nvSpPr>
        <p:spPr>
          <a:xfrm>
            <a:off x="678832" y="1151068"/>
            <a:ext cx="10515600" cy="1477328"/>
          </a:xfrm>
          <a:prstGeom prst="rect">
            <a:avLst/>
          </a:prstGeom>
          <a:noFill/>
        </p:spPr>
        <p:txBody>
          <a:bodyPr wrap="square">
            <a:spAutoFit/>
          </a:bodyPr>
          <a:lstStyle/>
          <a:p>
            <a:r>
              <a:rPr lang="it-IT" dirty="0">
                <a:hlinkClick r:id="rId3"/>
              </a:rPr>
              <a:t>https://skillsbuild.org/</a:t>
            </a:r>
            <a:r>
              <a:rPr lang="it-IT" dirty="0"/>
              <a:t> </a:t>
            </a:r>
          </a:p>
          <a:p>
            <a:r>
              <a:rPr lang="it-IT" dirty="0"/>
              <a:t>Questo è il portale dove trovate il corso propedeutico su come si costruisce un chatbot. Il corso vi darà delle informazioni sui concetti e immediatamente li applicherete a ad un esercizio che vi farà entrare nel mondo dei chatbot gradualmente.</a:t>
            </a:r>
          </a:p>
          <a:p>
            <a:endParaRPr lang="it-IT" dirty="0"/>
          </a:p>
        </p:txBody>
      </p:sp>
    </p:spTree>
    <p:extLst>
      <p:ext uri="{BB962C8B-B14F-4D97-AF65-F5344CB8AC3E}">
        <p14:creationId xmlns:p14="http://schemas.microsoft.com/office/powerpoint/2010/main" val="2670052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EF999-4EBC-4DBB-BC47-27E37C82DDEF}"/>
              </a:ext>
            </a:extLst>
          </p:cNvPr>
          <p:cNvSpPr>
            <a:spLocks noGrp="1"/>
          </p:cNvSpPr>
          <p:nvPr>
            <p:ph type="title"/>
          </p:nvPr>
        </p:nvSpPr>
        <p:spPr>
          <a:xfrm>
            <a:off x="838200" y="365125"/>
            <a:ext cx="10515600" cy="904277"/>
          </a:xfrm>
        </p:spPr>
        <p:txBody>
          <a:bodyPr/>
          <a:lstStyle/>
          <a:p>
            <a:r>
              <a:rPr lang="it-IT" dirty="0"/>
              <a:t>Registrazione al Portale</a:t>
            </a:r>
          </a:p>
        </p:txBody>
      </p:sp>
      <p:pic>
        <p:nvPicPr>
          <p:cNvPr id="4" name="Picture 3">
            <a:extLst>
              <a:ext uri="{FF2B5EF4-FFF2-40B4-BE49-F238E27FC236}">
                <a16:creationId xmlns:a16="http://schemas.microsoft.com/office/drawing/2014/main" id="{300BAFBB-3A23-4DF5-ABF2-59C8EE4BADD0}"/>
              </a:ext>
            </a:extLst>
          </p:cNvPr>
          <p:cNvPicPr>
            <a:picLocks noChangeAspect="1"/>
          </p:cNvPicPr>
          <p:nvPr/>
        </p:nvPicPr>
        <p:blipFill>
          <a:blip r:embed="rId2"/>
          <a:stretch>
            <a:fillRect/>
          </a:stretch>
        </p:blipFill>
        <p:spPr>
          <a:xfrm>
            <a:off x="5282404" y="1167361"/>
            <a:ext cx="6071396" cy="5410085"/>
          </a:xfrm>
          <a:prstGeom prst="rect">
            <a:avLst/>
          </a:prstGeom>
        </p:spPr>
      </p:pic>
      <p:sp>
        <p:nvSpPr>
          <p:cNvPr id="5" name="TextBox 4">
            <a:extLst>
              <a:ext uri="{FF2B5EF4-FFF2-40B4-BE49-F238E27FC236}">
                <a16:creationId xmlns:a16="http://schemas.microsoft.com/office/drawing/2014/main" id="{DD325AD7-9FA2-40FD-8660-C17913178673}"/>
              </a:ext>
            </a:extLst>
          </p:cNvPr>
          <p:cNvSpPr txBox="1"/>
          <p:nvPr/>
        </p:nvSpPr>
        <p:spPr>
          <a:xfrm>
            <a:off x="838200" y="1740661"/>
            <a:ext cx="3993573" cy="2031325"/>
          </a:xfrm>
          <a:prstGeom prst="rect">
            <a:avLst/>
          </a:prstGeom>
          <a:noFill/>
        </p:spPr>
        <p:txBody>
          <a:bodyPr wrap="square" rtlCol="0">
            <a:spAutoFit/>
          </a:bodyPr>
          <a:lstStyle/>
          <a:p>
            <a:r>
              <a:rPr lang="it-IT" sz="3600" dirty="0" err="1">
                <a:solidFill>
                  <a:schemeClr val="accent1"/>
                </a:solidFill>
              </a:rPr>
              <a:t>Signup</a:t>
            </a:r>
            <a:endParaRPr lang="it-IT" sz="3600" dirty="0">
              <a:solidFill>
                <a:schemeClr val="accent1"/>
              </a:solidFill>
            </a:endParaRPr>
          </a:p>
          <a:p>
            <a:r>
              <a:rPr lang="it-IT" dirty="0"/>
              <a:t>Per prima cosa dovete registrarvi al portale come «studenti» (High school </a:t>
            </a:r>
            <a:r>
              <a:rPr lang="it-IT" dirty="0" err="1"/>
              <a:t>student</a:t>
            </a:r>
            <a:r>
              <a:rPr lang="it-IT" dirty="0"/>
              <a:t>)</a:t>
            </a:r>
          </a:p>
          <a:p>
            <a:r>
              <a:rPr lang="it-IT" dirty="0"/>
              <a:t>I vostri insegnanti potranno farlo come educatori</a:t>
            </a:r>
          </a:p>
        </p:txBody>
      </p:sp>
    </p:spTree>
    <p:extLst>
      <p:ext uri="{BB962C8B-B14F-4D97-AF65-F5344CB8AC3E}">
        <p14:creationId xmlns:p14="http://schemas.microsoft.com/office/powerpoint/2010/main" val="2534757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B1603-ECF6-4B5C-B806-C2FEBA08CDE5}"/>
              </a:ext>
            </a:extLst>
          </p:cNvPr>
          <p:cNvSpPr>
            <a:spLocks noGrp="1"/>
          </p:cNvSpPr>
          <p:nvPr>
            <p:ph type="title"/>
          </p:nvPr>
        </p:nvSpPr>
        <p:spPr>
          <a:xfrm>
            <a:off x="838200" y="365126"/>
            <a:ext cx="10515600" cy="1016866"/>
          </a:xfrm>
        </p:spPr>
        <p:txBody>
          <a:bodyPr/>
          <a:lstStyle/>
          <a:p>
            <a:r>
              <a:rPr lang="it-IT" b="1" dirty="0"/>
              <a:t>Creazione di una propria Utenza</a:t>
            </a:r>
          </a:p>
        </p:txBody>
      </p:sp>
      <p:pic>
        <p:nvPicPr>
          <p:cNvPr id="3" name="Picture 2">
            <a:extLst>
              <a:ext uri="{FF2B5EF4-FFF2-40B4-BE49-F238E27FC236}">
                <a16:creationId xmlns:a16="http://schemas.microsoft.com/office/drawing/2014/main" id="{4BB5A4D4-39A8-4E06-BE17-33A8F6E4FC9D}"/>
              </a:ext>
            </a:extLst>
          </p:cNvPr>
          <p:cNvPicPr>
            <a:picLocks noChangeAspect="1"/>
          </p:cNvPicPr>
          <p:nvPr/>
        </p:nvPicPr>
        <p:blipFill>
          <a:blip r:embed="rId2"/>
          <a:stretch>
            <a:fillRect/>
          </a:stretch>
        </p:blipFill>
        <p:spPr>
          <a:xfrm>
            <a:off x="3507803" y="1678193"/>
            <a:ext cx="8441744" cy="4575691"/>
          </a:xfrm>
          <a:prstGeom prst="rect">
            <a:avLst/>
          </a:prstGeom>
          <a:ln>
            <a:solidFill>
              <a:schemeClr val="accent1"/>
            </a:solidFill>
          </a:ln>
        </p:spPr>
      </p:pic>
      <p:sp>
        <p:nvSpPr>
          <p:cNvPr id="4" name="TextBox 3">
            <a:extLst>
              <a:ext uri="{FF2B5EF4-FFF2-40B4-BE49-F238E27FC236}">
                <a16:creationId xmlns:a16="http://schemas.microsoft.com/office/drawing/2014/main" id="{75DC8B7F-AE96-4F34-B8A5-2DB433DFFF6F}"/>
              </a:ext>
            </a:extLst>
          </p:cNvPr>
          <p:cNvSpPr txBox="1"/>
          <p:nvPr/>
        </p:nvSpPr>
        <p:spPr>
          <a:xfrm>
            <a:off x="602429" y="2086984"/>
            <a:ext cx="2581836" cy="4247317"/>
          </a:xfrm>
          <a:prstGeom prst="rect">
            <a:avLst/>
          </a:prstGeom>
          <a:noFill/>
        </p:spPr>
        <p:txBody>
          <a:bodyPr wrap="square" rtlCol="0">
            <a:spAutoFit/>
          </a:bodyPr>
          <a:lstStyle/>
          <a:p>
            <a:r>
              <a:rPr lang="it-IT" dirty="0"/>
              <a:t>Per la registrazione al portale potete utilizzare una vostra utenza social come gmail oppure ne create una nuova con Log in with Custom ID.</a:t>
            </a:r>
          </a:p>
          <a:p>
            <a:endParaRPr lang="it-IT" dirty="0"/>
          </a:p>
          <a:p>
            <a:r>
              <a:rPr lang="it-IT" dirty="0"/>
              <a:t>Segnatevi utente e password!!</a:t>
            </a:r>
          </a:p>
          <a:p>
            <a:endParaRPr lang="it-IT" dirty="0"/>
          </a:p>
          <a:p>
            <a:r>
              <a:rPr lang="it-IT" dirty="0"/>
              <a:t>La possibilità di Log in con il nome della scuola (parte a destra) al momento non è disponibile per noi </a:t>
            </a:r>
          </a:p>
        </p:txBody>
      </p:sp>
    </p:spTree>
    <p:extLst>
      <p:ext uri="{BB962C8B-B14F-4D97-AF65-F5344CB8AC3E}">
        <p14:creationId xmlns:p14="http://schemas.microsoft.com/office/powerpoint/2010/main" val="3093373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84356-C003-4256-A364-7C74658CC8FC}"/>
              </a:ext>
            </a:extLst>
          </p:cNvPr>
          <p:cNvSpPr>
            <a:spLocks noGrp="1"/>
          </p:cNvSpPr>
          <p:nvPr>
            <p:ph type="title"/>
          </p:nvPr>
        </p:nvSpPr>
        <p:spPr>
          <a:xfrm>
            <a:off x="443345" y="365125"/>
            <a:ext cx="10515600" cy="663575"/>
          </a:xfrm>
        </p:spPr>
        <p:txBody>
          <a:bodyPr>
            <a:normAutofit fontScale="90000"/>
          </a:bodyPr>
          <a:lstStyle/>
          <a:p>
            <a:r>
              <a:rPr lang="it-IT" b="1" dirty="0"/>
              <a:t>Portale</a:t>
            </a:r>
          </a:p>
        </p:txBody>
      </p:sp>
      <p:pic>
        <p:nvPicPr>
          <p:cNvPr id="4" name="Picture 3">
            <a:extLst>
              <a:ext uri="{FF2B5EF4-FFF2-40B4-BE49-F238E27FC236}">
                <a16:creationId xmlns:a16="http://schemas.microsoft.com/office/drawing/2014/main" id="{8C416C3F-A03A-402D-8C91-9950B5959F93}"/>
              </a:ext>
            </a:extLst>
          </p:cNvPr>
          <p:cNvPicPr>
            <a:picLocks noChangeAspect="1"/>
          </p:cNvPicPr>
          <p:nvPr/>
        </p:nvPicPr>
        <p:blipFill>
          <a:blip r:embed="rId2"/>
          <a:stretch>
            <a:fillRect/>
          </a:stretch>
        </p:blipFill>
        <p:spPr>
          <a:xfrm>
            <a:off x="1935480" y="1766089"/>
            <a:ext cx="9791700" cy="5091911"/>
          </a:xfrm>
          <a:prstGeom prst="rect">
            <a:avLst/>
          </a:prstGeom>
        </p:spPr>
      </p:pic>
      <p:sp>
        <p:nvSpPr>
          <p:cNvPr id="5" name="TextBox 4">
            <a:extLst>
              <a:ext uri="{FF2B5EF4-FFF2-40B4-BE49-F238E27FC236}">
                <a16:creationId xmlns:a16="http://schemas.microsoft.com/office/drawing/2014/main" id="{9F2E2820-2C7D-4D1B-8108-9AB5938A8BFF}"/>
              </a:ext>
            </a:extLst>
          </p:cNvPr>
          <p:cNvSpPr txBox="1"/>
          <p:nvPr/>
        </p:nvSpPr>
        <p:spPr>
          <a:xfrm>
            <a:off x="346526" y="1119758"/>
            <a:ext cx="11054758" cy="646331"/>
          </a:xfrm>
          <a:prstGeom prst="rect">
            <a:avLst/>
          </a:prstGeom>
          <a:noFill/>
        </p:spPr>
        <p:txBody>
          <a:bodyPr wrap="none" rtlCol="0">
            <a:spAutoFit/>
          </a:bodyPr>
          <a:lstStyle/>
          <a:p>
            <a:r>
              <a:rPr lang="it-IT" dirty="0"/>
              <a:t>Questo è come vi apparirà il portale. Ci sono tantissimi corsi disponibili completamente gratuiti e su tanti argomenti.</a:t>
            </a:r>
          </a:p>
          <a:p>
            <a:r>
              <a:rPr lang="it-IT" dirty="0"/>
              <a:t>Al momento focalizziamoci su quello che ci servirà per il nostro lavoro. Se avete piacere di approfondire ne parliamo!</a:t>
            </a:r>
          </a:p>
        </p:txBody>
      </p:sp>
    </p:spTree>
    <p:extLst>
      <p:ext uri="{BB962C8B-B14F-4D97-AF65-F5344CB8AC3E}">
        <p14:creationId xmlns:p14="http://schemas.microsoft.com/office/powerpoint/2010/main" val="1149278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F8670-8392-4654-8DF7-CEC45A229B4A}"/>
              </a:ext>
            </a:extLst>
          </p:cNvPr>
          <p:cNvSpPr>
            <a:spLocks noGrp="1"/>
          </p:cNvSpPr>
          <p:nvPr>
            <p:ph type="title"/>
          </p:nvPr>
        </p:nvSpPr>
        <p:spPr>
          <a:xfrm>
            <a:off x="838200" y="365126"/>
            <a:ext cx="10515600" cy="809048"/>
          </a:xfrm>
        </p:spPr>
        <p:txBody>
          <a:bodyPr/>
          <a:lstStyle/>
          <a:p>
            <a:r>
              <a:rPr lang="it-IT" b="1" dirty="0"/>
              <a:t>Catalogo Corsi</a:t>
            </a:r>
          </a:p>
        </p:txBody>
      </p:sp>
      <p:pic>
        <p:nvPicPr>
          <p:cNvPr id="4" name="Picture 3">
            <a:extLst>
              <a:ext uri="{FF2B5EF4-FFF2-40B4-BE49-F238E27FC236}">
                <a16:creationId xmlns:a16="http://schemas.microsoft.com/office/drawing/2014/main" id="{C520A17D-07EE-4C92-A4AC-42AFB130C74E}"/>
              </a:ext>
            </a:extLst>
          </p:cNvPr>
          <p:cNvPicPr>
            <a:picLocks noChangeAspect="1"/>
          </p:cNvPicPr>
          <p:nvPr/>
        </p:nvPicPr>
        <p:blipFill>
          <a:blip r:embed="rId2"/>
          <a:stretch>
            <a:fillRect/>
          </a:stretch>
        </p:blipFill>
        <p:spPr>
          <a:xfrm>
            <a:off x="1692653" y="1918951"/>
            <a:ext cx="8957418" cy="4727072"/>
          </a:xfrm>
          <a:prstGeom prst="rect">
            <a:avLst/>
          </a:prstGeom>
        </p:spPr>
      </p:pic>
      <p:sp>
        <p:nvSpPr>
          <p:cNvPr id="6" name="TextBox 5">
            <a:extLst>
              <a:ext uri="{FF2B5EF4-FFF2-40B4-BE49-F238E27FC236}">
                <a16:creationId xmlns:a16="http://schemas.microsoft.com/office/drawing/2014/main" id="{ACA571E1-DCF1-4301-B6C1-1E67E0172E25}"/>
              </a:ext>
            </a:extLst>
          </p:cNvPr>
          <p:cNvSpPr txBox="1"/>
          <p:nvPr/>
        </p:nvSpPr>
        <p:spPr>
          <a:xfrm>
            <a:off x="591671" y="1165007"/>
            <a:ext cx="8174546" cy="646331"/>
          </a:xfrm>
          <a:prstGeom prst="rect">
            <a:avLst/>
          </a:prstGeom>
          <a:noFill/>
        </p:spPr>
        <p:txBody>
          <a:bodyPr wrap="none" rtlCol="0">
            <a:spAutoFit/>
          </a:bodyPr>
          <a:lstStyle/>
          <a:p>
            <a:r>
              <a:rPr lang="it-IT" dirty="0"/>
              <a:t>Questa la pagina degli argomenti per i quali sono disponibili i corsi.</a:t>
            </a:r>
          </a:p>
          <a:p>
            <a:r>
              <a:rPr lang="it-IT" dirty="0"/>
              <a:t>Il nostro corso sta nella categoria </a:t>
            </a:r>
            <a:r>
              <a:rPr lang="it-IT" dirty="0" err="1"/>
              <a:t>Artificial</a:t>
            </a:r>
            <a:r>
              <a:rPr lang="it-IT" dirty="0"/>
              <a:t> Intelligence ed è «Build </a:t>
            </a:r>
            <a:r>
              <a:rPr lang="it-IT" dirty="0" err="1"/>
              <a:t>your</a:t>
            </a:r>
            <a:r>
              <a:rPr lang="it-IT" dirty="0"/>
              <a:t> </a:t>
            </a:r>
            <a:r>
              <a:rPr lang="it-IT" dirty="0" err="1"/>
              <a:t>own</a:t>
            </a:r>
            <a:r>
              <a:rPr lang="it-IT" dirty="0"/>
              <a:t> Chatbot»</a:t>
            </a:r>
          </a:p>
        </p:txBody>
      </p:sp>
    </p:spTree>
    <p:extLst>
      <p:ext uri="{BB962C8B-B14F-4D97-AF65-F5344CB8AC3E}">
        <p14:creationId xmlns:p14="http://schemas.microsoft.com/office/powerpoint/2010/main" val="357599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0300F-6B84-4015-9B1D-19222A800A07}"/>
              </a:ext>
            </a:extLst>
          </p:cNvPr>
          <p:cNvSpPr>
            <a:spLocks noGrp="1"/>
          </p:cNvSpPr>
          <p:nvPr>
            <p:ph type="title"/>
          </p:nvPr>
        </p:nvSpPr>
        <p:spPr>
          <a:xfrm>
            <a:off x="590774" y="257013"/>
            <a:ext cx="10515600" cy="893520"/>
          </a:xfrm>
        </p:spPr>
        <p:txBody>
          <a:bodyPr>
            <a:normAutofit fontScale="90000"/>
          </a:bodyPr>
          <a:lstStyle/>
          <a:p>
            <a:r>
              <a:rPr lang="it-IT" b="1" dirty="0"/>
              <a:t>Corso da fare per iniziare e accedere ad IBM Cloud</a:t>
            </a:r>
          </a:p>
        </p:txBody>
      </p:sp>
      <p:pic>
        <p:nvPicPr>
          <p:cNvPr id="4" name="Picture 3">
            <a:extLst>
              <a:ext uri="{FF2B5EF4-FFF2-40B4-BE49-F238E27FC236}">
                <a16:creationId xmlns:a16="http://schemas.microsoft.com/office/drawing/2014/main" id="{D4107545-E6A7-4A16-A87F-666452C14A42}"/>
              </a:ext>
            </a:extLst>
          </p:cNvPr>
          <p:cNvPicPr>
            <a:picLocks noChangeAspect="1"/>
          </p:cNvPicPr>
          <p:nvPr/>
        </p:nvPicPr>
        <p:blipFill>
          <a:blip r:embed="rId2"/>
          <a:stretch>
            <a:fillRect/>
          </a:stretch>
        </p:blipFill>
        <p:spPr>
          <a:xfrm>
            <a:off x="590774" y="2102560"/>
            <a:ext cx="3524250" cy="2286000"/>
          </a:xfrm>
          <a:prstGeom prst="rect">
            <a:avLst/>
          </a:prstGeom>
        </p:spPr>
      </p:pic>
      <p:pic>
        <p:nvPicPr>
          <p:cNvPr id="6" name="Picture 5">
            <a:extLst>
              <a:ext uri="{FF2B5EF4-FFF2-40B4-BE49-F238E27FC236}">
                <a16:creationId xmlns:a16="http://schemas.microsoft.com/office/drawing/2014/main" id="{0E855554-10FD-4950-9B47-26B92BB2B325}"/>
              </a:ext>
            </a:extLst>
          </p:cNvPr>
          <p:cNvPicPr>
            <a:picLocks noChangeAspect="1"/>
          </p:cNvPicPr>
          <p:nvPr/>
        </p:nvPicPr>
        <p:blipFill>
          <a:blip r:embed="rId3"/>
          <a:stretch>
            <a:fillRect/>
          </a:stretch>
        </p:blipFill>
        <p:spPr>
          <a:xfrm>
            <a:off x="5841402" y="1711173"/>
            <a:ext cx="4961215" cy="4800528"/>
          </a:xfrm>
          <a:prstGeom prst="rect">
            <a:avLst/>
          </a:prstGeom>
        </p:spPr>
      </p:pic>
      <p:pic>
        <p:nvPicPr>
          <p:cNvPr id="8" name="Picture 7">
            <a:extLst>
              <a:ext uri="{FF2B5EF4-FFF2-40B4-BE49-F238E27FC236}">
                <a16:creationId xmlns:a16="http://schemas.microsoft.com/office/drawing/2014/main" id="{A3D076EC-7887-4D1A-8AC4-C3D4BD4431DD}"/>
              </a:ext>
            </a:extLst>
          </p:cNvPr>
          <p:cNvPicPr>
            <a:picLocks noChangeAspect="1"/>
          </p:cNvPicPr>
          <p:nvPr/>
        </p:nvPicPr>
        <p:blipFill>
          <a:blip r:embed="rId4"/>
          <a:stretch>
            <a:fillRect/>
          </a:stretch>
        </p:blipFill>
        <p:spPr>
          <a:xfrm>
            <a:off x="246025" y="4995949"/>
            <a:ext cx="5503043" cy="1484948"/>
          </a:xfrm>
          <a:prstGeom prst="rect">
            <a:avLst/>
          </a:prstGeom>
        </p:spPr>
      </p:pic>
      <p:sp>
        <p:nvSpPr>
          <p:cNvPr id="9" name="TextBox 8">
            <a:extLst>
              <a:ext uri="{FF2B5EF4-FFF2-40B4-BE49-F238E27FC236}">
                <a16:creationId xmlns:a16="http://schemas.microsoft.com/office/drawing/2014/main" id="{96B30FC9-AB60-4F28-9DB3-C2B6A5883DEF}"/>
              </a:ext>
            </a:extLst>
          </p:cNvPr>
          <p:cNvSpPr txBox="1"/>
          <p:nvPr/>
        </p:nvSpPr>
        <p:spPr>
          <a:xfrm>
            <a:off x="401059" y="1321355"/>
            <a:ext cx="10130678" cy="646331"/>
          </a:xfrm>
          <a:prstGeom prst="rect">
            <a:avLst/>
          </a:prstGeom>
          <a:noFill/>
        </p:spPr>
        <p:txBody>
          <a:bodyPr wrap="square" rtlCol="0">
            <a:spAutoFit/>
          </a:bodyPr>
          <a:lstStyle/>
          <a:p>
            <a:r>
              <a:rPr lang="it-IT" dirty="0"/>
              <a:t>Questo il corso e come è strutturato, 7 moduli, quasi tutti con esercitazioni pratiche. Al termine del corso c’è anche un piccolo esame con qualche domanda. </a:t>
            </a:r>
          </a:p>
        </p:txBody>
      </p:sp>
      <p:sp>
        <p:nvSpPr>
          <p:cNvPr id="10" name="TextBox 9">
            <a:extLst>
              <a:ext uri="{FF2B5EF4-FFF2-40B4-BE49-F238E27FC236}">
                <a16:creationId xmlns:a16="http://schemas.microsoft.com/office/drawing/2014/main" id="{46D9A32C-DA83-4AED-95D3-B5E7598DD950}"/>
              </a:ext>
            </a:extLst>
          </p:cNvPr>
          <p:cNvSpPr txBox="1"/>
          <p:nvPr/>
        </p:nvSpPr>
        <p:spPr>
          <a:xfrm>
            <a:off x="401059" y="4164665"/>
            <a:ext cx="5063826" cy="923330"/>
          </a:xfrm>
          <a:prstGeom prst="rect">
            <a:avLst/>
          </a:prstGeom>
          <a:noFill/>
        </p:spPr>
        <p:txBody>
          <a:bodyPr wrap="square" rtlCol="0">
            <a:spAutoFit/>
          </a:bodyPr>
          <a:lstStyle/>
          <a:p>
            <a:r>
              <a:rPr lang="it-IT" dirty="0"/>
              <a:t>Se fate l’esame e lo superate otterrete un Badge riconosciuto che potrete mettere nel vostro curriculum del PCTO </a:t>
            </a:r>
          </a:p>
        </p:txBody>
      </p:sp>
    </p:spTree>
    <p:extLst>
      <p:ext uri="{BB962C8B-B14F-4D97-AF65-F5344CB8AC3E}">
        <p14:creationId xmlns:p14="http://schemas.microsoft.com/office/powerpoint/2010/main" val="819284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0F5D88-85C3-4208-AD1D-EA05E13D5D12}"/>
              </a:ext>
            </a:extLst>
          </p:cNvPr>
          <p:cNvPicPr>
            <a:picLocks noChangeAspect="1"/>
          </p:cNvPicPr>
          <p:nvPr/>
        </p:nvPicPr>
        <p:blipFill>
          <a:blip r:embed="rId2"/>
          <a:stretch>
            <a:fillRect/>
          </a:stretch>
        </p:blipFill>
        <p:spPr>
          <a:xfrm>
            <a:off x="247425" y="1761100"/>
            <a:ext cx="9836075" cy="4980555"/>
          </a:xfrm>
          <a:prstGeom prst="rect">
            <a:avLst/>
          </a:prstGeom>
        </p:spPr>
      </p:pic>
      <p:sp>
        <p:nvSpPr>
          <p:cNvPr id="4" name="Title 3">
            <a:extLst>
              <a:ext uri="{FF2B5EF4-FFF2-40B4-BE49-F238E27FC236}">
                <a16:creationId xmlns:a16="http://schemas.microsoft.com/office/drawing/2014/main" id="{1AEEA1EB-9A5B-485E-8812-2DD6D240A499}"/>
              </a:ext>
            </a:extLst>
          </p:cNvPr>
          <p:cNvSpPr>
            <a:spLocks noGrp="1"/>
          </p:cNvSpPr>
          <p:nvPr>
            <p:ph type="title"/>
          </p:nvPr>
        </p:nvSpPr>
        <p:spPr>
          <a:xfrm>
            <a:off x="387275" y="365126"/>
            <a:ext cx="10966525" cy="839730"/>
          </a:xfrm>
        </p:spPr>
        <p:txBody>
          <a:bodyPr>
            <a:noAutofit/>
          </a:bodyPr>
          <a:lstStyle/>
          <a:p>
            <a:r>
              <a:rPr lang="it-IT" sz="3600" b="1" dirty="0"/>
              <a:t>Ottenimento del codice gratuito per registrazione al cloud</a:t>
            </a:r>
          </a:p>
        </p:txBody>
      </p:sp>
      <p:sp>
        <p:nvSpPr>
          <p:cNvPr id="5" name="TextBox 4">
            <a:extLst>
              <a:ext uri="{FF2B5EF4-FFF2-40B4-BE49-F238E27FC236}">
                <a16:creationId xmlns:a16="http://schemas.microsoft.com/office/drawing/2014/main" id="{62D1EA16-3375-4B23-8378-0BA062EC46CA}"/>
              </a:ext>
            </a:extLst>
          </p:cNvPr>
          <p:cNvSpPr txBox="1"/>
          <p:nvPr/>
        </p:nvSpPr>
        <p:spPr>
          <a:xfrm>
            <a:off x="247425" y="1114769"/>
            <a:ext cx="11209469" cy="646331"/>
          </a:xfrm>
          <a:prstGeom prst="rect">
            <a:avLst/>
          </a:prstGeom>
          <a:noFill/>
        </p:spPr>
        <p:txBody>
          <a:bodyPr wrap="square" rtlCol="0">
            <a:spAutoFit/>
          </a:bodyPr>
          <a:lstStyle/>
          <a:p>
            <a:r>
              <a:rPr lang="it-IT" dirty="0"/>
              <a:t>Nel primo Modulo del corso troverete questa pagina che vi darà la possibilità di ottenere un codice gratuito per iscrivervi sul Cloud IBM senza  usare la carta di Credito, per fare il corso stesso e per il nostro laboratorio</a:t>
            </a:r>
          </a:p>
        </p:txBody>
      </p:sp>
      <p:cxnSp>
        <p:nvCxnSpPr>
          <p:cNvPr id="7" name="Straight Arrow Connector 6">
            <a:extLst>
              <a:ext uri="{FF2B5EF4-FFF2-40B4-BE49-F238E27FC236}">
                <a16:creationId xmlns:a16="http://schemas.microsoft.com/office/drawing/2014/main" id="{BFEBCEFB-AB46-404B-97D1-9BE40C8564DE}"/>
              </a:ext>
            </a:extLst>
          </p:cNvPr>
          <p:cNvCxnSpPr/>
          <p:nvPr/>
        </p:nvCxnSpPr>
        <p:spPr>
          <a:xfrm flipH="1">
            <a:off x="1753496" y="5658522"/>
            <a:ext cx="1129553" cy="548640"/>
          </a:xfrm>
          <a:prstGeom prst="straightConnector1">
            <a:avLst/>
          </a:prstGeom>
          <a:ln w="44450">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577707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8C819-F752-4492-96FB-CCAE3DA71896}"/>
              </a:ext>
            </a:extLst>
          </p:cNvPr>
          <p:cNvSpPr>
            <a:spLocks noGrp="1"/>
          </p:cNvSpPr>
          <p:nvPr>
            <p:ph type="title"/>
          </p:nvPr>
        </p:nvSpPr>
        <p:spPr>
          <a:xfrm>
            <a:off x="301213" y="365125"/>
            <a:ext cx="11499925" cy="1325563"/>
          </a:xfrm>
        </p:spPr>
        <p:txBody>
          <a:bodyPr/>
          <a:lstStyle/>
          <a:p>
            <a:r>
              <a:rPr lang="it-IT" b="1" dirty="0"/>
              <a:t>Codice per accedere ad IBM Cloud gratuitamente</a:t>
            </a:r>
          </a:p>
        </p:txBody>
      </p:sp>
      <p:pic>
        <p:nvPicPr>
          <p:cNvPr id="4" name="Picture 3">
            <a:extLst>
              <a:ext uri="{FF2B5EF4-FFF2-40B4-BE49-F238E27FC236}">
                <a16:creationId xmlns:a16="http://schemas.microsoft.com/office/drawing/2014/main" id="{235A79D4-ECA9-44BE-8F4F-E77042051B6D}"/>
              </a:ext>
            </a:extLst>
          </p:cNvPr>
          <p:cNvPicPr>
            <a:picLocks noChangeAspect="1"/>
          </p:cNvPicPr>
          <p:nvPr/>
        </p:nvPicPr>
        <p:blipFill>
          <a:blip r:embed="rId2"/>
          <a:stretch>
            <a:fillRect/>
          </a:stretch>
        </p:blipFill>
        <p:spPr>
          <a:xfrm>
            <a:off x="5096603" y="1957891"/>
            <a:ext cx="5419725" cy="3762375"/>
          </a:xfrm>
          <a:prstGeom prst="rect">
            <a:avLst/>
          </a:prstGeom>
        </p:spPr>
      </p:pic>
      <p:sp>
        <p:nvSpPr>
          <p:cNvPr id="5" name="TextBox 4">
            <a:extLst>
              <a:ext uri="{FF2B5EF4-FFF2-40B4-BE49-F238E27FC236}">
                <a16:creationId xmlns:a16="http://schemas.microsoft.com/office/drawing/2014/main" id="{7A1FB9CD-E0F8-4EE2-A8FB-8493D1DB003F}"/>
              </a:ext>
            </a:extLst>
          </p:cNvPr>
          <p:cNvSpPr txBox="1"/>
          <p:nvPr/>
        </p:nvSpPr>
        <p:spPr>
          <a:xfrm>
            <a:off x="408790" y="1957891"/>
            <a:ext cx="3668358" cy="2862322"/>
          </a:xfrm>
          <a:prstGeom prst="rect">
            <a:avLst/>
          </a:prstGeom>
          <a:noFill/>
        </p:spPr>
        <p:txBody>
          <a:bodyPr wrap="square" rtlCol="0">
            <a:spAutoFit/>
          </a:bodyPr>
          <a:lstStyle/>
          <a:p>
            <a:r>
              <a:rPr lang="it-IT" dirty="0"/>
              <a:t>Facendo click su Open Tool dovrebbe comparirvi questa schermata con il codice generato da inserire. </a:t>
            </a:r>
          </a:p>
          <a:p>
            <a:r>
              <a:rPr lang="it-IT" dirty="0"/>
              <a:t>Salvatelo da qualche parte, non si sa mai!</a:t>
            </a:r>
          </a:p>
          <a:p>
            <a:endParaRPr lang="it-IT" dirty="0"/>
          </a:p>
          <a:p>
            <a:r>
              <a:rPr lang="it-IT" dirty="0"/>
              <a:t>Fate </a:t>
            </a:r>
            <a:r>
              <a:rPr lang="it-IT" dirty="0" err="1"/>
              <a:t>clik</a:t>
            </a:r>
            <a:r>
              <a:rPr lang="it-IT" dirty="0"/>
              <a:t> su «</a:t>
            </a:r>
            <a:r>
              <a:rPr lang="it-IT" dirty="0" err="1"/>
              <a:t>Activate</a:t>
            </a:r>
            <a:r>
              <a:rPr lang="it-IT" dirty="0"/>
              <a:t> </a:t>
            </a:r>
            <a:r>
              <a:rPr lang="it-IT" dirty="0" err="1"/>
              <a:t>your</a:t>
            </a:r>
            <a:r>
              <a:rPr lang="it-IT" dirty="0"/>
              <a:t> Trial»  e il sistema vi dovrebbe portare sulla pagina di registrazione del cloud IBM!</a:t>
            </a:r>
          </a:p>
        </p:txBody>
      </p:sp>
    </p:spTree>
    <p:extLst>
      <p:ext uri="{BB962C8B-B14F-4D97-AF65-F5344CB8AC3E}">
        <p14:creationId xmlns:p14="http://schemas.microsoft.com/office/powerpoint/2010/main" val="1499230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2910</TotalTime>
  <Words>491</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Istruzioni per Iscrizione al corso «Build your Own Chatbot» e registrazione ad IBM Cloud</vt:lpstr>
      <vt:lpstr>Il portale SkillBuild</vt:lpstr>
      <vt:lpstr>Registrazione al Portale</vt:lpstr>
      <vt:lpstr>Creazione di una propria Utenza</vt:lpstr>
      <vt:lpstr>Portale</vt:lpstr>
      <vt:lpstr>Catalogo Corsi</vt:lpstr>
      <vt:lpstr>Corso da fare per iniziare e accedere ad IBM Cloud</vt:lpstr>
      <vt:lpstr>Ottenimento del codice gratuito per registrazione al cloud</vt:lpstr>
      <vt:lpstr>Codice per accedere ad IBM Cloud gratuitamente</vt:lpstr>
      <vt:lpstr>Pagina di registrazione al cloud IBM</vt:lpstr>
      <vt:lpstr>Inserimento del codice ricevuto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 portale SkillBuild</dc:title>
  <dc:creator>Rita Ceresi</dc:creator>
  <cp:lastModifiedBy>Rita Ceresi</cp:lastModifiedBy>
  <cp:revision>10</cp:revision>
  <dcterms:created xsi:type="dcterms:W3CDTF">2022-11-28T18:26:39Z</dcterms:created>
  <dcterms:modified xsi:type="dcterms:W3CDTF">2022-11-30T18:56:44Z</dcterms:modified>
</cp:coreProperties>
</file>