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8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13.jpeg" ContentType="image/jpeg"/>
  <Override PartName="/ppt/media/image12.jpeg" ContentType="image/jpeg"/>
  <Override PartName="/ppt/media/image11.jpeg" ContentType="image/jpeg"/>
  <Override PartName="/ppt/media/image20.jpeg" ContentType="image/jpeg"/>
  <Override PartName="/ppt/media/image19.jpeg" ContentType="image/jpeg"/>
  <Override PartName="/ppt/media/image1.png" ContentType="image/png"/>
  <Override PartName="/ppt/media/image8.jpeg" ContentType="image/jpeg"/>
  <Override PartName="/ppt/media/image3.jpeg" ContentType="image/jpeg"/>
  <Override PartName="/ppt/media/image4.jpeg" ContentType="image/jpeg"/>
  <Override PartName="/ppt/media/image10.jpeg" ContentType="image/jpeg"/>
  <Override PartName="/ppt/media/image5.jpeg" ContentType="image/jpeg"/>
  <Override PartName="/ppt/media/image6.jpeg" ContentType="image/jpeg"/>
  <Override PartName="/ppt/media/image2.png" ContentType="image/png"/>
  <Override PartName="/ppt/media/image7.jpeg" ContentType="image/jpeg"/>
  <Override PartName="/ppt/media/image9.jpeg" ContentType="image/jpe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F0EC227-1E72-4332-86D5-219BA8AF9C2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the Figures are updated.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general the shapes and comparisons of the curves visually almost indistinguishable.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errors changed slightly.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also new figures in the following slides: 3, 9, 11, 15, 16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45440" y="274320"/>
            <a:ext cx="9547200" cy="709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91440" y="182880"/>
            <a:ext cx="9542160" cy="709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127800" y="182880"/>
            <a:ext cx="9601200" cy="713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365760" y="227520"/>
            <a:ext cx="9601200" cy="713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295920" y="350640"/>
            <a:ext cx="9488160" cy="705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274320" y="91440"/>
            <a:ext cx="9601200" cy="713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2091600" y="1768680"/>
            <a:ext cx="5896080" cy="438444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-1440" y="34560"/>
            <a:ext cx="10079640" cy="749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2091600" y="1768680"/>
            <a:ext cx="5896080" cy="438444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-1440" y="34560"/>
            <a:ext cx="10079640" cy="749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-1440" y="337320"/>
            <a:ext cx="10079640" cy="688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82880" y="184320"/>
            <a:ext cx="9326880" cy="693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548640" y="548640"/>
            <a:ext cx="8976240" cy="667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470520" y="301320"/>
            <a:ext cx="92221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78360" y="457200"/>
            <a:ext cx="9222840" cy="68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438840" y="274320"/>
            <a:ext cx="9345240" cy="694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-41040" y="182880"/>
            <a:ext cx="9920520" cy="737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341640" y="173160"/>
            <a:ext cx="9302400" cy="691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LibreOffice/5.2.4.2$Linux_X86_64 LibreOffice_project/3d5603e1122f0f102b62521720ab13a38a4e0eb0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2017-07-10T09:53:00Z</dcterms:created>
  <dc:creator/>
  <dc:description/>
  <dc:language>en-US</dc:language>
  <cp:lastModifiedBy/>
  <dcterms:modified xsi:type="dcterms:W3CDTF">2017-07-10T10:18:07Z</dcterms:modified>
  <cp:revision>2</cp:revision>
  <dc:subject/>
  <dc:title/>
</cp:coreProperties>
</file>