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southeast-a.online.tableau.com/#/site/dbk/workbooks/682826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CE4F79-28AD-4C4E-AC54-810B476C38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dashboard_penetrasi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C3A50D-E0EF-4124-9E17-4104525C97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2/8/2024 3:12:40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ta" id="2" name="slide2">
            <a:extLst>
              <a:ext uri="{FF2B5EF4-FFF2-40B4-BE49-F238E27FC236}">
                <a16:creationId xmlns:a16="http://schemas.microsoft.com/office/drawing/2014/main" id="{7D392B95-FB5C-4478-8163-0A25D565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netrasi vs Kontribusi" id="3" name="slide3">
            <a:extLst>
              <a:ext uri="{FF2B5EF4-FFF2-40B4-BE49-F238E27FC236}">
                <a16:creationId xmlns:a16="http://schemas.microsoft.com/office/drawing/2014/main" id="{BD85FA48-E177-43D8-9056-C6DEC5105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hun 2023 vs 2024" id="4" name="slide4">
            <a:extLst>
              <a:ext uri="{FF2B5EF4-FFF2-40B4-BE49-F238E27FC236}">
                <a16:creationId xmlns:a16="http://schemas.microsoft.com/office/drawing/2014/main" id="{E3E53042-D19A-4840-9D01-188DA7ECBF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2024-02-08T04:12:42Z</dcterms:created>
  <dcterms:modified xsi:type="dcterms:W3CDTF">2024-02-08T04:12:42Z</dcterms:modified>
</cp:coreProperties>
</file>